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3" autoAdjust="0"/>
  </p:normalViewPr>
  <p:slideViewPr>
    <p:cSldViewPr snapToGrid="0">
      <p:cViewPr>
        <p:scale>
          <a:sx n="200" d="100"/>
          <a:sy n="200" d="100"/>
        </p:scale>
        <p:origin x="-7368" y="-2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EFDC-5A7F-4D44-8B7B-FD67BE4B503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9CCA81D-80C3-4AE4-908B-094C61771DE1}">
      <dgm:prSet phldrT="[Text]" custT="1"/>
      <dgm:spPr/>
      <dgm:t>
        <a:bodyPr/>
        <a:lstStyle/>
        <a:p>
          <a:pPr algn="l"/>
          <a:r>
            <a:rPr lang="tr-TR" sz="200" dirty="0"/>
            <a:t>Sizin için bir akıllı direğin en önemli/ öncelikli görevi ne olmalıdır?</a:t>
          </a:r>
        </a:p>
        <a:p>
          <a:pPr algn="l"/>
          <a:endParaRPr lang="tr-TR" sz="200" dirty="0"/>
        </a:p>
        <a:p>
          <a:pPr algn="l"/>
          <a:r>
            <a:rPr lang="tr-TR" sz="200" dirty="0"/>
            <a:t>Güvenliği sağlamak </a:t>
          </a:r>
        </a:p>
        <a:p>
          <a:pPr algn="l"/>
          <a:r>
            <a:rPr lang="tr-TR" sz="200" dirty="0"/>
            <a:t>Konfor şartlarını iyileştirmek</a:t>
          </a:r>
        </a:p>
        <a:p>
          <a:pPr algn="l"/>
          <a:r>
            <a:rPr lang="tr-TR" sz="200" dirty="0"/>
            <a:t>Aydınlatma giderlerinde tasarruf etmek </a:t>
          </a:r>
        </a:p>
        <a:p>
          <a:pPr algn="l"/>
          <a:r>
            <a:rPr lang="tr-TR" sz="200" dirty="0"/>
            <a:t>Afet durumunda kriz yönetimine destek sunmak </a:t>
          </a:r>
        </a:p>
        <a:p>
          <a:pPr algn="l"/>
          <a:r>
            <a:rPr lang="tr-TR" sz="200" dirty="0"/>
            <a:t>Temiz enerji kullanımını desteklemek</a:t>
          </a:r>
        </a:p>
      </dgm:t>
    </dgm:pt>
    <dgm:pt modelId="{B3974948-65C8-47CC-8B6B-E5E6943114E1}" type="parTrans" cxnId="{0C2366B0-F34D-494C-A535-BE00FBF98D3D}">
      <dgm:prSet/>
      <dgm:spPr/>
      <dgm:t>
        <a:bodyPr/>
        <a:lstStyle/>
        <a:p>
          <a:endParaRPr lang="tr-TR"/>
        </a:p>
      </dgm:t>
    </dgm:pt>
    <dgm:pt modelId="{E215318D-33D3-4043-956E-7B4B6C3098DB}" type="sibTrans" cxnId="{0C2366B0-F34D-494C-A535-BE00FBF98D3D}">
      <dgm:prSet/>
      <dgm:spPr/>
      <dgm:t>
        <a:bodyPr/>
        <a:lstStyle/>
        <a:p>
          <a:endParaRPr lang="tr-TR"/>
        </a:p>
      </dgm:t>
    </dgm:pt>
    <dgm:pt modelId="{BB36904E-FDFD-492F-A958-FAA9A56C286F}">
      <dgm:prSet phldrT="[Text]" custT="1"/>
      <dgm:spPr/>
      <dgm:t>
        <a:bodyPr/>
        <a:lstStyle/>
        <a:p>
          <a:r>
            <a:rPr lang="tr-TR" sz="300" dirty="0"/>
            <a:t>Güvenliği arttırmak </a:t>
          </a:r>
        </a:p>
      </dgm:t>
    </dgm:pt>
    <dgm:pt modelId="{9310D783-F369-4CCF-8971-06A086245D39}" type="parTrans" cxnId="{8BBD9922-A3C8-4301-BBD4-2C090A900463}">
      <dgm:prSet custT="1"/>
      <dgm:spPr/>
      <dgm:t>
        <a:bodyPr/>
        <a:lstStyle/>
        <a:p>
          <a:endParaRPr lang="tr-TR" sz="200"/>
        </a:p>
      </dgm:t>
    </dgm:pt>
    <dgm:pt modelId="{4F2388EB-DE1A-400F-9E87-5183463F287A}" type="sibTrans" cxnId="{8BBD9922-A3C8-4301-BBD4-2C090A900463}">
      <dgm:prSet/>
      <dgm:spPr/>
      <dgm:t>
        <a:bodyPr/>
        <a:lstStyle/>
        <a:p>
          <a:endParaRPr lang="tr-TR"/>
        </a:p>
      </dgm:t>
    </dgm:pt>
    <dgm:pt modelId="{9248D829-88DF-4C9C-B909-35827096CFFF}">
      <dgm:prSet phldrT="[Text]" custT="1"/>
      <dgm:spPr/>
      <dgm:t>
        <a:bodyPr/>
        <a:lstStyle/>
        <a:p>
          <a:pPr algn="l"/>
          <a:r>
            <a:rPr lang="tr-TR" sz="300" dirty="0"/>
            <a:t>Güvenliği sağlanacak alanda aşağıdakilerden hangisi daha çok ? </a:t>
          </a:r>
        </a:p>
        <a:p>
          <a:pPr algn="l"/>
          <a:r>
            <a:rPr lang="tr-TR" sz="300" dirty="0"/>
            <a:t>İnsanlar </a:t>
          </a:r>
        </a:p>
        <a:p>
          <a:pPr algn="l"/>
          <a:r>
            <a:rPr lang="tr-TR" sz="300" dirty="0"/>
            <a:t>Araçlar</a:t>
          </a:r>
        </a:p>
        <a:p>
          <a:pPr algn="l"/>
          <a:r>
            <a:rPr lang="tr-TR" sz="300" dirty="0"/>
            <a:t>Her ikisi de  </a:t>
          </a:r>
        </a:p>
      </dgm:t>
    </dgm:pt>
    <dgm:pt modelId="{D5E5FA2A-4DD6-4E9A-9645-62C2D0B166A0}" type="parTrans" cxnId="{84BC4233-5519-4223-8A1B-38863B43B6F8}">
      <dgm:prSet custT="1"/>
      <dgm:spPr/>
      <dgm:t>
        <a:bodyPr/>
        <a:lstStyle/>
        <a:p>
          <a:endParaRPr lang="tr-TR" sz="200"/>
        </a:p>
      </dgm:t>
    </dgm:pt>
    <dgm:pt modelId="{44EF3A3B-0443-4473-B949-3A6BDE8AB0DC}" type="sibTrans" cxnId="{84BC4233-5519-4223-8A1B-38863B43B6F8}">
      <dgm:prSet/>
      <dgm:spPr/>
      <dgm:t>
        <a:bodyPr/>
        <a:lstStyle/>
        <a:p>
          <a:endParaRPr lang="tr-TR"/>
        </a:p>
      </dgm:t>
    </dgm:pt>
    <dgm:pt modelId="{08FB9D78-13DB-4AEF-84D1-66BCE7233451}">
      <dgm:prSet phldrT="[Text]" custT="1"/>
      <dgm:spPr/>
      <dgm:t>
        <a:bodyPr/>
        <a:lstStyle/>
        <a:p>
          <a:r>
            <a:rPr lang="tr-TR" sz="300" dirty="0"/>
            <a:t>Konforu arttırmak </a:t>
          </a:r>
        </a:p>
      </dgm:t>
    </dgm:pt>
    <dgm:pt modelId="{F4A5DBA0-E543-4C6E-9931-17D332EC9FE3}" type="parTrans" cxnId="{5EB94A4D-5281-429E-B13F-46096951A3A0}">
      <dgm:prSet custT="1"/>
      <dgm:spPr/>
      <dgm:t>
        <a:bodyPr/>
        <a:lstStyle/>
        <a:p>
          <a:endParaRPr lang="tr-TR" sz="200"/>
        </a:p>
      </dgm:t>
    </dgm:pt>
    <dgm:pt modelId="{772B767C-06AD-4E24-93D4-F3D3831C45DA}" type="sibTrans" cxnId="{5EB94A4D-5281-429E-B13F-46096951A3A0}">
      <dgm:prSet/>
      <dgm:spPr/>
      <dgm:t>
        <a:bodyPr/>
        <a:lstStyle/>
        <a:p>
          <a:endParaRPr lang="tr-TR"/>
        </a:p>
      </dgm:t>
    </dgm:pt>
    <dgm:pt modelId="{CAD98D7D-0864-4DC2-BE62-DF0562B11AE3}">
      <dgm:prSet phldrT="[Text]" custT="1"/>
      <dgm:spPr/>
      <dgm:t>
        <a:bodyPr/>
        <a:lstStyle/>
        <a:p>
          <a:r>
            <a:rPr lang="tr-TR" sz="300" dirty="0"/>
            <a:t>Konfor için aşağıdaki alanlarda sürekli ölçümler yapılmasını ister misiniz?</a:t>
          </a:r>
        </a:p>
        <a:p>
          <a:r>
            <a:rPr lang="tr-TR" sz="300" dirty="0"/>
            <a:t>Sıcaklık </a:t>
          </a:r>
        </a:p>
        <a:p>
          <a:r>
            <a:rPr lang="tr-TR" sz="300" dirty="0"/>
            <a:t>Nem </a:t>
          </a:r>
        </a:p>
        <a:p>
          <a:r>
            <a:rPr lang="tr-TR" sz="300" dirty="0"/>
            <a:t>Gürültü </a:t>
          </a:r>
        </a:p>
        <a:p>
          <a:r>
            <a:rPr lang="tr-TR" sz="300" dirty="0"/>
            <a:t>Hava Kalitesi </a:t>
          </a:r>
        </a:p>
        <a:p>
          <a:r>
            <a:rPr lang="tr-TR" sz="300" dirty="0" err="1"/>
            <a:t>Uv</a:t>
          </a:r>
          <a:r>
            <a:rPr lang="tr-TR" sz="300" dirty="0"/>
            <a:t> Endeksi </a:t>
          </a:r>
        </a:p>
        <a:p>
          <a:endParaRPr lang="tr-TR" sz="300" dirty="0"/>
        </a:p>
      </dgm:t>
    </dgm:pt>
    <dgm:pt modelId="{19F6ECAB-6FD2-48EC-9C92-36AB6408ECAE}" type="parTrans" cxnId="{374062D2-9B71-47B0-A681-828B3F2914A8}">
      <dgm:prSet custT="1"/>
      <dgm:spPr/>
      <dgm:t>
        <a:bodyPr/>
        <a:lstStyle/>
        <a:p>
          <a:endParaRPr lang="tr-TR" sz="200"/>
        </a:p>
      </dgm:t>
    </dgm:pt>
    <dgm:pt modelId="{8F7B750F-28D8-4BFA-8AC6-459E1FDEB24C}" type="sibTrans" cxnId="{374062D2-9B71-47B0-A681-828B3F2914A8}">
      <dgm:prSet/>
      <dgm:spPr/>
      <dgm:t>
        <a:bodyPr/>
        <a:lstStyle/>
        <a:p>
          <a:endParaRPr lang="tr-TR"/>
        </a:p>
      </dgm:t>
    </dgm:pt>
    <dgm:pt modelId="{7425590D-9312-4788-8F12-4F56EA4849CF}">
      <dgm:prSet phldrT="[Text]" custT="1"/>
      <dgm:spPr/>
      <dgm:t>
        <a:bodyPr/>
        <a:lstStyle/>
        <a:p>
          <a:r>
            <a:rPr lang="tr-TR" sz="300" dirty="0"/>
            <a:t>Aydınlatma giderlerinde tasarruf yapmak </a:t>
          </a:r>
        </a:p>
      </dgm:t>
    </dgm:pt>
    <dgm:pt modelId="{0647FE95-013A-4A23-A23D-EE8DE0EF07E2}" type="parTrans" cxnId="{485D0C58-2906-4543-8D42-DD6DA3F18AD9}">
      <dgm:prSet custT="1"/>
      <dgm:spPr/>
      <dgm:t>
        <a:bodyPr/>
        <a:lstStyle/>
        <a:p>
          <a:endParaRPr lang="tr-TR" sz="200"/>
        </a:p>
      </dgm:t>
    </dgm:pt>
    <dgm:pt modelId="{6B4AD5A7-8708-4E34-928F-D4625E922908}" type="sibTrans" cxnId="{485D0C58-2906-4543-8D42-DD6DA3F18AD9}">
      <dgm:prSet/>
      <dgm:spPr/>
      <dgm:t>
        <a:bodyPr/>
        <a:lstStyle/>
        <a:p>
          <a:endParaRPr lang="tr-TR"/>
        </a:p>
      </dgm:t>
    </dgm:pt>
    <dgm:pt modelId="{1FA2139D-B671-4F29-8BB1-574130053165}">
      <dgm:prSet phldrT="[Text]" custT="1"/>
      <dgm:spPr/>
      <dgm:t>
        <a:bodyPr/>
        <a:lstStyle/>
        <a:p>
          <a:r>
            <a:rPr lang="tr-TR" sz="300" dirty="0"/>
            <a:t> Afet  durumlarında  kriz yönetimine katkıda bulunmak </a:t>
          </a:r>
        </a:p>
      </dgm:t>
    </dgm:pt>
    <dgm:pt modelId="{16E81A52-4DC1-4705-A2F2-4E389E6C3B37}" type="parTrans" cxnId="{438DF9C1-CD9E-4236-AE2F-57764911DEDC}">
      <dgm:prSet custT="1"/>
      <dgm:spPr/>
      <dgm:t>
        <a:bodyPr/>
        <a:lstStyle/>
        <a:p>
          <a:endParaRPr lang="tr-TR" sz="200"/>
        </a:p>
      </dgm:t>
    </dgm:pt>
    <dgm:pt modelId="{77B1765F-DFE0-40BD-A819-D65358C4A8E5}" type="sibTrans" cxnId="{438DF9C1-CD9E-4236-AE2F-57764911DEDC}">
      <dgm:prSet/>
      <dgm:spPr/>
      <dgm:t>
        <a:bodyPr/>
        <a:lstStyle/>
        <a:p>
          <a:endParaRPr lang="tr-TR"/>
        </a:p>
      </dgm:t>
    </dgm:pt>
    <dgm:pt modelId="{E1EC6301-01A8-418E-945C-C2FE0C6DC6D8}">
      <dgm:prSet custT="1"/>
      <dgm:spPr/>
      <dgm:t>
        <a:bodyPr/>
        <a:lstStyle/>
        <a:p>
          <a:r>
            <a:rPr lang="tr-TR" sz="200" dirty="0"/>
            <a:t>İnsanlar </a:t>
          </a:r>
        </a:p>
        <a:p>
          <a:r>
            <a:rPr lang="tr-TR" sz="200" dirty="0"/>
            <a:t>Bu insanlar tiyatro salonu, okul , cami gibi  günün belli saatlerinde belli bir programa göre mi bir araya geliyorlar? </a:t>
          </a:r>
        </a:p>
        <a:p>
          <a:r>
            <a:rPr lang="tr-TR" sz="200" dirty="0"/>
            <a:t>Alışveriş merkezi , çalışma alanı gibi bir alanda sürekli ve değişen yoğunluklarda mı bulunuyorlar ?</a:t>
          </a:r>
        </a:p>
      </dgm:t>
    </dgm:pt>
    <dgm:pt modelId="{C279F3C2-6564-4974-B2C8-8FFA7300854B}" type="parTrans" cxnId="{8E764116-356F-47DA-8E79-B7FC752576BE}">
      <dgm:prSet custT="1"/>
      <dgm:spPr/>
      <dgm:t>
        <a:bodyPr/>
        <a:lstStyle/>
        <a:p>
          <a:endParaRPr lang="tr-TR" sz="200"/>
        </a:p>
      </dgm:t>
    </dgm:pt>
    <dgm:pt modelId="{C63B53D4-64E5-44B2-A076-6ED1D2BCC585}" type="sibTrans" cxnId="{8E764116-356F-47DA-8E79-B7FC752576BE}">
      <dgm:prSet/>
      <dgm:spPr/>
      <dgm:t>
        <a:bodyPr/>
        <a:lstStyle/>
        <a:p>
          <a:endParaRPr lang="tr-TR"/>
        </a:p>
      </dgm:t>
    </dgm:pt>
    <dgm:pt modelId="{6EB37CEC-F572-4E75-A0A1-2F19370A9367}">
      <dgm:prSet phldrT="[Text]" custT="1"/>
      <dgm:spPr/>
      <dgm:t>
        <a:bodyPr/>
        <a:lstStyle/>
        <a:p>
          <a:r>
            <a:rPr lang="tr-TR" sz="300" dirty="0"/>
            <a:t>Araçlar</a:t>
          </a:r>
        </a:p>
        <a:p>
          <a:r>
            <a:rPr lang="tr-TR" sz="300" dirty="0"/>
            <a:t>Bu araçlar otoyol, havalimanı gibi bu alandan geçip giden araçlar mı? </a:t>
          </a:r>
        </a:p>
        <a:p>
          <a:r>
            <a:rPr lang="tr-TR" sz="300" dirty="0"/>
            <a:t>Fabrika vinçleri, </a:t>
          </a:r>
          <a:r>
            <a:rPr lang="tr-TR" sz="300" dirty="0" err="1"/>
            <a:t>forkliftler</a:t>
          </a:r>
          <a:r>
            <a:rPr lang="tr-TR" sz="300" dirty="0"/>
            <a:t> gibi sürekli aynı alanda çalışan araçlar mı?  </a:t>
          </a:r>
        </a:p>
      </dgm:t>
    </dgm:pt>
    <dgm:pt modelId="{8AA50280-0CF5-43D6-816C-2AD4AA51DCED}" type="parTrans" cxnId="{455CF8CC-44D5-43F8-A82B-5EECD99AA6ED}">
      <dgm:prSet custT="1"/>
      <dgm:spPr/>
      <dgm:t>
        <a:bodyPr/>
        <a:lstStyle/>
        <a:p>
          <a:endParaRPr lang="tr-TR" sz="200"/>
        </a:p>
      </dgm:t>
    </dgm:pt>
    <dgm:pt modelId="{4A9BA193-5B47-4690-9E26-28F24394C965}" type="sibTrans" cxnId="{455CF8CC-44D5-43F8-A82B-5EECD99AA6ED}">
      <dgm:prSet/>
      <dgm:spPr/>
      <dgm:t>
        <a:bodyPr/>
        <a:lstStyle/>
        <a:p>
          <a:endParaRPr lang="tr-TR"/>
        </a:p>
      </dgm:t>
    </dgm:pt>
    <dgm:pt modelId="{4C22B8A4-DCE7-4434-808C-994E32A5BB59}">
      <dgm:prSet custT="1"/>
      <dgm:spPr/>
      <dgm:t>
        <a:bodyPr/>
        <a:lstStyle/>
        <a:p>
          <a:pPr algn="ctr"/>
          <a:r>
            <a:rPr lang="tr-TR" sz="300" dirty="0"/>
            <a:t>Belli Programa göre geliyorlar </a:t>
          </a:r>
        </a:p>
        <a:p>
          <a:pPr algn="ctr"/>
          <a:r>
            <a:rPr lang="tr-TR" sz="300" dirty="0"/>
            <a:t>Aşağıdakilerden hangisi ya da hangilerinin yapılmasını istersiniz?</a:t>
          </a:r>
        </a:p>
        <a:p>
          <a:pPr algn="l"/>
          <a:r>
            <a:rPr lang="tr-TR" sz="300" dirty="0"/>
            <a:t>Takip edilmelerini örneğin toplam katılımcı sayısının belirlenmesini </a:t>
          </a:r>
        </a:p>
        <a:p>
          <a:pPr algn="l"/>
          <a:r>
            <a:rPr lang="tr-TR" sz="300" dirty="0"/>
            <a:t>Sınır ihalelerinin tespit edilmesi ve uyarı verilmesi </a:t>
          </a:r>
        </a:p>
        <a:p>
          <a:pPr algn="l"/>
          <a:r>
            <a:rPr lang="tr-TR" sz="300" dirty="0"/>
            <a:t>Çıkış kapıları, etkinlik saatleri gibi duyuruların yapılması </a:t>
          </a:r>
        </a:p>
        <a:p>
          <a:pPr algn="l"/>
          <a:r>
            <a:rPr lang="tr-TR" sz="300" dirty="0"/>
            <a:t>Video gösterilmesi </a:t>
          </a:r>
        </a:p>
      </dgm:t>
    </dgm:pt>
    <dgm:pt modelId="{8168AEFE-CE04-4EDD-AE67-78F454E40A6F}" type="parTrans" cxnId="{4C9BB86B-DB87-4AAA-AB86-FFAE1413711D}">
      <dgm:prSet custT="1"/>
      <dgm:spPr/>
      <dgm:t>
        <a:bodyPr/>
        <a:lstStyle/>
        <a:p>
          <a:endParaRPr lang="tr-TR" sz="200"/>
        </a:p>
      </dgm:t>
    </dgm:pt>
    <dgm:pt modelId="{E1A96C14-70A4-47F0-84B7-FAA5726270B8}" type="sibTrans" cxnId="{4C9BB86B-DB87-4AAA-AB86-FFAE1413711D}">
      <dgm:prSet/>
      <dgm:spPr/>
      <dgm:t>
        <a:bodyPr/>
        <a:lstStyle/>
        <a:p>
          <a:endParaRPr lang="tr-TR"/>
        </a:p>
      </dgm:t>
    </dgm:pt>
    <dgm:pt modelId="{71C31D10-D507-4B8B-BBF1-4C45F0D60157}">
      <dgm:prSet custT="1"/>
      <dgm:spPr/>
      <dgm:t>
        <a:bodyPr/>
        <a:lstStyle/>
        <a:p>
          <a:r>
            <a:rPr lang="tr-TR" sz="300" dirty="0"/>
            <a:t>Alışveriş merkezi, sosyal tesis, gibi bir alan mı? </a:t>
          </a:r>
        </a:p>
        <a:p>
          <a:r>
            <a:rPr lang="tr-TR" sz="300" dirty="0"/>
            <a:t>Yoksa Liman, fabrika gibi bir çalışma alanı mı? </a:t>
          </a:r>
        </a:p>
      </dgm:t>
    </dgm:pt>
    <dgm:pt modelId="{3A2294C1-12E9-4AB7-9A1B-9067C41AD0F7}" type="parTrans" cxnId="{E8DF7717-2F29-4384-B231-8A05E519CD45}">
      <dgm:prSet custT="1"/>
      <dgm:spPr/>
      <dgm:t>
        <a:bodyPr/>
        <a:lstStyle/>
        <a:p>
          <a:endParaRPr lang="tr-TR" sz="200"/>
        </a:p>
      </dgm:t>
    </dgm:pt>
    <dgm:pt modelId="{FDA69606-2F99-4245-9503-C0A443D41931}" type="sibTrans" cxnId="{E8DF7717-2F29-4384-B231-8A05E519CD45}">
      <dgm:prSet/>
      <dgm:spPr/>
      <dgm:t>
        <a:bodyPr/>
        <a:lstStyle/>
        <a:p>
          <a:endParaRPr lang="tr-TR"/>
        </a:p>
      </dgm:t>
    </dgm:pt>
    <dgm:pt modelId="{D7E2EA07-8A41-4BB3-9270-B7908A4C2C6D}">
      <dgm:prSet custT="1"/>
      <dgm:spPr/>
      <dgm:t>
        <a:bodyPr/>
        <a:lstStyle/>
        <a:p>
          <a:r>
            <a:rPr lang="tr-TR" sz="300" dirty="0"/>
            <a:t>Aşağıdakilerden hangisi akıllı direklerin kullanılacağı alana daha çok benziyor </a:t>
          </a:r>
        </a:p>
        <a:p>
          <a:r>
            <a:rPr lang="tr-TR" sz="300" dirty="0"/>
            <a:t>Yol, Cadde Sokak </a:t>
          </a:r>
        </a:p>
        <a:p>
          <a:r>
            <a:rPr lang="tr-TR" sz="300" dirty="0"/>
            <a:t>Park otopark bahçe liman Stadyum  Tatil köyü cami okul hastane </a:t>
          </a:r>
        </a:p>
        <a:p>
          <a:endParaRPr lang="tr-TR" sz="300" dirty="0"/>
        </a:p>
      </dgm:t>
    </dgm:pt>
    <dgm:pt modelId="{030737DD-6195-4E07-B440-731AEA390DA0}" type="parTrans" cxnId="{4AA449FA-BEF5-44A5-A6A2-5D02DA0CEEF7}">
      <dgm:prSet custT="1"/>
      <dgm:spPr/>
      <dgm:t>
        <a:bodyPr/>
        <a:lstStyle/>
        <a:p>
          <a:endParaRPr lang="tr-TR" sz="200"/>
        </a:p>
      </dgm:t>
    </dgm:pt>
    <dgm:pt modelId="{62215058-3D40-4EB7-BE27-EB5DAC5BBD0E}" type="sibTrans" cxnId="{4AA449FA-BEF5-44A5-A6A2-5D02DA0CEEF7}">
      <dgm:prSet/>
      <dgm:spPr/>
      <dgm:t>
        <a:bodyPr/>
        <a:lstStyle/>
        <a:p>
          <a:endParaRPr lang="tr-TR"/>
        </a:p>
      </dgm:t>
    </dgm:pt>
    <dgm:pt modelId="{73A5E40F-2021-4C09-9446-4CE093531B04}">
      <dgm:prSet custT="1"/>
      <dgm:spPr/>
      <dgm:t>
        <a:bodyPr/>
        <a:lstStyle/>
        <a:p>
          <a:r>
            <a:rPr lang="tr-TR" sz="300" dirty="0"/>
            <a:t>Katılımcılara ücretsiz </a:t>
          </a:r>
          <a:r>
            <a:rPr lang="tr-TR" sz="300" dirty="0" err="1"/>
            <a:t>Wi</a:t>
          </a:r>
          <a:r>
            <a:rPr lang="tr-TR" sz="300" dirty="0"/>
            <a:t> fi hizmeti sunmak ister misiniz? </a:t>
          </a:r>
        </a:p>
      </dgm:t>
    </dgm:pt>
    <dgm:pt modelId="{78A640AC-3E5B-4AFC-BEBF-E1741C303213}" type="parTrans" cxnId="{93E6355B-97C4-430A-9DBD-5F44A155676C}">
      <dgm:prSet custT="1"/>
      <dgm:spPr/>
      <dgm:t>
        <a:bodyPr/>
        <a:lstStyle/>
        <a:p>
          <a:endParaRPr lang="tr-TR" sz="200"/>
        </a:p>
      </dgm:t>
    </dgm:pt>
    <dgm:pt modelId="{ACFF65D7-0EA1-4F1D-8937-E319EF0DFE16}" type="sibTrans" cxnId="{93E6355B-97C4-430A-9DBD-5F44A155676C}">
      <dgm:prSet/>
      <dgm:spPr/>
      <dgm:t>
        <a:bodyPr/>
        <a:lstStyle/>
        <a:p>
          <a:endParaRPr lang="tr-TR"/>
        </a:p>
      </dgm:t>
    </dgm:pt>
    <dgm:pt modelId="{CE9052FE-1C05-442A-8246-E26BCDAE9905}">
      <dgm:prSet custT="1"/>
      <dgm:spPr/>
      <dgm:t>
        <a:bodyPr/>
        <a:lstStyle/>
        <a:p>
          <a:r>
            <a:rPr lang="tr-TR" sz="300" dirty="0"/>
            <a:t>Kaç kişinin ağdan aynı anda faydalanması gerekli?</a:t>
          </a:r>
        </a:p>
      </dgm:t>
    </dgm:pt>
    <dgm:pt modelId="{A1894504-EF8A-4D6E-9222-77422C59BCD6}" type="parTrans" cxnId="{6380D005-51AA-4D5B-B687-0AB25B30F864}">
      <dgm:prSet custT="1"/>
      <dgm:spPr/>
      <dgm:t>
        <a:bodyPr/>
        <a:lstStyle/>
        <a:p>
          <a:endParaRPr lang="tr-TR" sz="200"/>
        </a:p>
      </dgm:t>
    </dgm:pt>
    <dgm:pt modelId="{E962C84F-26E3-4869-B9E2-FF2A722D2E2A}" type="sibTrans" cxnId="{6380D005-51AA-4D5B-B687-0AB25B30F864}">
      <dgm:prSet/>
      <dgm:spPr/>
      <dgm:t>
        <a:bodyPr/>
        <a:lstStyle/>
        <a:p>
          <a:endParaRPr lang="tr-TR"/>
        </a:p>
      </dgm:t>
    </dgm:pt>
    <dgm:pt modelId="{8E890683-6CFB-4FD9-AE32-464C0FBED1F4}">
      <dgm:prSet custT="1"/>
      <dgm:spPr/>
      <dgm:t>
        <a:bodyPr/>
        <a:lstStyle/>
        <a:p>
          <a:r>
            <a:rPr lang="tr-TR" sz="300" dirty="0"/>
            <a:t>Bu hizmetin sunulacağı alan ne kadar genişlikte bir açık alan?</a:t>
          </a:r>
        </a:p>
      </dgm:t>
    </dgm:pt>
    <dgm:pt modelId="{EC784642-AE07-4EE9-B5C3-4AE453AEC3E3}" type="parTrans" cxnId="{835ED580-5961-45CB-BBAE-2965D600AE58}">
      <dgm:prSet custT="1"/>
      <dgm:spPr/>
      <dgm:t>
        <a:bodyPr/>
        <a:lstStyle/>
        <a:p>
          <a:endParaRPr lang="tr-TR" sz="200"/>
        </a:p>
      </dgm:t>
    </dgm:pt>
    <dgm:pt modelId="{E85FC190-D378-4792-AFBB-08BD54F52EE0}" type="sibTrans" cxnId="{835ED580-5961-45CB-BBAE-2965D600AE58}">
      <dgm:prSet/>
      <dgm:spPr/>
      <dgm:t>
        <a:bodyPr/>
        <a:lstStyle/>
        <a:p>
          <a:endParaRPr lang="tr-TR"/>
        </a:p>
      </dgm:t>
    </dgm:pt>
    <dgm:pt modelId="{4E27C852-BAE4-4C49-977F-19A4FFFE4C2C}">
      <dgm:prSet custT="1"/>
      <dgm:spPr/>
      <dgm:t>
        <a:bodyPr/>
        <a:lstStyle/>
        <a:p>
          <a:r>
            <a:rPr lang="tr-TR" sz="300" dirty="0"/>
            <a:t>Bu alanda yüksek binalar ya da ağaçlar var mı? </a:t>
          </a:r>
        </a:p>
      </dgm:t>
    </dgm:pt>
    <dgm:pt modelId="{E793F7AD-BEF3-473A-BE0D-1F12EFAFDF0B}" type="parTrans" cxnId="{0563A32E-0D6B-4C6D-BE55-7265FCBFEF34}">
      <dgm:prSet custT="1"/>
      <dgm:spPr/>
      <dgm:t>
        <a:bodyPr/>
        <a:lstStyle/>
        <a:p>
          <a:endParaRPr lang="tr-TR" sz="200"/>
        </a:p>
      </dgm:t>
    </dgm:pt>
    <dgm:pt modelId="{D89BC331-C38D-400D-86DE-430C3EFEBEAE}" type="sibTrans" cxnId="{0563A32E-0D6B-4C6D-BE55-7265FCBFEF34}">
      <dgm:prSet/>
      <dgm:spPr/>
      <dgm:t>
        <a:bodyPr/>
        <a:lstStyle/>
        <a:p>
          <a:endParaRPr lang="tr-TR"/>
        </a:p>
      </dgm:t>
    </dgm:pt>
    <dgm:pt modelId="{AC320DB8-0687-47E0-8DDB-F4E4358BA716}">
      <dgm:prSet custT="1"/>
      <dgm:spPr/>
      <dgm:t>
        <a:bodyPr/>
        <a:lstStyle/>
        <a:p>
          <a:r>
            <a:rPr lang="tr-TR" sz="300" dirty="0"/>
            <a:t>Alışveriş Merkezi </a:t>
          </a:r>
        </a:p>
        <a:p>
          <a:r>
            <a:rPr lang="tr-TR" sz="300" dirty="0"/>
            <a:t>Aşağıdakilerden hangilerini yapmak istersiniz? </a:t>
          </a:r>
        </a:p>
        <a:p>
          <a:r>
            <a:rPr lang="tr-TR" sz="300" dirty="0"/>
            <a:t>Kalabalık yönelim haritaları oluşturmak ve incelemek</a:t>
          </a:r>
        </a:p>
        <a:p>
          <a:endParaRPr lang="tr-TR" sz="300" dirty="0"/>
        </a:p>
        <a:p>
          <a:endParaRPr lang="tr-TR" sz="300" dirty="0"/>
        </a:p>
      </dgm:t>
    </dgm:pt>
    <dgm:pt modelId="{995549E4-A222-46A4-8E57-F1B9E5D21BA3}" type="parTrans" cxnId="{8A2AD3FE-0535-4CBC-B62C-5081A13BB180}">
      <dgm:prSet custT="1"/>
      <dgm:spPr/>
      <dgm:t>
        <a:bodyPr/>
        <a:lstStyle/>
        <a:p>
          <a:endParaRPr lang="tr-TR" sz="200"/>
        </a:p>
      </dgm:t>
    </dgm:pt>
    <dgm:pt modelId="{CAC5EF6F-96E7-4D78-AD23-527B97206113}" type="sibTrans" cxnId="{8A2AD3FE-0535-4CBC-B62C-5081A13BB180}">
      <dgm:prSet/>
      <dgm:spPr/>
      <dgm:t>
        <a:bodyPr/>
        <a:lstStyle/>
        <a:p>
          <a:endParaRPr lang="tr-TR"/>
        </a:p>
      </dgm:t>
    </dgm:pt>
    <dgm:pt modelId="{F8D0E549-403A-4011-BA85-780EF83F77F5}">
      <dgm:prSet custT="1"/>
      <dgm:spPr/>
      <dgm:t>
        <a:bodyPr/>
        <a:lstStyle/>
        <a:p>
          <a:r>
            <a:rPr lang="tr-TR" sz="300" dirty="0"/>
            <a:t>Evet </a:t>
          </a:r>
        </a:p>
      </dgm:t>
    </dgm:pt>
    <dgm:pt modelId="{907ECD65-06E4-496B-92FC-D19831966C35}" type="parTrans" cxnId="{343C437B-5186-4730-B662-A50CC34303CA}">
      <dgm:prSet custT="1"/>
      <dgm:spPr/>
      <dgm:t>
        <a:bodyPr/>
        <a:lstStyle/>
        <a:p>
          <a:endParaRPr lang="tr-TR" sz="200"/>
        </a:p>
      </dgm:t>
    </dgm:pt>
    <dgm:pt modelId="{7BB0B2AC-FB78-46F7-8D96-289D07A2FC46}" type="sibTrans" cxnId="{343C437B-5186-4730-B662-A50CC34303CA}">
      <dgm:prSet/>
      <dgm:spPr/>
      <dgm:t>
        <a:bodyPr/>
        <a:lstStyle/>
        <a:p>
          <a:endParaRPr lang="tr-TR"/>
        </a:p>
      </dgm:t>
    </dgm:pt>
    <dgm:pt modelId="{BD1811E9-61AA-4E3E-8D98-5B8BC7E7240A}">
      <dgm:prSet custT="1"/>
      <dgm:spPr/>
      <dgm:t>
        <a:bodyPr/>
        <a:lstStyle/>
        <a:p>
          <a:r>
            <a:rPr lang="tr-TR" sz="300" dirty="0"/>
            <a:t>Hayır </a:t>
          </a:r>
        </a:p>
      </dgm:t>
    </dgm:pt>
    <dgm:pt modelId="{F35A227B-61E3-411C-ABC4-2F8E05296BD0}" type="parTrans" cxnId="{F5590B77-4819-4D6F-876C-99062C551049}">
      <dgm:prSet custT="1"/>
      <dgm:spPr/>
      <dgm:t>
        <a:bodyPr/>
        <a:lstStyle/>
        <a:p>
          <a:endParaRPr lang="tr-TR" sz="200"/>
        </a:p>
      </dgm:t>
    </dgm:pt>
    <dgm:pt modelId="{B162FDC1-351C-428B-A3BB-1A4AA20F8178}" type="sibTrans" cxnId="{F5590B77-4819-4D6F-876C-99062C551049}">
      <dgm:prSet/>
      <dgm:spPr/>
      <dgm:t>
        <a:bodyPr/>
        <a:lstStyle/>
        <a:p>
          <a:endParaRPr lang="tr-TR"/>
        </a:p>
      </dgm:t>
    </dgm:pt>
    <dgm:pt modelId="{C3FAF233-DEB1-4418-98C3-CF28B2D15B1C}">
      <dgm:prSet custT="1"/>
      <dgm:spPr/>
      <dgm:t>
        <a:bodyPr/>
        <a:lstStyle/>
        <a:p>
          <a:r>
            <a:rPr lang="tr-TR" sz="300" dirty="0"/>
            <a:t>Aşağıdaki alanlarda  için tespitler yapılasını ister misiniz? </a:t>
          </a:r>
        </a:p>
        <a:p>
          <a:r>
            <a:rPr lang="tr-TR" sz="300" dirty="0"/>
            <a:t>Baret </a:t>
          </a:r>
        </a:p>
        <a:p>
          <a:r>
            <a:rPr lang="tr-TR" sz="300" dirty="0"/>
            <a:t>Maske </a:t>
          </a:r>
        </a:p>
        <a:p>
          <a:r>
            <a:rPr lang="tr-TR" sz="300" dirty="0"/>
            <a:t>Sosyal mesafe</a:t>
          </a:r>
        </a:p>
        <a:p>
          <a:r>
            <a:rPr lang="tr-TR" sz="300" dirty="0"/>
            <a:t>Plaka okuma –araç tanıma </a:t>
          </a:r>
        </a:p>
        <a:p>
          <a:r>
            <a:rPr lang="tr-TR" sz="300" dirty="0"/>
            <a:t>Terk edilmiş şüpheli eşya </a:t>
          </a:r>
        </a:p>
        <a:p>
          <a:r>
            <a:rPr lang="tr-TR" sz="300" dirty="0"/>
            <a:t>Dumansız Hava sahası </a:t>
          </a:r>
        </a:p>
        <a:p>
          <a:r>
            <a:rPr lang="tr-TR" sz="300" dirty="0"/>
            <a:t>Diğer </a:t>
          </a:r>
        </a:p>
        <a:p>
          <a:r>
            <a:rPr lang="tr-TR" sz="300" dirty="0"/>
            <a:t>Geçilmemesi gereken sınır </a:t>
          </a:r>
        </a:p>
      </dgm:t>
    </dgm:pt>
    <dgm:pt modelId="{52114DF0-3894-4B6C-B72A-CBDD2B9DC68B}" type="parTrans" cxnId="{5A8BC2A4-BA67-458D-BB1F-539CA185DF93}">
      <dgm:prSet custT="1"/>
      <dgm:spPr/>
      <dgm:t>
        <a:bodyPr/>
        <a:lstStyle/>
        <a:p>
          <a:endParaRPr lang="tr-TR" sz="200"/>
        </a:p>
      </dgm:t>
    </dgm:pt>
    <dgm:pt modelId="{643D1FCF-1B8B-4AC8-B219-0CAC90D885C8}" type="sibTrans" cxnId="{5A8BC2A4-BA67-458D-BB1F-539CA185DF93}">
      <dgm:prSet/>
      <dgm:spPr/>
      <dgm:t>
        <a:bodyPr/>
        <a:lstStyle/>
        <a:p>
          <a:endParaRPr lang="tr-TR"/>
        </a:p>
      </dgm:t>
    </dgm:pt>
    <dgm:pt modelId="{B8EE294D-13B0-4667-B99B-A7FF9A6AB504}">
      <dgm:prSet custT="1"/>
      <dgm:spPr/>
      <dgm:t>
        <a:bodyPr/>
        <a:lstStyle/>
        <a:p>
          <a:r>
            <a:rPr lang="tr-TR" sz="300" dirty="0"/>
            <a:t>Herhangi bir acil durumda destek istenebilecek panik butonlar kullanılmasını ister misiniz? </a:t>
          </a:r>
        </a:p>
      </dgm:t>
    </dgm:pt>
    <dgm:pt modelId="{E59314CB-0F7D-4016-9EF3-F80B0A0CD8FA}" type="parTrans" cxnId="{CF58A70C-940E-418A-AF0A-4F18FA399D4A}">
      <dgm:prSet custT="1"/>
      <dgm:spPr/>
      <dgm:t>
        <a:bodyPr/>
        <a:lstStyle/>
        <a:p>
          <a:endParaRPr lang="tr-TR" sz="200"/>
        </a:p>
      </dgm:t>
    </dgm:pt>
    <dgm:pt modelId="{0558E410-E8D0-4AEE-AC14-4015B81DC017}" type="sibTrans" cxnId="{CF58A70C-940E-418A-AF0A-4F18FA399D4A}">
      <dgm:prSet/>
      <dgm:spPr/>
      <dgm:t>
        <a:bodyPr/>
        <a:lstStyle/>
        <a:p>
          <a:endParaRPr lang="tr-TR"/>
        </a:p>
      </dgm:t>
    </dgm:pt>
    <dgm:pt modelId="{A3E9579C-151C-4B2C-A75E-9F1F0107D5B6}">
      <dgm:prSet custT="1"/>
      <dgm:spPr/>
      <dgm:t>
        <a:bodyPr/>
        <a:lstStyle/>
        <a:p>
          <a:r>
            <a:rPr lang="tr-TR" sz="300" dirty="0"/>
            <a:t>Evet </a:t>
          </a:r>
        </a:p>
      </dgm:t>
    </dgm:pt>
    <dgm:pt modelId="{F2AEDE8D-9A49-4163-9177-444668174BE8}" type="parTrans" cxnId="{01DF65FD-84B5-4DA1-BC46-C33BDBAE3BA1}">
      <dgm:prSet custT="1"/>
      <dgm:spPr/>
      <dgm:t>
        <a:bodyPr/>
        <a:lstStyle/>
        <a:p>
          <a:endParaRPr lang="tr-TR" sz="200"/>
        </a:p>
      </dgm:t>
    </dgm:pt>
    <dgm:pt modelId="{CBEBBBBB-5AA7-4854-9695-7F7CB6D3F843}" type="sibTrans" cxnId="{01DF65FD-84B5-4DA1-BC46-C33BDBAE3BA1}">
      <dgm:prSet/>
      <dgm:spPr/>
      <dgm:t>
        <a:bodyPr/>
        <a:lstStyle/>
        <a:p>
          <a:endParaRPr lang="tr-TR"/>
        </a:p>
      </dgm:t>
    </dgm:pt>
    <dgm:pt modelId="{A499DB7B-CFB3-4F27-8EDD-E176D3389FB1}">
      <dgm:prSet custT="1"/>
      <dgm:spPr/>
      <dgm:t>
        <a:bodyPr/>
        <a:lstStyle/>
        <a:p>
          <a:r>
            <a:rPr lang="tr-TR" sz="300" dirty="0"/>
            <a:t>Hayır </a:t>
          </a:r>
        </a:p>
      </dgm:t>
    </dgm:pt>
    <dgm:pt modelId="{8D5DD414-BACC-4507-B47A-424F1B064A8E}" type="parTrans" cxnId="{FFF3415E-82FF-4880-A1D9-1C7E1EE7995D}">
      <dgm:prSet custT="1"/>
      <dgm:spPr/>
      <dgm:t>
        <a:bodyPr/>
        <a:lstStyle/>
        <a:p>
          <a:endParaRPr lang="tr-TR" sz="200"/>
        </a:p>
      </dgm:t>
    </dgm:pt>
    <dgm:pt modelId="{2F84569A-58B8-4407-A9AA-791CB7DD6ED7}" type="sibTrans" cxnId="{FFF3415E-82FF-4880-A1D9-1C7E1EE7995D}">
      <dgm:prSet/>
      <dgm:spPr/>
      <dgm:t>
        <a:bodyPr/>
        <a:lstStyle/>
        <a:p>
          <a:endParaRPr lang="tr-TR"/>
        </a:p>
      </dgm:t>
    </dgm:pt>
    <dgm:pt modelId="{24742C34-4CF3-4882-9467-0E2DD16B4584}">
      <dgm:prSet custT="1"/>
      <dgm:spPr/>
      <dgm:t>
        <a:bodyPr/>
        <a:lstStyle/>
        <a:p>
          <a:r>
            <a:rPr lang="tr-TR" sz="300" dirty="0"/>
            <a:t>Bu panik butonlara basıldığında ilgili telefon numaralarına </a:t>
          </a:r>
          <a:r>
            <a:rPr lang="tr-TR" sz="300" dirty="0" err="1"/>
            <a:t>whats</a:t>
          </a:r>
          <a:r>
            <a:rPr lang="tr-TR" sz="300" dirty="0"/>
            <a:t> </a:t>
          </a:r>
          <a:r>
            <a:rPr lang="tr-TR" sz="300" dirty="0" err="1"/>
            <a:t>up</a:t>
          </a:r>
          <a:r>
            <a:rPr lang="tr-TR" sz="300" dirty="0"/>
            <a:t> mesajı atılsın mı? </a:t>
          </a:r>
        </a:p>
      </dgm:t>
    </dgm:pt>
    <dgm:pt modelId="{423CD356-AFE9-4B31-B33A-F17F78A911F1}" type="parTrans" cxnId="{E7B641C0-CDBB-4EF9-8947-4478614422E6}">
      <dgm:prSet custT="1"/>
      <dgm:spPr/>
      <dgm:t>
        <a:bodyPr/>
        <a:lstStyle/>
        <a:p>
          <a:endParaRPr lang="tr-TR" sz="200"/>
        </a:p>
      </dgm:t>
    </dgm:pt>
    <dgm:pt modelId="{65BDA40C-5B16-4A60-91D4-FF1619BEEFD5}" type="sibTrans" cxnId="{E7B641C0-CDBB-4EF9-8947-4478614422E6}">
      <dgm:prSet/>
      <dgm:spPr/>
      <dgm:t>
        <a:bodyPr/>
        <a:lstStyle/>
        <a:p>
          <a:endParaRPr lang="tr-TR"/>
        </a:p>
      </dgm:t>
    </dgm:pt>
    <dgm:pt modelId="{FDE2837F-ECC6-4B88-A091-10CE52934767}">
      <dgm:prSet custT="1"/>
      <dgm:spPr/>
      <dgm:t>
        <a:bodyPr/>
        <a:lstStyle/>
        <a:p>
          <a:r>
            <a:rPr lang="tr-TR" sz="300" dirty="0"/>
            <a:t>Evet </a:t>
          </a:r>
        </a:p>
      </dgm:t>
    </dgm:pt>
    <dgm:pt modelId="{FDFF8258-1F9F-46A8-9CDB-720E743B8BF7}" type="parTrans" cxnId="{2D778BB3-759B-48AC-A137-99EFC1897B72}">
      <dgm:prSet custT="1"/>
      <dgm:spPr/>
      <dgm:t>
        <a:bodyPr/>
        <a:lstStyle/>
        <a:p>
          <a:endParaRPr lang="tr-TR" sz="200"/>
        </a:p>
      </dgm:t>
    </dgm:pt>
    <dgm:pt modelId="{E940291F-DFCE-49BA-8241-14CEBB99BDC7}" type="sibTrans" cxnId="{2D778BB3-759B-48AC-A137-99EFC1897B72}">
      <dgm:prSet/>
      <dgm:spPr/>
      <dgm:t>
        <a:bodyPr/>
        <a:lstStyle/>
        <a:p>
          <a:endParaRPr lang="tr-TR"/>
        </a:p>
      </dgm:t>
    </dgm:pt>
    <dgm:pt modelId="{A5B877C7-B18D-4768-9F2E-9F1DADDCAB2C}">
      <dgm:prSet custT="1"/>
      <dgm:spPr/>
      <dgm:t>
        <a:bodyPr/>
        <a:lstStyle/>
        <a:p>
          <a:r>
            <a:rPr lang="tr-TR" sz="300" dirty="0"/>
            <a:t>Hayır </a:t>
          </a:r>
        </a:p>
      </dgm:t>
    </dgm:pt>
    <dgm:pt modelId="{AEDAF41C-D6E2-402C-9011-DC7534487797}" type="parTrans" cxnId="{0F50288D-9269-4155-B44D-E086FEFC4AC2}">
      <dgm:prSet custT="1"/>
      <dgm:spPr/>
      <dgm:t>
        <a:bodyPr/>
        <a:lstStyle/>
        <a:p>
          <a:endParaRPr lang="tr-TR" sz="200"/>
        </a:p>
      </dgm:t>
    </dgm:pt>
    <dgm:pt modelId="{574F5176-E6F2-45A2-A5A8-1A5109BDC83C}" type="sibTrans" cxnId="{0F50288D-9269-4155-B44D-E086FEFC4AC2}">
      <dgm:prSet/>
      <dgm:spPr/>
      <dgm:t>
        <a:bodyPr/>
        <a:lstStyle/>
        <a:p>
          <a:endParaRPr lang="tr-TR"/>
        </a:p>
      </dgm:t>
    </dgm:pt>
    <dgm:pt modelId="{2A6CF0AA-56D1-4761-9896-A0141E1BEE4B}">
      <dgm:prSet/>
      <dgm:spPr/>
      <dgm:t>
        <a:bodyPr/>
        <a:lstStyle/>
        <a:p>
          <a:r>
            <a:rPr lang="tr-TR" dirty="0"/>
            <a:t>Kaç tane armatür kullanmak istersiniz</a:t>
          </a:r>
        </a:p>
        <a:p>
          <a:r>
            <a:rPr lang="tr-TR" dirty="0"/>
            <a:t> 1,2,3</a:t>
          </a:r>
        </a:p>
      </dgm:t>
    </dgm:pt>
    <dgm:pt modelId="{4E9B7AAA-DB22-4759-A930-F36F00DA732A}" type="parTrans" cxnId="{F47F72E7-938C-4760-BB26-DB9631DFF9CB}">
      <dgm:prSet/>
      <dgm:spPr/>
      <dgm:t>
        <a:bodyPr/>
        <a:lstStyle/>
        <a:p>
          <a:endParaRPr lang="tr-TR"/>
        </a:p>
      </dgm:t>
    </dgm:pt>
    <dgm:pt modelId="{FE722DF6-3119-4D99-AA3B-027EA715C66F}" type="sibTrans" cxnId="{F47F72E7-938C-4760-BB26-DB9631DFF9CB}">
      <dgm:prSet/>
      <dgm:spPr/>
      <dgm:t>
        <a:bodyPr/>
        <a:lstStyle/>
        <a:p>
          <a:endParaRPr lang="tr-TR"/>
        </a:p>
      </dgm:t>
    </dgm:pt>
    <dgm:pt modelId="{56B1B293-C4C8-4AE7-8CF4-8AB8C944F94D}">
      <dgm:prSet/>
      <dgm:spPr/>
      <dgm:t>
        <a:bodyPr/>
        <a:lstStyle/>
        <a:p>
          <a:r>
            <a:rPr lang="tr-TR" dirty="0"/>
            <a:t>Armatürleri uzaktan kısmak/açmak  ister misiniz? </a:t>
          </a:r>
        </a:p>
      </dgm:t>
    </dgm:pt>
    <dgm:pt modelId="{CE0AB063-B4DF-4473-847D-1F544D2A6DE4}" type="parTrans" cxnId="{C418C2CF-2FB4-41DD-A683-ADB23BA69A8F}">
      <dgm:prSet/>
      <dgm:spPr/>
      <dgm:t>
        <a:bodyPr/>
        <a:lstStyle/>
        <a:p>
          <a:endParaRPr lang="tr-TR"/>
        </a:p>
      </dgm:t>
    </dgm:pt>
    <dgm:pt modelId="{719AE94F-D1D6-47A6-9488-1EC078C4DC73}" type="sibTrans" cxnId="{C418C2CF-2FB4-41DD-A683-ADB23BA69A8F}">
      <dgm:prSet/>
      <dgm:spPr/>
      <dgm:t>
        <a:bodyPr/>
        <a:lstStyle/>
        <a:p>
          <a:endParaRPr lang="tr-TR"/>
        </a:p>
      </dgm:t>
    </dgm:pt>
    <dgm:pt modelId="{58EB6264-B770-4654-8CB4-6DD0BF06C7B4}">
      <dgm:prSet/>
      <dgm:spPr/>
      <dgm:t>
        <a:bodyPr/>
        <a:lstStyle/>
        <a:p>
          <a:r>
            <a:rPr lang="tr-TR" dirty="0"/>
            <a:t>Armatürlerin harcadıkları enerjiyi ara yüzden görmek iste r misiniz? </a:t>
          </a:r>
        </a:p>
      </dgm:t>
    </dgm:pt>
    <dgm:pt modelId="{EC3DACFB-8C05-4609-8F75-0E80CE731CE1}" type="parTrans" cxnId="{2FF6E0AA-DAE3-4D41-B02A-43A59EF1F017}">
      <dgm:prSet/>
      <dgm:spPr/>
      <dgm:t>
        <a:bodyPr/>
        <a:lstStyle/>
        <a:p>
          <a:endParaRPr lang="tr-TR"/>
        </a:p>
      </dgm:t>
    </dgm:pt>
    <dgm:pt modelId="{52617512-E196-4B4E-BD38-E7E9EB40AF2C}" type="sibTrans" cxnId="{2FF6E0AA-DAE3-4D41-B02A-43A59EF1F017}">
      <dgm:prSet/>
      <dgm:spPr/>
      <dgm:t>
        <a:bodyPr/>
        <a:lstStyle/>
        <a:p>
          <a:endParaRPr lang="tr-TR"/>
        </a:p>
      </dgm:t>
    </dgm:pt>
    <dgm:pt modelId="{D33200D2-6F17-454A-B821-3D285D1BE29C}">
      <dgm:prSet/>
      <dgm:spPr/>
      <dgm:t>
        <a:bodyPr/>
        <a:lstStyle/>
        <a:p>
          <a:r>
            <a:rPr lang="tr-TR" dirty="0"/>
            <a:t>Saate bağlı program yapmak ister misiniz? </a:t>
          </a:r>
        </a:p>
      </dgm:t>
    </dgm:pt>
    <dgm:pt modelId="{57220693-44A4-4982-8754-AEAA1E16317C}" type="parTrans" cxnId="{CAF26A68-BC0D-4D91-BB83-DE3689660DBC}">
      <dgm:prSet/>
      <dgm:spPr/>
      <dgm:t>
        <a:bodyPr/>
        <a:lstStyle/>
        <a:p>
          <a:endParaRPr lang="tr-TR"/>
        </a:p>
      </dgm:t>
    </dgm:pt>
    <dgm:pt modelId="{6FFAC50B-913B-43DB-A4F0-1950604A61E7}" type="sibTrans" cxnId="{CAF26A68-BC0D-4D91-BB83-DE3689660DBC}">
      <dgm:prSet/>
      <dgm:spPr/>
      <dgm:t>
        <a:bodyPr/>
        <a:lstStyle/>
        <a:p>
          <a:endParaRPr lang="tr-TR"/>
        </a:p>
      </dgm:t>
    </dgm:pt>
    <dgm:pt modelId="{02671C1B-6994-426C-BB71-4D4B27C740BC}">
      <dgm:prSet/>
      <dgm:spPr/>
      <dgm:t>
        <a:bodyPr/>
        <a:lstStyle/>
        <a:p>
          <a:r>
            <a:rPr lang="tr-TR" dirty="0"/>
            <a:t>Hareket bağlı açılıp kapanmasını ister misiniz? </a:t>
          </a:r>
        </a:p>
      </dgm:t>
    </dgm:pt>
    <dgm:pt modelId="{A99A2D4E-3AF0-49A3-8E11-03D6C2AA6AEB}" type="parTrans" cxnId="{37CD0F3F-8A71-4484-A489-DB493CD504F9}">
      <dgm:prSet/>
      <dgm:spPr/>
      <dgm:t>
        <a:bodyPr/>
        <a:lstStyle/>
        <a:p>
          <a:endParaRPr lang="tr-TR"/>
        </a:p>
      </dgm:t>
    </dgm:pt>
    <dgm:pt modelId="{6903BC61-B434-4FE0-95B2-ECD06152B605}" type="sibTrans" cxnId="{37CD0F3F-8A71-4484-A489-DB493CD504F9}">
      <dgm:prSet/>
      <dgm:spPr/>
      <dgm:t>
        <a:bodyPr/>
        <a:lstStyle/>
        <a:p>
          <a:endParaRPr lang="tr-TR"/>
        </a:p>
      </dgm:t>
    </dgm:pt>
    <dgm:pt modelId="{8BFDC7BB-2077-4ABC-BC3B-FB69366B1FCD}">
      <dgm:prSet/>
      <dgm:spPr/>
      <dgm:t>
        <a:bodyPr/>
        <a:lstStyle/>
        <a:p>
          <a:r>
            <a:rPr lang="tr-TR" dirty="0"/>
            <a:t>Ortam Işığına bağlı otomatik çalışma ister misiniz? </a:t>
          </a:r>
        </a:p>
      </dgm:t>
    </dgm:pt>
    <dgm:pt modelId="{1180088E-0721-4EF6-BB1B-E294EC156C47}" type="parTrans" cxnId="{77C616BA-97D6-4FDD-91DB-EA8914329FCF}">
      <dgm:prSet/>
      <dgm:spPr/>
      <dgm:t>
        <a:bodyPr/>
        <a:lstStyle/>
        <a:p>
          <a:endParaRPr lang="tr-TR"/>
        </a:p>
      </dgm:t>
    </dgm:pt>
    <dgm:pt modelId="{B7A9F5A8-44A9-46CF-BDF8-9B48354D8E63}" type="sibTrans" cxnId="{77C616BA-97D6-4FDD-91DB-EA8914329FCF}">
      <dgm:prSet/>
      <dgm:spPr/>
      <dgm:t>
        <a:bodyPr/>
        <a:lstStyle/>
        <a:p>
          <a:endParaRPr lang="tr-TR"/>
        </a:p>
      </dgm:t>
    </dgm:pt>
    <dgm:pt modelId="{15FA9670-1331-4888-9591-8FDEFAD15780}">
      <dgm:prSet/>
      <dgm:spPr/>
      <dgm:t>
        <a:bodyPr/>
        <a:lstStyle/>
        <a:p>
          <a:r>
            <a:rPr lang="tr-TR" dirty="0"/>
            <a:t>Direkte elektrik kaçağı olduğunda sesli ve görüntülü uyarı  vermesini ster misiniz? </a:t>
          </a:r>
        </a:p>
      </dgm:t>
    </dgm:pt>
    <dgm:pt modelId="{2D39FB61-A056-4777-9E35-04079A4EA27F}" type="parTrans" cxnId="{8C6F6B68-D425-453D-A1BF-E709729E6794}">
      <dgm:prSet/>
      <dgm:spPr/>
      <dgm:t>
        <a:bodyPr/>
        <a:lstStyle/>
        <a:p>
          <a:endParaRPr lang="tr-TR"/>
        </a:p>
      </dgm:t>
    </dgm:pt>
    <dgm:pt modelId="{C2A976F3-0AEC-4F18-9EB6-1C23420F2C87}" type="sibTrans" cxnId="{8C6F6B68-D425-453D-A1BF-E709729E6794}">
      <dgm:prSet/>
      <dgm:spPr/>
      <dgm:t>
        <a:bodyPr/>
        <a:lstStyle/>
        <a:p>
          <a:endParaRPr lang="tr-TR"/>
        </a:p>
      </dgm:t>
    </dgm:pt>
    <dgm:pt modelId="{A6BA7350-CAF8-4D53-9186-CE981C174142}">
      <dgm:prSet/>
      <dgm:spPr/>
      <dgm:t>
        <a:bodyPr/>
        <a:lstStyle/>
        <a:p>
          <a:r>
            <a:rPr lang="tr-TR" dirty="0"/>
            <a:t>Renkli aydınlatma armatürü ister misiniz? </a:t>
          </a:r>
        </a:p>
      </dgm:t>
    </dgm:pt>
    <dgm:pt modelId="{74DA00D8-8D34-4A51-AB3B-51A2D528F6AC}" type="parTrans" cxnId="{030F4812-D3A3-414F-8EF3-A1360A587234}">
      <dgm:prSet/>
      <dgm:spPr/>
      <dgm:t>
        <a:bodyPr/>
        <a:lstStyle/>
        <a:p>
          <a:endParaRPr lang="tr-TR"/>
        </a:p>
      </dgm:t>
    </dgm:pt>
    <dgm:pt modelId="{3B55A383-5DA6-4F11-9E66-46C92E5E4008}" type="sibTrans" cxnId="{030F4812-D3A3-414F-8EF3-A1360A587234}">
      <dgm:prSet/>
      <dgm:spPr/>
      <dgm:t>
        <a:bodyPr/>
        <a:lstStyle/>
        <a:p>
          <a:endParaRPr lang="tr-TR"/>
        </a:p>
      </dgm:t>
    </dgm:pt>
    <dgm:pt modelId="{D447A51B-A2AB-42B8-8381-BF5AA76428A3}">
      <dgm:prSet/>
      <dgm:spPr/>
      <dgm:t>
        <a:bodyPr/>
        <a:lstStyle/>
        <a:p>
          <a:r>
            <a:rPr lang="tr-TR" dirty="0"/>
            <a:t>Arıza bildirimlerini anlık olarak ara yüzden </a:t>
          </a:r>
          <a:r>
            <a:rPr lang="tr-TR" dirty="0" err="1"/>
            <a:t>takp</a:t>
          </a:r>
          <a:r>
            <a:rPr lang="tr-TR" dirty="0"/>
            <a:t> etmek ister </a:t>
          </a:r>
          <a:r>
            <a:rPr lang="tr-TR" dirty="0" err="1"/>
            <a:t>misinzi</a:t>
          </a:r>
          <a:r>
            <a:rPr lang="tr-TR" dirty="0"/>
            <a:t>? </a:t>
          </a:r>
        </a:p>
      </dgm:t>
    </dgm:pt>
    <dgm:pt modelId="{905A1438-E3B6-4748-AB57-5F5F86E2F450}" type="parTrans" cxnId="{BAA2A4F9-B038-403C-BA4E-2D3EA55B21F9}">
      <dgm:prSet/>
      <dgm:spPr/>
      <dgm:t>
        <a:bodyPr/>
        <a:lstStyle/>
        <a:p>
          <a:endParaRPr lang="tr-TR"/>
        </a:p>
      </dgm:t>
    </dgm:pt>
    <dgm:pt modelId="{69A2ED8C-E5BB-45F8-8453-CA38A7E47260}" type="sibTrans" cxnId="{BAA2A4F9-B038-403C-BA4E-2D3EA55B21F9}">
      <dgm:prSet/>
      <dgm:spPr/>
      <dgm:t>
        <a:bodyPr/>
        <a:lstStyle/>
        <a:p>
          <a:endParaRPr lang="tr-TR"/>
        </a:p>
      </dgm:t>
    </dgm:pt>
    <dgm:pt modelId="{9EECCABA-24D1-40E8-A98F-2861983336CB}">
      <dgm:prSet/>
      <dgm:spPr/>
      <dgm:t>
        <a:bodyPr/>
        <a:lstStyle/>
        <a:p>
          <a:r>
            <a:rPr lang="tr-TR" dirty="0"/>
            <a:t>Renkli </a:t>
          </a:r>
          <a:r>
            <a:rPr lang="tr-TR" dirty="0" err="1"/>
            <a:t>ledler</a:t>
          </a:r>
          <a:r>
            <a:rPr lang="tr-TR" dirty="0"/>
            <a:t> panik buton yada herhangi başka bir senaryoya bağlı çalışsın ister misiniz? </a:t>
          </a:r>
        </a:p>
      </dgm:t>
    </dgm:pt>
    <dgm:pt modelId="{04E1AD78-1562-4BF7-A74F-371D29150D23}" type="parTrans" cxnId="{8BCB0E56-0FE8-4E07-981B-EBF4FD5F2E56}">
      <dgm:prSet/>
      <dgm:spPr/>
      <dgm:t>
        <a:bodyPr/>
        <a:lstStyle/>
        <a:p>
          <a:endParaRPr lang="tr-TR"/>
        </a:p>
      </dgm:t>
    </dgm:pt>
    <dgm:pt modelId="{55D426D3-B1C5-4446-B722-1E658A93C138}" type="sibTrans" cxnId="{8BCB0E56-0FE8-4E07-981B-EBF4FD5F2E56}">
      <dgm:prSet/>
      <dgm:spPr/>
      <dgm:t>
        <a:bodyPr/>
        <a:lstStyle/>
        <a:p>
          <a:endParaRPr lang="tr-TR"/>
        </a:p>
      </dgm:t>
    </dgm:pt>
    <dgm:pt modelId="{A95E733D-A0AA-4B02-AF39-A690726D6EF3}">
      <dgm:prSet/>
      <dgm:spPr/>
      <dgm:t>
        <a:bodyPr/>
        <a:lstStyle/>
        <a:p>
          <a:r>
            <a:rPr lang="tr-TR" dirty="0"/>
            <a:t>Direğin güvenliğini ivme ölçer ile kontrol etmek ister misiniz?</a:t>
          </a:r>
        </a:p>
      </dgm:t>
    </dgm:pt>
    <dgm:pt modelId="{6BB6AB5F-AE48-4EAC-8136-D1699FAA8B43}" type="parTrans" cxnId="{30E27B59-A997-4AA8-980B-DD34F268B7C3}">
      <dgm:prSet/>
      <dgm:spPr/>
      <dgm:t>
        <a:bodyPr/>
        <a:lstStyle/>
        <a:p>
          <a:endParaRPr lang="tr-TR"/>
        </a:p>
      </dgm:t>
    </dgm:pt>
    <dgm:pt modelId="{DAAD663C-1EE1-48CA-A1A3-40C159ED8D6C}" type="sibTrans" cxnId="{30E27B59-A997-4AA8-980B-DD34F268B7C3}">
      <dgm:prSet/>
      <dgm:spPr/>
      <dgm:t>
        <a:bodyPr/>
        <a:lstStyle/>
        <a:p>
          <a:endParaRPr lang="tr-TR"/>
        </a:p>
      </dgm:t>
    </dgm:pt>
    <dgm:pt modelId="{150F961F-158C-4935-943C-C26CF49C04C7}">
      <dgm:prSet/>
      <dgm:spPr/>
      <dgm:t>
        <a:bodyPr/>
        <a:lstStyle/>
        <a:p>
          <a:r>
            <a:rPr lang="tr-TR" dirty="0"/>
            <a:t>Havadaki partikülleri ölçmek ister misiniz? </a:t>
          </a:r>
        </a:p>
      </dgm:t>
    </dgm:pt>
    <dgm:pt modelId="{061C14A0-0117-4867-A329-13FC729894CF}" type="parTrans" cxnId="{613521F2-79EA-4F84-9C0D-23E963E61BF2}">
      <dgm:prSet/>
      <dgm:spPr/>
      <dgm:t>
        <a:bodyPr/>
        <a:lstStyle/>
        <a:p>
          <a:endParaRPr lang="tr-TR"/>
        </a:p>
      </dgm:t>
    </dgm:pt>
    <dgm:pt modelId="{99DCAEB1-EE81-4EB1-9306-8B9D8A08B4C6}" type="sibTrans" cxnId="{613521F2-79EA-4F84-9C0D-23E963E61BF2}">
      <dgm:prSet/>
      <dgm:spPr/>
      <dgm:t>
        <a:bodyPr/>
        <a:lstStyle/>
        <a:p>
          <a:endParaRPr lang="tr-TR"/>
        </a:p>
      </dgm:t>
    </dgm:pt>
    <dgm:pt modelId="{B5FE24A6-7D31-48C2-98AE-9D528A29CEA2}">
      <dgm:prSet/>
      <dgm:spPr/>
      <dgm:t>
        <a:bodyPr/>
        <a:lstStyle/>
        <a:p>
          <a:r>
            <a:rPr lang="tr-TR" dirty="0"/>
            <a:t>Panik butona basıldığında olay yeri ile kontrol merkezi arasında sesli iletişim kurulmasını ister misiniz </a:t>
          </a:r>
        </a:p>
      </dgm:t>
    </dgm:pt>
    <dgm:pt modelId="{B969D973-3C0F-4568-83F8-29BC03C11199}" type="parTrans" cxnId="{3E300974-6E26-4E64-AE41-04429FC19177}">
      <dgm:prSet/>
      <dgm:spPr/>
      <dgm:t>
        <a:bodyPr/>
        <a:lstStyle/>
        <a:p>
          <a:endParaRPr lang="tr-TR"/>
        </a:p>
      </dgm:t>
    </dgm:pt>
    <dgm:pt modelId="{C9BE5D4F-39C6-4E80-92EA-4AAB137C9747}" type="sibTrans" cxnId="{3E300974-6E26-4E64-AE41-04429FC19177}">
      <dgm:prSet/>
      <dgm:spPr/>
      <dgm:t>
        <a:bodyPr/>
        <a:lstStyle/>
        <a:p>
          <a:endParaRPr lang="tr-TR"/>
        </a:p>
      </dgm:t>
    </dgm:pt>
    <dgm:pt modelId="{3146EB90-6E47-4630-B56F-2E40C44C7041}">
      <dgm:prSet/>
      <dgm:spPr/>
      <dgm:t>
        <a:bodyPr/>
        <a:lstStyle/>
        <a:p>
          <a:r>
            <a:rPr lang="tr-TR" dirty="0"/>
            <a:t>Kalabalık-hareket analizine göre reklam oynatılmasını ister misiniz?</a:t>
          </a:r>
        </a:p>
      </dgm:t>
    </dgm:pt>
    <dgm:pt modelId="{45C30E75-8A91-4C3A-A293-D24CE719AB4B}" type="parTrans" cxnId="{006CFA50-2608-456E-AFFE-FB67FE71D7DC}">
      <dgm:prSet/>
      <dgm:spPr/>
      <dgm:t>
        <a:bodyPr/>
        <a:lstStyle/>
        <a:p>
          <a:endParaRPr lang="tr-TR"/>
        </a:p>
      </dgm:t>
    </dgm:pt>
    <dgm:pt modelId="{A494C586-5C4A-4CC9-A650-1109B17E2D0E}" type="sibTrans" cxnId="{006CFA50-2608-456E-AFFE-FB67FE71D7DC}">
      <dgm:prSet/>
      <dgm:spPr/>
      <dgm:t>
        <a:bodyPr/>
        <a:lstStyle/>
        <a:p>
          <a:endParaRPr lang="tr-TR"/>
        </a:p>
      </dgm:t>
    </dgm:pt>
    <dgm:pt modelId="{2634016E-05CB-41E7-B304-624115383742}">
      <dgm:prSet custT="1"/>
      <dgm:spPr/>
      <dgm:t>
        <a:bodyPr/>
        <a:lstStyle/>
        <a:p>
          <a:r>
            <a:rPr lang="tr-TR" sz="400" dirty="0"/>
            <a:t>Aşağıdaki alanlarda  için tespitler yapılasını ister misiniz</a:t>
          </a:r>
        </a:p>
        <a:p>
          <a:r>
            <a:rPr lang="tr-TR" sz="400" dirty="0"/>
            <a:t>Silah sesi </a:t>
          </a:r>
        </a:p>
        <a:p>
          <a:r>
            <a:rPr lang="tr-TR" sz="400" dirty="0"/>
            <a:t>Çığlık sesi </a:t>
          </a:r>
        </a:p>
      </dgm:t>
    </dgm:pt>
    <dgm:pt modelId="{2B6BBCCD-F614-422A-ACE1-39FB1A04D32B}" type="parTrans" cxnId="{CB09B484-454D-47B5-8DC6-E98E5ED96FFB}">
      <dgm:prSet/>
      <dgm:spPr/>
      <dgm:t>
        <a:bodyPr/>
        <a:lstStyle/>
        <a:p>
          <a:endParaRPr lang="tr-TR"/>
        </a:p>
      </dgm:t>
    </dgm:pt>
    <dgm:pt modelId="{CB540741-FA2A-43C3-B9C4-44C91965475C}" type="sibTrans" cxnId="{CB09B484-454D-47B5-8DC6-E98E5ED96FFB}">
      <dgm:prSet/>
      <dgm:spPr/>
      <dgm:t>
        <a:bodyPr/>
        <a:lstStyle/>
        <a:p>
          <a:endParaRPr lang="tr-TR"/>
        </a:p>
      </dgm:t>
    </dgm:pt>
    <dgm:pt modelId="{AF417AE9-1CD6-4BA7-998D-93B5B89B0268}">
      <dgm:prSet custT="1"/>
      <dgm:spPr/>
      <dgm:t>
        <a:bodyPr/>
        <a:lstStyle/>
        <a:p>
          <a:r>
            <a:rPr lang="tr-TR" sz="200" dirty="0"/>
            <a:t>Aşağıdakilerden hangilerini şarj etmek istersiniz ?</a:t>
          </a:r>
        </a:p>
        <a:p>
          <a:r>
            <a:rPr lang="tr-TR" sz="200" dirty="0"/>
            <a:t>Araç </a:t>
          </a:r>
        </a:p>
        <a:p>
          <a:r>
            <a:rPr lang="tr-TR" sz="200" dirty="0" err="1"/>
            <a:t>Bislklet</a:t>
          </a:r>
          <a:r>
            <a:rPr lang="tr-TR" sz="200" dirty="0"/>
            <a:t> </a:t>
          </a:r>
        </a:p>
        <a:p>
          <a:r>
            <a:rPr lang="tr-TR" sz="200" dirty="0" err="1"/>
            <a:t>Enegell</a:t>
          </a:r>
          <a:r>
            <a:rPr lang="tr-TR" sz="200" dirty="0"/>
            <a:t> aracı </a:t>
          </a:r>
        </a:p>
        <a:p>
          <a:r>
            <a:rPr lang="tr-TR" sz="200" dirty="0"/>
            <a:t>Telefon </a:t>
          </a:r>
        </a:p>
        <a:p>
          <a:endParaRPr lang="tr-TR" sz="200" dirty="0"/>
        </a:p>
      </dgm:t>
    </dgm:pt>
    <dgm:pt modelId="{D8C1D0F2-AA1A-44A9-8E4A-B18CD41E3FF2}" type="parTrans" cxnId="{DC8ACCB4-3E93-478E-9373-4EB8075D954D}">
      <dgm:prSet/>
      <dgm:spPr/>
      <dgm:t>
        <a:bodyPr/>
        <a:lstStyle/>
        <a:p>
          <a:endParaRPr lang="tr-TR"/>
        </a:p>
      </dgm:t>
    </dgm:pt>
    <dgm:pt modelId="{23312545-AC66-4DB2-B00A-758F1062A6EC}" type="sibTrans" cxnId="{DC8ACCB4-3E93-478E-9373-4EB8075D954D}">
      <dgm:prSet/>
      <dgm:spPr/>
      <dgm:t>
        <a:bodyPr/>
        <a:lstStyle/>
        <a:p>
          <a:endParaRPr lang="tr-TR"/>
        </a:p>
      </dgm:t>
    </dgm:pt>
    <dgm:pt modelId="{4FCCDA9B-FB0B-42E4-916E-F9BFCACCB76B}">
      <dgm:prSet/>
      <dgm:spPr/>
      <dgm:t>
        <a:bodyPr/>
        <a:lstStyle/>
        <a:p>
          <a:r>
            <a:rPr lang="tr-TR" dirty="0"/>
            <a:t>Güneş paneli ile direğin of </a:t>
          </a:r>
          <a:r>
            <a:rPr lang="tr-TR" dirty="0" err="1"/>
            <a:t>grit</a:t>
          </a:r>
          <a:r>
            <a:rPr lang="tr-TR" dirty="0"/>
            <a:t> çalışmasını ister misiniz?</a:t>
          </a:r>
        </a:p>
      </dgm:t>
    </dgm:pt>
    <dgm:pt modelId="{E111DB59-3A78-494A-9715-6DA1E3D9F07C}" type="parTrans" cxnId="{4DFC76AD-295F-454F-923B-AEEA78867114}">
      <dgm:prSet/>
      <dgm:spPr/>
      <dgm:t>
        <a:bodyPr/>
        <a:lstStyle/>
        <a:p>
          <a:endParaRPr lang="tr-TR"/>
        </a:p>
      </dgm:t>
    </dgm:pt>
    <dgm:pt modelId="{77563C75-E34F-4FC2-B57F-1132F3B42243}" type="sibTrans" cxnId="{4DFC76AD-295F-454F-923B-AEEA78867114}">
      <dgm:prSet/>
      <dgm:spPr/>
      <dgm:t>
        <a:bodyPr/>
        <a:lstStyle/>
        <a:p>
          <a:endParaRPr lang="tr-TR"/>
        </a:p>
      </dgm:t>
    </dgm:pt>
    <dgm:pt modelId="{354F27D1-4D47-44BC-8052-58CD517408E0}">
      <dgm:prSet custT="1"/>
      <dgm:spPr/>
      <dgm:t>
        <a:bodyPr/>
        <a:lstStyle/>
        <a:p>
          <a:r>
            <a:rPr lang="tr-TR" sz="300" dirty="0"/>
            <a:t>Afet durumlarında hangi hizmetleri sunmak istersiniz </a:t>
          </a:r>
        </a:p>
        <a:p>
          <a:r>
            <a:rPr lang="tr-TR" sz="300" dirty="0"/>
            <a:t>Aydınlatma </a:t>
          </a:r>
        </a:p>
        <a:p>
          <a:r>
            <a:rPr lang="tr-TR" sz="300" dirty="0"/>
            <a:t>Bilgilendirme afet alanına yönlendirme </a:t>
          </a:r>
        </a:p>
        <a:p>
          <a:r>
            <a:rPr lang="tr-TR" sz="300" dirty="0" err="1"/>
            <a:t>Wi</a:t>
          </a:r>
          <a:r>
            <a:rPr lang="tr-TR" sz="300" dirty="0"/>
            <a:t> Fi </a:t>
          </a:r>
        </a:p>
        <a:p>
          <a:r>
            <a:rPr lang="tr-TR" sz="300" dirty="0"/>
            <a:t>Telefon şarjı </a:t>
          </a:r>
        </a:p>
        <a:p>
          <a:endParaRPr lang="tr-TR" sz="300" dirty="0"/>
        </a:p>
      </dgm:t>
    </dgm:pt>
    <dgm:pt modelId="{B6DCF1F6-FC18-40B6-B7E5-947196940F86}" type="parTrans" cxnId="{BE984845-56D6-4E43-AD87-77D177C1C5FA}">
      <dgm:prSet/>
      <dgm:spPr/>
      <dgm:t>
        <a:bodyPr/>
        <a:lstStyle/>
        <a:p>
          <a:endParaRPr lang="tr-TR"/>
        </a:p>
      </dgm:t>
    </dgm:pt>
    <dgm:pt modelId="{052B1DCE-AA1E-4429-A600-7103F6EFAFDD}" type="sibTrans" cxnId="{BE984845-56D6-4E43-AD87-77D177C1C5FA}">
      <dgm:prSet/>
      <dgm:spPr/>
      <dgm:t>
        <a:bodyPr/>
        <a:lstStyle/>
        <a:p>
          <a:endParaRPr lang="tr-TR"/>
        </a:p>
      </dgm:t>
    </dgm:pt>
    <dgm:pt modelId="{9BB40DA1-3412-4391-AD51-05F4B036D3DF}">
      <dgm:prSet/>
      <dgm:spPr>
        <a:solidFill>
          <a:srgbClr val="FF0000"/>
        </a:solidFill>
      </dgm:spPr>
      <dgm:t>
        <a:bodyPr/>
        <a:lstStyle/>
        <a:p>
          <a:r>
            <a:rPr lang="tr-TR" dirty="0"/>
            <a:t>Direk gövdesi için bir renk </a:t>
          </a:r>
          <a:r>
            <a:rPr lang="tr-TR" dirty="0" err="1"/>
            <a:t>terhi</a:t>
          </a:r>
          <a:r>
            <a:rPr lang="tr-TR" dirty="0"/>
            <a:t> </a:t>
          </a:r>
          <a:r>
            <a:rPr lang="tr-TR" dirty="0" err="1"/>
            <a:t>va</a:t>
          </a:r>
          <a:r>
            <a:rPr lang="tr-TR" dirty="0"/>
            <a:t> </a:t>
          </a:r>
          <a:r>
            <a:rPr lang="tr-TR" dirty="0" err="1"/>
            <a:t>rmı</a:t>
          </a:r>
          <a:r>
            <a:rPr lang="tr-TR" dirty="0"/>
            <a:t>? </a:t>
          </a:r>
        </a:p>
        <a:p>
          <a:r>
            <a:rPr lang="tr-TR" dirty="0"/>
            <a:t>Renk kartela açılsın </a:t>
          </a:r>
        </a:p>
      </dgm:t>
    </dgm:pt>
    <dgm:pt modelId="{82587755-FF14-4256-93C2-EBC8FE661038}" type="parTrans" cxnId="{612EEB98-18AA-494E-8EBC-024904F6C2A5}">
      <dgm:prSet/>
      <dgm:spPr>
        <a:ln>
          <a:solidFill>
            <a:schemeClr val="bg1"/>
          </a:solidFill>
        </a:ln>
      </dgm:spPr>
      <dgm:t>
        <a:bodyPr/>
        <a:lstStyle/>
        <a:p>
          <a:endParaRPr lang="tr-TR"/>
        </a:p>
      </dgm:t>
    </dgm:pt>
    <dgm:pt modelId="{28E2DCA2-38A3-4385-ADE8-C55D7B1DCCFA}" type="sibTrans" cxnId="{612EEB98-18AA-494E-8EBC-024904F6C2A5}">
      <dgm:prSet/>
      <dgm:spPr/>
      <dgm:t>
        <a:bodyPr/>
        <a:lstStyle/>
        <a:p>
          <a:endParaRPr lang="tr-TR"/>
        </a:p>
      </dgm:t>
    </dgm:pt>
    <dgm:pt modelId="{4DB3F566-1ED3-447B-A45D-DBD6017D9879}">
      <dgm:prSet/>
      <dgm:spPr/>
      <dgm:t>
        <a:bodyPr/>
        <a:lstStyle/>
        <a:p>
          <a:r>
            <a:rPr lang="tr-TR" dirty="0"/>
            <a:t>Temiz enerji kullanımını desteklemesi</a:t>
          </a:r>
        </a:p>
      </dgm:t>
    </dgm:pt>
    <dgm:pt modelId="{272C28CA-D41F-4ABA-AFF1-92B7FECE512B}" type="parTrans" cxnId="{31F8DB4D-B3F0-4301-A6F6-BEB1A92805FA}">
      <dgm:prSet/>
      <dgm:spPr/>
      <dgm:t>
        <a:bodyPr/>
        <a:lstStyle/>
        <a:p>
          <a:endParaRPr lang="tr-TR"/>
        </a:p>
      </dgm:t>
    </dgm:pt>
    <dgm:pt modelId="{CE83A10D-307C-4D94-9180-2295F74F13A2}" type="sibTrans" cxnId="{31F8DB4D-B3F0-4301-A6F6-BEB1A92805FA}">
      <dgm:prSet/>
      <dgm:spPr/>
      <dgm:t>
        <a:bodyPr/>
        <a:lstStyle/>
        <a:p>
          <a:endParaRPr lang="tr-TR"/>
        </a:p>
      </dgm:t>
    </dgm:pt>
    <dgm:pt modelId="{E1649703-D5C3-47B7-9D90-E9371FEAD938}">
      <dgm:prSet custT="1"/>
      <dgm:spPr/>
      <dgm:t>
        <a:bodyPr/>
        <a:lstStyle/>
        <a:p>
          <a:r>
            <a:rPr lang="tr-TR" sz="400" dirty="0"/>
            <a:t>Geçip giden araçlar </a:t>
          </a:r>
        </a:p>
        <a:p>
          <a:r>
            <a:rPr lang="tr-TR" sz="400" dirty="0"/>
            <a:t>Yol şartları hakkında bilgi toplamak ve buzlanma riski gibi riskler için uyarı oluşturmak ister misiniz? </a:t>
          </a:r>
        </a:p>
      </dgm:t>
    </dgm:pt>
    <dgm:pt modelId="{82D586F7-DA3F-4910-8425-6E70916BA624}" type="parTrans" cxnId="{3059C360-BB22-4FE8-810C-FFFBF4306125}">
      <dgm:prSet/>
      <dgm:spPr/>
      <dgm:t>
        <a:bodyPr/>
        <a:lstStyle/>
        <a:p>
          <a:endParaRPr lang="tr-TR"/>
        </a:p>
      </dgm:t>
    </dgm:pt>
    <dgm:pt modelId="{AE230A82-C05F-488E-A672-B225CE04C98C}" type="sibTrans" cxnId="{3059C360-BB22-4FE8-810C-FFFBF4306125}">
      <dgm:prSet/>
      <dgm:spPr/>
      <dgm:t>
        <a:bodyPr/>
        <a:lstStyle/>
        <a:p>
          <a:endParaRPr lang="tr-TR"/>
        </a:p>
      </dgm:t>
    </dgm:pt>
    <dgm:pt modelId="{A8653DDA-2215-443B-9F28-E7EDA0552705}">
      <dgm:prSet/>
      <dgm:spPr/>
      <dgm:t>
        <a:bodyPr/>
        <a:lstStyle/>
        <a:p>
          <a:r>
            <a:rPr lang="tr-TR" dirty="0"/>
            <a:t>Direk boyu için tercihiniz var mı?</a:t>
          </a:r>
        </a:p>
      </dgm:t>
    </dgm:pt>
    <dgm:pt modelId="{5D5F08E4-91D4-4509-B9DD-3DE90B5D1EE3}" type="parTrans" cxnId="{F7872BF2-6D4C-4BA3-AB2E-F6BB60888A05}">
      <dgm:prSet/>
      <dgm:spPr/>
      <dgm:t>
        <a:bodyPr/>
        <a:lstStyle/>
        <a:p>
          <a:endParaRPr lang="tr-TR"/>
        </a:p>
      </dgm:t>
    </dgm:pt>
    <dgm:pt modelId="{5AD32CDF-2F05-4AF0-B8DC-D3E2D0448C2E}" type="sibTrans" cxnId="{F7872BF2-6D4C-4BA3-AB2E-F6BB60888A05}">
      <dgm:prSet/>
      <dgm:spPr/>
      <dgm:t>
        <a:bodyPr/>
        <a:lstStyle/>
        <a:p>
          <a:endParaRPr lang="tr-TR"/>
        </a:p>
      </dgm:t>
    </dgm:pt>
    <dgm:pt modelId="{AE3B56D7-D689-40D9-93E9-FF9CAA334849}">
      <dgm:prSet/>
      <dgm:spPr/>
      <dgm:t>
        <a:bodyPr/>
        <a:lstStyle/>
        <a:p>
          <a:r>
            <a:rPr lang="tr-TR" dirty="0"/>
            <a:t>Sabit araç parkı </a:t>
          </a:r>
        </a:p>
      </dgm:t>
    </dgm:pt>
    <dgm:pt modelId="{20F6745A-5C0B-4104-824C-7A93A95D8FC7}" type="parTrans" cxnId="{5015AC32-F5E4-477D-A482-3BD83181E2E6}">
      <dgm:prSet/>
      <dgm:spPr/>
      <dgm:t>
        <a:bodyPr/>
        <a:lstStyle/>
        <a:p>
          <a:endParaRPr lang="tr-TR"/>
        </a:p>
      </dgm:t>
    </dgm:pt>
    <dgm:pt modelId="{97BCA6C0-9ADC-43B5-A0E9-D9087728B577}" type="sibTrans" cxnId="{5015AC32-F5E4-477D-A482-3BD83181E2E6}">
      <dgm:prSet/>
      <dgm:spPr/>
      <dgm:t>
        <a:bodyPr/>
        <a:lstStyle/>
        <a:p>
          <a:endParaRPr lang="tr-TR"/>
        </a:p>
      </dgm:t>
    </dgm:pt>
    <dgm:pt modelId="{DCC08175-E7A3-467A-8037-5F285E55FDDD}">
      <dgm:prSet/>
      <dgm:spPr/>
      <dgm:t>
        <a:bodyPr/>
        <a:lstStyle/>
        <a:p>
          <a:r>
            <a:rPr lang="tr-TR" dirty="0"/>
            <a:t>Konum tespiti yapmak ister misiniz? </a:t>
          </a:r>
        </a:p>
      </dgm:t>
    </dgm:pt>
    <dgm:pt modelId="{C818C8A8-D329-42C5-8337-FE39251754C7}" type="parTrans" cxnId="{AE5F3907-27A0-4E44-A367-411C615EA97B}">
      <dgm:prSet/>
      <dgm:spPr/>
      <dgm:t>
        <a:bodyPr/>
        <a:lstStyle/>
        <a:p>
          <a:endParaRPr lang="tr-TR"/>
        </a:p>
      </dgm:t>
    </dgm:pt>
    <dgm:pt modelId="{2FB45885-B67D-4EEE-8C6B-26AAECD90310}" type="sibTrans" cxnId="{AE5F3907-27A0-4E44-A367-411C615EA97B}">
      <dgm:prSet/>
      <dgm:spPr/>
      <dgm:t>
        <a:bodyPr/>
        <a:lstStyle/>
        <a:p>
          <a:endParaRPr lang="tr-TR"/>
        </a:p>
      </dgm:t>
    </dgm:pt>
    <dgm:pt modelId="{6FBEC574-AB7A-4369-8E7A-84704D42F9F9}">
      <dgm:prSet custT="1"/>
      <dgm:spPr/>
      <dgm:t>
        <a:bodyPr/>
        <a:lstStyle/>
        <a:p>
          <a:r>
            <a:rPr lang="tr-TR" sz="400" dirty="0"/>
            <a:t>Bileklik anahtarlık ile konum tespiti yaparak ziyaret edilebilecek alanları kısıtlamak ve aksi durumlarda uyarı oluşturmak ister misiniz? </a:t>
          </a:r>
        </a:p>
        <a:p>
          <a:endParaRPr lang="tr-TR" sz="400" dirty="0"/>
        </a:p>
      </dgm:t>
    </dgm:pt>
    <dgm:pt modelId="{229A5B6C-3313-4B84-8886-507135C448B1}" type="parTrans" cxnId="{8BD4B25B-A607-4758-AF73-D57AC602DAA3}">
      <dgm:prSet/>
      <dgm:spPr/>
      <dgm:t>
        <a:bodyPr/>
        <a:lstStyle/>
        <a:p>
          <a:endParaRPr lang="tr-TR"/>
        </a:p>
      </dgm:t>
    </dgm:pt>
    <dgm:pt modelId="{633AC9C4-20BA-4A19-9EDE-8482523D84C9}" type="sibTrans" cxnId="{8BD4B25B-A607-4758-AF73-D57AC602DAA3}">
      <dgm:prSet/>
      <dgm:spPr/>
      <dgm:t>
        <a:bodyPr/>
        <a:lstStyle/>
        <a:p>
          <a:endParaRPr lang="tr-TR"/>
        </a:p>
      </dgm:t>
    </dgm:pt>
    <dgm:pt modelId="{E27D1822-7C56-4CE1-85D4-5BA249256CE2}">
      <dgm:prSet/>
      <dgm:spPr/>
      <dgm:t>
        <a:bodyPr/>
        <a:lstStyle/>
        <a:p>
          <a:r>
            <a:rPr lang="tr-TR" dirty="0"/>
            <a:t>Takip edilen konumları farklı kullanıcılar ile paylaşmak bu bilgiyi ücret karşılığı satmak ister misiniz? </a:t>
          </a:r>
        </a:p>
      </dgm:t>
    </dgm:pt>
    <dgm:pt modelId="{0BD19038-790C-4988-A1B5-6B1A8273311A}" type="parTrans" cxnId="{517E5C39-39EB-4CD3-9872-7A9921423A46}">
      <dgm:prSet/>
      <dgm:spPr/>
      <dgm:t>
        <a:bodyPr/>
        <a:lstStyle/>
        <a:p>
          <a:endParaRPr lang="tr-TR"/>
        </a:p>
      </dgm:t>
    </dgm:pt>
    <dgm:pt modelId="{354A7C85-31F0-41F4-99BB-302FC79C78B2}" type="sibTrans" cxnId="{517E5C39-39EB-4CD3-9872-7A9921423A46}">
      <dgm:prSet/>
      <dgm:spPr/>
      <dgm:t>
        <a:bodyPr/>
        <a:lstStyle/>
        <a:p>
          <a:endParaRPr lang="tr-TR"/>
        </a:p>
      </dgm:t>
    </dgm:pt>
    <dgm:pt modelId="{12DD9724-8008-4830-AA11-B73C97AE2E0F}">
      <dgm:prSet/>
      <dgm:spPr/>
      <dgm:t>
        <a:bodyPr/>
        <a:lstStyle/>
        <a:p>
          <a:r>
            <a:rPr lang="tr-TR" dirty="0"/>
            <a:t>Kaç gün </a:t>
          </a:r>
          <a:r>
            <a:rPr lang="tr-TR" dirty="0" err="1"/>
            <a:t>off</a:t>
          </a:r>
          <a:r>
            <a:rPr lang="tr-TR" dirty="0"/>
            <a:t> </a:t>
          </a:r>
          <a:r>
            <a:rPr lang="tr-TR" dirty="0" err="1"/>
            <a:t>grit</a:t>
          </a:r>
          <a:r>
            <a:rPr lang="tr-TR" dirty="0"/>
            <a:t> çalışma gerekli? </a:t>
          </a:r>
        </a:p>
      </dgm:t>
    </dgm:pt>
    <dgm:pt modelId="{E32DC5A3-E0C4-4E07-88A4-0904B771C161}" type="parTrans" cxnId="{910B7438-2422-434E-B8D8-FE7F5718F42B}">
      <dgm:prSet/>
      <dgm:spPr/>
      <dgm:t>
        <a:bodyPr/>
        <a:lstStyle/>
        <a:p>
          <a:endParaRPr lang="tr-TR"/>
        </a:p>
      </dgm:t>
    </dgm:pt>
    <dgm:pt modelId="{58852258-8DCF-4F64-940B-44480A7A5A8F}" type="sibTrans" cxnId="{910B7438-2422-434E-B8D8-FE7F5718F42B}">
      <dgm:prSet/>
      <dgm:spPr/>
      <dgm:t>
        <a:bodyPr/>
        <a:lstStyle/>
        <a:p>
          <a:endParaRPr lang="tr-TR"/>
        </a:p>
      </dgm:t>
    </dgm:pt>
    <dgm:pt modelId="{D287A5A2-07BE-483E-84D3-E830F42EE85B}">
      <dgm:prSet/>
      <dgm:spPr/>
      <dgm:t>
        <a:bodyPr/>
        <a:lstStyle/>
        <a:p>
          <a:r>
            <a:rPr lang="tr-TR" dirty="0"/>
            <a:t>Direğin monte edileceği yerde elektrik şebekesi var mı? </a:t>
          </a:r>
        </a:p>
      </dgm:t>
    </dgm:pt>
    <dgm:pt modelId="{439FB946-688A-4C4F-BBA8-579403C4E148}" type="parTrans" cxnId="{1352DF6E-5FB2-40C2-8D8E-19CE0F89C115}">
      <dgm:prSet/>
      <dgm:spPr/>
      <dgm:t>
        <a:bodyPr/>
        <a:lstStyle/>
        <a:p>
          <a:endParaRPr lang="tr-TR"/>
        </a:p>
      </dgm:t>
    </dgm:pt>
    <dgm:pt modelId="{5D7FD8D2-7460-42C0-A0B5-F94D9F034BCA}" type="sibTrans" cxnId="{1352DF6E-5FB2-40C2-8D8E-19CE0F89C115}">
      <dgm:prSet/>
      <dgm:spPr/>
      <dgm:t>
        <a:bodyPr/>
        <a:lstStyle/>
        <a:p>
          <a:endParaRPr lang="tr-TR"/>
        </a:p>
      </dgm:t>
    </dgm:pt>
    <dgm:pt modelId="{3B78562A-285A-4831-AD91-963BF5D1F1BF}">
      <dgm:prSet/>
      <dgm:spPr/>
      <dgm:t>
        <a:bodyPr/>
        <a:lstStyle/>
        <a:p>
          <a:r>
            <a:rPr lang="tr-TR" dirty="0"/>
            <a:t>Hayır </a:t>
          </a:r>
        </a:p>
      </dgm:t>
    </dgm:pt>
    <dgm:pt modelId="{E52FD088-28C3-4953-98D9-A41B4E78858A}" type="parTrans" cxnId="{B9D5A76C-B105-4B30-B6BD-8A48DCD2108E}">
      <dgm:prSet/>
      <dgm:spPr/>
      <dgm:t>
        <a:bodyPr/>
        <a:lstStyle/>
        <a:p>
          <a:endParaRPr lang="tr-TR"/>
        </a:p>
      </dgm:t>
    </dgm:pt>
    <dgm:pt modelId="{EA962793-1027-4BFF-8B5A-E60C35818E4E}" type="sibTrans" cxnId="{B9D5A76C-B105-4B30-B6BD-8A48DCD2108E}">
      <dgm:prSet/>
      <dgm:spPr/>
      <dgm:t>
        <a:bodyPr/>
        <a:lstStyle/>
        <a:p>
          <a:endParaRPr lang="tr-TR"/>
        </a:p>
      </dgm:t>
    </dgm:pt>
    <dgm:pt modelId="{C9080672-13FA-473A-830D-F53DD2A74121}">
      <dgm:prSet/>
      <dgm:spPr/>
      <dgm:t>
        <a:bodyPr/>
        <a:lstStyle/>
        <a:p>
          <a:r>
            <a:rPr lang="tr-TR" dirty="0"/>
            <a:t>Evet </a:t>
          </a:r>
        </a:p>
      </dgm:t>
    </dgm:pt>
    <dgm:pt modelId="{C3481968-AD13-46C3-A390-77D2A2A0EC97}" type="parTrans" cxnId="{A441453F-DA8A-4F35-A2D8-91C27926F47E}">
      <dgm:prSet/>
      <dgm:spPr/>
      <dgm:t>
        <a:bodyPr/>
        <a:lstStyle/>
        <a:p>
          <a:endParaRPr lang="tr-TR"/>
        </a:p>
      </dgm:t>
    </dgm:pt>
    <dgm:pt modelId="{20A782DB-5089-4F2D-A93D-12946768D66C}" type="sibTrans" cxnId="{A441453F-DA8A-4F35-A2D8-91C27926F47E}">
      <dgm:prSet/>
      <dgm:spPr/>
      <dgm:t>
        <a:bodyPr/>
        <a:lstStyle/>
        <a:p>
          <a:endParaRPr lang="tr-TR"/>
        </a:p>
      </dgm:t>
    </dgm:pt>
    <dgm:pt modelId="{D81B077E-65EB-4CB1-A1D8-462B350E5ABC}" type="pres">
      <dgm:prSet presAssocID="{520AEFDC-5A7F-4D44-8B7B-FD67BE4B50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1D91AB-609B-49F4-B49C-BFB035F447F2}" type="pres">
      <dgm:prSet presAssocID="{99CCA81D-80C3-4AE4-908B-094C61771DE1}" presName="root1" presStyleCnt="0"/>
      <dgm:spPr/>
    </dgm:pt>
    <dgm:pt modelId="{609A5D92-DE98-451F-BCA0-AA08555DDD37}" type="pres">
      <dgm:prSet presAssocID="{99CCA81D-80C3-4AE4-908B-094C61771DE1}" presName="LevelOneTextNode" presStyleLbl="node0" presStyleIdx="0" presStyleCnt="1">
        <dgm:presLayoutVars>
          <dgm:chPref val="3"/>
        </dgm:presLayoutVars>
      </dgm:prSet>
      <dgm:spPr/>
    </dgm:pt>
    <dgm:pt modelId="{7A0D7C75-F21C-4BD0-AAC9-55B0FE4DB660}" type="pres">
      <dgm:prSet presAssocID="{99CCA81D-80C3-4AE4-908B-094C61771DE1}" presName="level2hierChild" presStyleCnt="0"/>
      <dgm:spPr/>
    </dgm:pt>
    <dgm:pt modelId="{4C7E5F52-A16D-4A63-AD45-A5959734F25B}" type="pres">
      <dgm:prSet presAssocID="{9310D783-F369-4CCF-8971-06A086245D39}" presName="conn2-1" presStyleLbl="parChTrans1D2" presStyleIdx="0" presStyleCnt="5"/>
      <dgm:spPr/>
    </dgm:pt>
    <dgm:pt modelId="{D01AC284-8448-4973-8980-5294630DEDB1}" type="pres">
      <dgm:prSet presAssocID="{9310D783-F369-4CCF-8971-06A086245D39}" presName="connTx" presStyleLbl="parChTrans1D2" presStyleIdx="0" presStyleCnt="5"/>
      <dgm:spPr/>
    </dgm:pt>
    <dgm:pt modelId="{BBEACAB9-4ECB-41A8-8981-F122D3F1AA5C}" type="pres">
      <dgm:prSet presAssocID="{BB36904E-FDFD-492F-A958-FAA9A56C286F}" presName="root2" presStyleCnt="0"/>
      <dgm:spPr/>
    </dgm:pt>
    <dgm:pt modelId="{8C859FFD-2EE5-4946-9436-1A80C8E74AFB}" type="pres">
      <dgm:prSet presAssocID="{BB36904E-FDFD-492F-A958-FAA9A56C286F}" presName="LevelTwoTextNode" presStyleLbl="node2" presStyleIdx="0" presStyleCnt="5" custLinFactNeighborX="0" custLinFactNeighborY="48805">
        <dgm:presLayoutVars>
          <dgm:chPref val="3"/>
        </dgm:presLayoutVars>
      </dgm:prSet>
      <dgm:spPr/>
    </dgm:pt>
    <dgm:pt modelId="{FFBFE34F-0456-4087-914F-417B4ACA00E0}" type="pres">
      <dgm:prSet presAssocID="{BB36904E-FDFD-492F-A958-FAA9A56C286F}" presName="level3hierChild" presStyleCnt="0"/>
      <dgm:spPr/>
    </dgm:pt>
    <dgm:pt modelId="{B1D58C8E-BC5F-46A0-879E-79CF9532C056}" type="pres">
      <dgm:prSet presAssocID="{D5E5FA2A-4DD6-4E9A-9645-62C2D0B166A0}" presName="conn2-1" presStyleLbl="parChTrans1D3" presStyleIdx="0" presStyleCnt="6"/>
      <dgm:spPr/>
    </dgm:pt>
    <dgm:pt modelId="{553AEAE8-63C1-42A2-8768-0C8274253325}" type="pres">
      <dgm:prSet presAssocID="{D5E5FA2A-4DD6-4E9A-9645-62C2D0B166A0}" presName="connTx" presStyleLbl="parChTrans1D3" presStyleIdx="0" presStyleCnt="6"/>
      <dgm:spPr/>
    </dgm:pt>
    <dgm:pt modelId="{94E32CD4-59CF-47AD-A611-F3B3A84003BE}" type="pres">
      <dgm:prSet presAssocID="{9248D829-88DF-4C9C-B909-35827096CFFF}" presName="root2" presStyleCnt="0"/>
      <dgm:spPr/>
    </dgm:pt>
    <dgm:pt modelId="{63E102AA-458E-40E4-9971-D0D17C7AE3D2}" type="pres">
      <dgm:prSet presAssocID="{9248D829-88DF-4C9C-B909-35827096CFFF}" presName="LevelTwoTextNode" presStyleLbl="node3" presStyleIdx="0" presStyleCnt="6" custScaleX="145488" custScaleY="150881">
        <dgm:presLayoutVars>
          <dgm:chPref val="3"/>
        </dgm:presLayoutVars>
      </dgm:prSet>
      <dgm:spPr/>
    </dgm:pt>
    <dgm:pt modelId="{7F1BC544-3814-4059-BA0D-4C23CF342F48}" type="pres">
      <dgm:prSet presAssocID="{9248D829-88DF-4C9C-B909-35827096CFFF}" presName="level3hierChild" presStyleCnt="0"/>
      <dgm:spPr/>
    </dgm:pt>
    <dgm:pt modelId="{95962EA4-8D19-4E2B-AE54-112D69113100}" type="pres">
      <dgm:prSet presAssocID="{C279F3C2-6564-4974-B2C8-8FFA7300854B}" presName="conn2-1" presStyleLbl="parChTrans1D4" presStyleIdx="0" presStyleCnt="44"/>
      <dgm:spPr/>
    </dgm:pt>
    <dgm:pt modelId="{A78DD812-5EF0-4DF2-B231-8995FE4592E2}" type="pres">
      <dgm:prSet presAssocID="{C279F3C2-6564-4974-B2C8-8FFA7300854B}" presName="connTx" presStyleLbl="parChTrans1D4" presStyleIdx="0" presStyleCnt="44"/>
      <dgm:spPr/>
    </dgm:pt>
    <dgm:pt modelId="{CBDD8778-753C-4C91-9B5B-0276A20E48F6}" type="pres">
      <dgm:prSet presAssocID="{E1EC6301-01A8-418E-945C-C2FE0C6DC6D8}" presName="root2" presStyleCnt="0"/>
      <dgm:spPr/>
    </dgm:pt>
    <dgm:pt modelId="{BEFA1499-A774-446C-9B94-D88841DF38C9}" type="pres">
      <dgm:prSet presAssocID="{E1EC6301-01A8-418E-945C-C2FE0C6DC6D8}" presName="LevelTwoTextNode" presStyleLbl="node4" presStyleIdx="0" presStyleCnt="44" custLinFactY="-44170" custLinFactNeighborX="1620" custLinFactNeighborY="-100000">
        <dgm:presLayoutVars>
          <dgm:chPref val="3"/>
        </dgm:presLayoutVars>
      </dgm:prSet>
      <dgm:spPr/>
    </dgm:pt>
    <dgm:pt modelId="{D22CA74D-FCC0-4EC6-A996-2853AA2669B0}" type="pres">
      <dgm:prSet presAssocID="{E1EC6301-01A8-418E-945C-C2FE0C6DC6D8}" presName="level3hierChild" presStyleCnt="0"/>
      <dgm:spPr/>
    </dgm:pt>
    <dgm:pt modelId="{A04AC001-383A-44E7-93C9-D8EDBD934DBC}" type="pres">
      <dgm:prSet presAssocID="{8168AEFE-CE04-4EDD-AE67-78F454E40A6F}" presName="conn2-1" presStyleLbl="parChTrans1D4" presStyleIdx="1" presStyleCnt="44"/>
      <dgm:spPr/>
    </dgm:pt>
    <dgm:pt modelId="{D4A19FA9-F1AD-43CB-8E85-2AC79659638C}" type="pres">
      <dgm:prSet presAssocID="{8168AEFE-CE04-4EDD-AE67-78F454E40A6F}" presName="connTx" presStyleLbl="parChTrans1D4" presStyleIdx="1" presStyleCnt="44"/>
      <dgm:spPr/>
    </dgm:pt>
    <dgm:pt modelId="{017605A2-5A12-4273-AA93-F8C84279AE48}" type="pres">
      <dgm:prSet presAssocID="{4C22B8A4-DCE7-4434-808C-994E32A5BB59}" presName="root2" presStyleCnt="0"/>
      <dgm:spPr/>
    </dgm:pt>
    <dgm:pt modelId="{F6EF758E-C2C5-42F4-BF13-5B94D6007992}" type="pres">
      <dgm:prSet presAssocID="{4C22B8A4-DCE7-4434-808C-994E32A5BB59}" presName="LevelTwoTextNode" presStyleLbl="node4" presStyleIdx="1" presStyleCnt="44" custScaleY="189924">
        <dgm:presLayoutVars>
          <dgm:chPref val="3"/>
        </dgm:presLayoutVars>
      </dgm:prSet>
      <dgm:spPr/>
    </dgm:pt>
    <dgm:pt modelId="{829DE59F-0FD0-454F-8B07-55C4F8A9285E}" type="pres">
      <dgm:prSet presAssocID="{4C22B8A4-DCE7-4434-808C-994E32A5BB59}" presName="level3hierChild" presStyleCnt="0"/>
      <dgm:spPr/>
    </dgm:pt>
    <dgm:pt modelId="{3FB9F526-77F4-438F-A658-797F0DCD7A7F}" type="pres">
      <dgm:prSet presAssocID="{78A640AC-3E5B-4AFC-BEBF-E1741C303213}" presName="conn2-1" presStyleLbl="parChTrans1D4" presStyleIdx="2" presStyleCnt="44"/>
      <dgm:spPr/>
    </dgm:pt>
    <dgm:pt modelId="{6549108C-F26A-4C84-901B-2460CBC5A2E2}" type="pres">
      <dgm:prSet presAssocID="{78A640AC-3E5B-4AFC-BEBF-E1741C303213}" presName="connTx" presStyleLbl="parChTrans1D4" presStyleIdx="2" presStyleCnt="44"/>
      <dgm:spPr/>
    </dgm:pt>
    <dgm:pt modelId="{DFC9C001-BD5F-41EA-8A9B-44DC7D6676EC}" type="pres">
      <dgm:prSet presAssocID="{73A5E40F-2021-4C09-9446-4CE093531B04}" presName="root2" presStyleCnt="0"/>
      <dgm:spPr/>
    </dgm:pt>
    <dgm:pt modelId="{D7B07751-EC22-4479-B1FB-42D4D375E888}" type="pres">
      <dgm:prSet presAssocID="{73A5E40F-2021-4C09-9446-4CE093531B04}" presName="LevelTwoTextNode" presStyleLbl="node4" presStyleIdx="2" presStyleCnt="44">
        <dgm:presLayoutVars>
          <dgm:chPref val="3"/>
        </dgm:presLayoutVars>
      </dgm:prSet>
      <dgm:spPr/>
    </dgm:pt>
    <dgm:pt modelId="{B6D59B69-C288-4E11-B03A-113421A6FF9A}" type="pres">
      <dgm:prSet presAssocID="{73A5E40F-2021-4C09-9446-4CE093531B04}" presName="level3hierChild" presStyleCnt="0"/>
      <dgm:spPr/>
    </dgm:pt>
    <dgm:pt modelId="{13B2C98C-83AB-402A-9A0E-E9158F271080}" type="pres">
      <dgm:prSet presAssocID="{A1894504-EF8A-4D6E-9222-77422C59BCD6}" presName="conn2-1" presStyleLbl="parChTrans1D4" presStyleIdx="3" presStyleCnt="44"/>
      <dgm:spPr/>
    </dgm:pt>
    <dgm:pt modelId="{57F5FA99-5C7D-4DB0-812B-7E9D33FDC836}" type="pres">
      <dgm:prSet presAssocID="{A1894504-EF8A-4D6E-9222-77422C59BCD6}" presName="connTx" presStyleLbl="parChTrans1D4" presStyleIdx="3" presStyleCnt="44"/>
      <dgm:spPr/>
    </dgm:pt>
    <dgm:pt modelId="{1620BB80-834E-4D07-AF6E-7ACFE8694598}" type="pres">
      <dgm:prSet presAssocID="{CE9052FE-1C05-442A-8246-E26BCDAE9905}" presName="root2" presStyleCnt="0"/>
      <dgm:spPr/>
    </dgm:pt>
    <dgm:pt modelId="{7AE124CD-5EF9-46F5-9C77-703019C6D20B}" type="pres">
      <dgm:prSet presAssocID="{CE9052FE-1C05-442A-8246-E26BCDAE9905}" presName="LevelTwoTextNode" presStyleLbl="node4" presStyleIdx="3" presStyleCnt="44">
        <dgm:presLayoutVars>
          <dgm:chPref val="3"/>
        </dgm:presLayoutVars>
      </dgm:prSet>
      <dgm:spPr/>
    </dgm:pt>
    <dgm:pt modelId="{48CFCADE-A9B7-454A-BB45-926834865FA0}" type="pres">
      <dgm:prSet presAssocID="{CE9052FE-1C05-442A-8246-E26BCDAE9905}" presName="level3hierChild" presStyleCnt="0"/>
      <dgm:spPr/>
    </dgm:pt>
    <dgm:pt modelId="{15CD4164-F622-4A4F-ADE1-F505B05CD35C}" type="pres">
      <dgm:prSet presAssocID="{EC784642-AE07-4EE9-B5C3-4AE453AEC3E3}" presName="conn2-1" presStyleLbl="parChTrans1D4" presStyleIdx="4" presStyleCnt="44"/>
      <dgm:spPr/>
    </dgm:pt>
    <dgm:pt modelId="{810DC870-BD13-4CAF-893F-E3F2D62A2CB3}" type="pres">
      <dgm:prSet presAssocID="{EC784642-AE07-4EE9-B5C3-4AE453AEC3E3}" presName="connTx" presStyleLbl="parChTrans1D4" presStyleIdx="4" presStyleCnt="44"/>
      <dgm:spPr/>
    </dgm:pt>
    <dgm:pt modelId="{B5AC0A08-BD7E-4D54-818C-99A64C857BEC}" type="pres">
      <dgm:prSet presAssocID="{8E890683-6CFB-4FD9-AE32-464C0FBED1F4}" presName="root2" presStyleCnt="0"/>
      <dgm:spPr/>
    </dgm:pt>
    <dgm:pt modelId="{B3C2E254-2495-4609-AA11-0698E78D172A}" type="pres">
      <dgm:prSet presAssocID="{8E890683-6CFB-4FD9-AE32-464C0FBED1F4}" presName="LevelTwoTextNode" presStyleLbl="node4" presStyleIdx="4" presStyleCnt="44">
        <dgm:presLayoutVars>
          <dgm:chPref val="3"/>
        </dgm:presLayoutVars>
      </dgm:prSet>
      <dgm:spPr/>
    </dgm:pt>
    <dgm:pt modelId="{6242D4F7-AF02-4DFA-AA14-A4C6690BDCFA}" type="pres">
      <dgm:prSet presAssocID="{8E890683-6CFB-4FD9-AE32-464C0FBED1F4}" presName="level3hierChild" presStyleCnt="0"/>
      <dgm:spPr/>
    </dgm:pt>
    <dgm:pt modelId="{EA5B8101-5222-47C1-8A93-A06BFB089F71}" type="pres">
      <dgm:prSet presAssocID="{E793F7AD-BEF3-473A-BE0D-1F12EFAFDF0B}" presName="conn2-1" presStyleLbl="parChTrans1D4" presStyleIdx="5" presStyleCnt="44"/>
      <dgm:spPr/>
    </dgm:pt>
    <dgm:pt modelId="{6895B280-DCFB-43FC-882A-54574F3F8619}" type="pres">
      <dgm:prSet presAssocID="{E793F7AD-BEF3-473A-BE0D-1F12EFAFDF0B}" presName="connTx" presStyleLbl="parChTrans1D4" presStyleIdx="5" presStyleCnt="44"/>
      <dgm:spPr/>
    </dgm:pt>
    <dgm:pt modelId="{7E9659B8-1F30-423F-AEB2-CE925B9F3DEC}" type="pres">
      <dgm:prSet presAssocID="{4E27C852-BAE4-4C49-977F-19A4FFFE4C2C}" presName="root2" presStyleCnt="0"/>
      <dgm:spPr/>
    </dgm:pt>
    <dgm:pt modelId="{CD5E2001-B3E4-4822-B74C-8D540C2F47E8}" type="pres">
      <dgm:prSet presAssocID="{4E27C852-BAE4-4C49-977F-19A4FFFE4C2C}" presName="LevelTwoTextNode" presStyleLbl="node4" presStyleIdx="5" presStyleCnt="44">
        <dgm:presLayoutVars>
          <dgm:chPref val="3"/>
        </dgm:presLayoutVars>
      </dgm:prSet>
      <dgm:spPr/>
    </dgm:pt>
    <dgm:pt modelId="{5CAE333C-0D47-4050-8CBA-EDF40B4C61E5}" type="pres">
      <dgm:prSet presAssocID="{4E27C852-BAE4-4C49-977F-19A4FFFE4C2C}" presName="level3hierChild" presStyleCnt="0"/>
      <dgm:spPr/>
    </dgm:pt>
    <dgm:pt modelId="{73B50851-9931-46F7-9D5F-8D018D7F0D50}" type="pres">
      <dgm:prSet presAssocID="{3A2294C1-12E9-4AB7-9A1B-9067C41AD0F7}" presName="conn2-1" presStyleLbl="parChTrans1D4" presStyleIdx="6" presStyleCnt="44"/>
      <dgm:spPr/>
    </dgm:pt>
    <dgm:pt modelId="{DF562BA2-437F-431F-B6F3-7F2F271CCACE}" type="pres">
      <dgm:prSet presAssocID="{3A2294C1-12E9-4AB7-9A1B-9067C41AD0F7}" presName="connTx" presStyleLbl="parChTrans1D4" presStyleIdx="6" presStyleCnt="44"/>
      <dgm:spPr/>
    </dgm:pt>
    <dgm:pt modelId="{5344B564-E30D-4950-BF44-C5E40B5847C7}" type="pres">
      <dgm:prSet presAssocID="{71C31D10-D507-4B8B-BBF1-4C45F0D60157}" presName="root2" presStyleCnt="0"/>
      <dgm:spPr/>
    </dgm:pt>
    <dgm:pt modelId="{B6518127-6512-4383-B726-A87C1B0AFE09}" type="pres">
      <dgm:prSet presAssocID="{71C31D10-D507-4B8B-BBF1-4C45F0D60157}" presName="LevelTwoTextNode" presStyleLbl="node4" presStyleIdx="6" presStyleCnt="44" custLinFactY="-154090" custLinFactNeighborX="415" custLinFactNeighborY="-200000">
        <dgm:presLayoutVars>
          <dgm:chPref val="3"/>
        </dgm:presLayoutVars>
      </dgm:prSet>
      <dgm:spPr/>
    </dgm:pt>
    <dgm:pt modelId="{7486D351-6A57-42ED-835A-7A3945AA2C5F}" type="pres">
      <dgm:prSet presAssocID="{71C31D10-D507-4B8B-BBF1-4C45F0D60157}" presName="level3hierChild" presStyleCnt="0"/>
      <dgm:spPr/>
    </dgm:pt>
    <dgm:pt modelId="{A7024DE6-3287-4656-884C-8E887CAD73B2}" type="pres">
      <dgm:prSet presAssocID="{995549E4-A222-46A4-8E57-F1B9E5D21BA3}" presName="conn2-1" presStyleLbl="parChTrans1D4" presStyleIdx="7" presStyleCnt="44"/>
      <dgm:spPr/>
    </dgm:pt>
    <dgm:pt modelId="{E163B03A-6AA8-4931-8024-CA82822CEEDA}" type="pres">
      <dgm:prSet presAssocID="{995549E4-A222-46A4-8E57-F1B9E5D21BA3}" presName="connTx" presStyleLbl="parChTrans1D4" presStyleIdx="7" presStyleCnt="44"/>
      <dgm:spPr/>
    </dgm:pt>
    <dgm:pt modelId="{ACC9D852-2DD5-434D-8259-B3A9B02DFC36}" type="pres">
      <dgm:prSet presAssocID="{AC320DB8-0687-47E0-8DDB-F4E4358BA716}" presName="root2" presStyleCnt="0"/>
      <dgm:spPr/>
    </dgm:pt>
    <dgm:pt modelId="{3D5C66CB-DCE7-4DEC-8E83-D1BE58340EA8}" type="pres">
      <dgm:prSet presAssocID="{AC320DB8-0687-47E0-8DDB-F4E4358BA716}" presName="LevelTwoTextNode" presStyleLbl="node4" presStyleIdx="7" presStyleCnt="44" custLinFactY="-100000" custLinFactNeighborX="-3177" custLinFactNeighborY="-164041">
        <dgm:presLayoutVars>
          <dgm:chPref val="3"/>
        </dgm:presLayoutVars>
      </dgm:prSet>
      <dgm:spPr/>
    </dgm:pt>
    <dgm:pt modelId="{15B97CBE-D1E6-4DE9-923B-3128BC4E3ECD}" type="pres">
      <dgm:prSet presAssocID="{AC320DB8-0687-47E0-8DDB-F4E4358BA716}" presName="level3hierChild" presStyleCnt="0"/>
      <dgm:spPr/>
    </dgm:pt>
    <dgm:pt modelId="{59030B23-6792-40B5-A6E7-D2B193CC5793}" type="pres">
      <dgm:prSet presAssocID="{907ECD65-06E4-496B-92FC-D19831966C35}" presName="conn2-1" presStyleLbl="parChTrans1D4" presStyleIdx="8" presStyleCnt="44"/>
      <dgm:spPr/>
    </dgm:pt>
    <dgm:pt modelId="{29ED8798-BA23-4A7B-94B1-177D1C5E70C0}" type="pres">
      <dgm:prSet presAssocID="{907ECD65-06E4-496B-92FC-D19831966C35}" presName="connTx" presStyleLbl="parChTrans1D4" presStyleIdx="8" presStyleCnt="44"/>
      <dgm:spPr/>
    </dgm:pt>
    <dgm:pt modelId="{845D44CF-3B90-4751-8BDC-9003B2657537}" type="pres">
      <dgm:prSet presAssocID="{F8D0E549-403A-4011-BA85-780EF83F77F5}" presName="root2" presStyleCnt="0"/>
      <dgm:spPr/>
    </dgm:pt>
    <dgm:pt modelId="{83086781-B9AC-4F5D-8A06-62B957711F47}" type="pres">
      <dgm:prSet presAssocID="{F8D0E549-403A-4011-BA85-780EF83F77F5}" presName="LevelTwoTextNode" presStyleLbl="node4" presStyleIdx="8" presStyleCnt="44" custLinFactY="-100000" custLinFactNeighborX="-810" custLinFactNeighborY="-123544">
        <dgm:presLayoutVars>
          <dgm:chPref val="3"/>
        </dgm:presLayoutVars>
      </dgm:prSet>
      <dgm:spPr/>
    </dgm:pt>
    <dgm:pt modelId="{F86C507D-E5A1-4C17-B003-29CB5ED6CAA9}" type="pres">
      <dgm:prSet presAssocID="{F8D0E549-403A-4011-BA85-780EF83F77F5}" presName="level3hierChild" presStyleCnt="0"/>
      <dgm:spPr/>
    </dgm:pt>
    <dgm:pt modelId="{9ED3AFF8-154B-4A57-AE59-BE99FC9DFC27}" type="pres">
      <dgm:prSet presAssocID="{E59314CB-0F7D-4016-9EF3-F80B0A0CD8FA}" presName="conn2-1" presStyleLbl="parChTrans1D4" presStyleIdx="9" presStyleCnt="44"/>
      <dgm:spPr/>
    </dgm:pt>
    <dgm:pt modelId="{976B58EA-A30A-4E36-AA36-74A8FBA7B417}" type="pres">
      <dgm:prSet presAssocID="{E59314CB-0F7D-4016-9EF3-F80B0A0CD8FA}" presName="connTx" presStyleLbl="parChTrans1D4" presStyleIdx="9" presStyleCnt="44"/>
      <dgm:spPr/>
    </dgm:pt>
    <dgm:pt modelId="{D2F9E3E6-10F9-4491-A755-FED33ACD541C}" type="pres">
      <dgm:prSet presAssocID="{B8EE294D-13B0-4667-B99B-A7FF9A6AB504}" presName="root2" presStyleCnt="0"/>
      <dgm:spPr/>
    </dgm:pt>
    <dgm:pt modelId="{D3209673-69F3-4763-BA17-971CA5D4DDCE}" type="pres">
      <dgm:prSet presAssocID="{B8EE294D-13B0-4667-B99B-A7FF9A6AB504}" presName="LevelTwoTextNode" presStyleLbl="node4" presStyleIdx="9" presStyleCnt="44" custLinFactY="-61988" custLinFactNeighborX="-810" custLinFactNeighborY="-100000">
        <dgm:presLayoutVars>
          <dgm:chPref val="3"/>
        </dgm:presLayoutVars>
      </dgm:prSet>
      <dgm:spPr/>
    </dgm:pt>
    <dgm:pt modelId="{7D627059-863A-46EB-9993-C9A5F2579AD4}" type="pres">
      <dgm:prSet presAssocID="{B8EE294D-13B0-4667-B99B-A7FF9A6AB504}" presName="level3hierChild" presStyleCnt="0"/>
      <dgm:spPr/>
    </dgm:pt>
    <dgm:pt modelId="{4CCC6CEF-3393-4B05-A020-E3C4506EE00B}" type="pres">
      <dgm:prSet presAssocID="{F2AEDE8D-9A49-4163-9177-444668174BE8}" presName="conn2-1" presStyleLbl="parChTrans1D4" presStyleIdx="10" presStyleCnt="44"/>
      <dgm:spPr/>
    </dgm:pt>
    <dgm:pt modelId="{BA788B70-8775-4149-B5C9-B30ECB86CE24}" type="pres">
      <dgm:prSet presAssocID="{F2AEDE8D-9A49-4163-9177-444668174BE8}" presName="connTx" presStyleLbl="parChTrans1D4" presStyleIdx="10" presStyleCnt="44"/>
      <dgm:spPr/>
    </dgm:pt>
    <dgm:pt modelId="{C2E8ACAB-1DE0-44A2-8945-26246781F0D8}" type="pres">
      <dgm:prSet presAssocID="{A3E9579C-151C-4B2C-A75E-9F1F0107D5B6}" presName="root2" presStyleCnt="0"/>
      <dgm:spPr/>
    </dgm:pt>
    <dgm:pt modelId="{BF30D6C3-9146-4F38-9055-2789ED4FFCC4}" type="pres">
      <dgm:prSet presAssocID="{A3E9579C-151C-4B2C-A75E-9F1F0107D5B6}" presName="LevelTwoTextNode" presStyleLbl="node4" presStyleIdx="10" presStyleCnt="44" custLinFactY="-5293" custLinFactNeighborX="3240" custLinFactNeighborY="-100000">
        <dgm:presLayoutVars>
          <dgm:chPref val="3"/>
        </dgm:presLayoutVars>
      </dgm:prSet>
      <dgm:spPr/>
    </dgm:pt>
    <dgm:pt modelId="{E937F317-EDBE-4AC6-BD4F-6E29E38B6BDC}" type="pres">
      <dgm:prSet presAssocID="{A3E9579C-151C-4B2C-A75E-9F1F0107D5B6}" presName="level3hierChild" presStyleCnt="0"/>
      <dgm:spPr/>
    </dgm:pt>
    <dgm:pt modelId="{61606CD3-9604-4DB1-87DB-EDF0FAA3D931}" type="pres">
      <dgm:prSet presAssocID="{423CD356-AFE9-4B31-B33A-F17F78A911F1}" presName="conn2-1" presStyleLbl="parChTrans1D4" presStyleIdx="11" presStyleCnt="44"/>
      <dgm:spPr/>
    </dgm:pt>
    <dgm:pt modelId="{B8924BD9-9BD1-4CE3-A743-81B692C3CE78}" type="pres">
      <dgm:prSet presAssocID="{423CD356-AFE9-4B31-B33A-F17F78A911F1}" presName="connTx" presStyleLbl="parChTrans1D4" presStyleIdx="11" presStyleCnt="44"/>
      <dgm:spPr/>
    </dgm:pt>
    <dgm:pt modelId="{A79E6D05-940A-4B46-BF8A-74FFF7BB3F80}" type="pres">
      <dgm:prSet presAssocID="{24742C34-4CF3-4882-9467-0E2DD16B4584}" presName="root2" presStyleCnt="0"/>
      <dgm:spPr/>
    </dgm:pt>
    <dgm:pt modelId="{640885A5-A6F5-4A1A-8A7C-AAE58FF8DF69}" type="pres">
      <dgm:prSet presAssocID="{24742C34-4CF3-4882-9467-0E2DD16B4584}" presName="LevelTwoTextNode" presStyleLbl="node4" presStyleIdx="11" presStyleCnt="44">
        <dgm:presLayoutVars>
          <dgm:chPref val="3"/>
        </dgm:presLayoutVars>
      </dgm:prSet>
      <dgm:spPr/>
    </dgm:pt>
    <dgm:pt modelId="{20506837-194B-459C-A85B-2F5B1D6DEA85}" type="pres">
      <dgm:prSet presAssocID="{24742C34-4CF3-4882-9467-0E2DD16B4584}" presName="level3hierChild" presStyleCnt="0"/>
      <dgm:spPr/>
    </dgm:pt>
    <dgm:pt modelId="{A83FE713-6808-41D4-869C-A0D150ADED98}" type="pres">
      <dgm:prSet presAssocID="{FDFF8258-1F9F-46A8-9CDB-720E743B8BF7}" presName="conn2-1" presStyleLbl="parChTrans1D4" presStyleIdx="12" presStyleCnt="44"/>
      <dgm:spPr/>
    </dgm:pt>
    <dgm:pt modelId="{BBFD0C74-2CCC-4B9E-987D-2374E99602FE}" type="pres">
      <dgm:prSet presAssocID="{FDFF8258-1F9F-46A8-9CDB-720E743B8BF7}" presName="connTx" presStyleLbl="parChTrans1D4" presStyleIdx="12" presStyleCnt="44"/>
      <dgm:spPr/>
    </dgm:pt>
    <dgm:pt modelId="{015196D6-CD70-479C-88D2-5CBBA6A0025F}" type="pres">
      <dgm:prSet presAssocID="{FDE2837F-ECC6-4B88-A091-10CE52934767}" presName="root2" presStyleCnt="0"/>
      <dgm:spPr/>
    </dgm:pt>
    <dgm:pt modelId="{8BFE93FA-F795-41D4-900A-DF24AAA107CD}" type="pres">
      <dgm:prSet presAssocID="{FDE2837F-ECC6-4B88-A091-10CE52934767}" presName="LevelTwoTextNode" presStyleLbl="node4" presStyleIdx="12" presStyleCnt="44">
        <dgm:presLayoutVars>
          <dgm:chPref val="3"/>
        </dgm:presLayoutVars>
      </dgm:prSet>
      <dgm:spPr/>
    </dgm:pt>
    <dgm:pt modelId="{30B6269B-2CD7-433E-8022-D2A669A8319B}" type="pres">
      <dgm:prSet presAssocID="{FDE2837F-ECC6-4B88-A091-10CE52934767}" presName="level3hierChild" presStyleCnt="0"/>
      <dgm:spPr/>
    </dgm:pt>
    <dgm:pt modelId="{F0C8121A-8C3F-4536-9C6F-F45671425F77}" type="pres">
      <dgm:prSet presAssocID="{AEDAF41C-D6E2-402C-9011-DC7534487797}" presName="conn2-1" presStyleLbl="parChTrans1D4" presStyleIdx="13" presStyleCnt="44"/>
      <dgm:spPr/>
    </dgm:pt>
    <dgm:pt modelId="{FFAE4E9E-03A8-4C87-AC6C-806F1DF6B87D}" type="pres">
      <dgm:prSet presAssocID="{AEDAF41C-D6E2-402C-9011-DC7534487797}" presName="connTx" presStyleLbl="parChTrans1D4" presStyleIdx="13" presStyleCnt="44"/>
      <dgm:spPr/>
    </dgm:pt>
    <dgm:pt modelId="{E2572398-7FDE-4F3C-866B-430DF15B1913}" type="pres">
      <dgm:prSet presAssocID="{A5B877C7-B18D-4768-9F2E-9F1DADDCAB2C}" presName="root2" presStyleCnt="0"/>
      <dgm:spPr/>
    </dgm:pt>
    <dgm:pt modelId="{897C6674-7F9E-46CB-AE3F-5E46F405C21C}" type="pres">
      <dgm:prSet presAssocID="{A5B877C7-B18D-4768-9F2E-9F1DADDCAB2C}" presName="LevelTwoTextNode" presStyleLbl="node4" presStyleIdx="13" presStyleCnt="44">
        <dgm:presLayoutVars>
          <dgm:chPref val="3"/>
        </dgm:presLayoutVars>
      </dgm:prSet>
      <dgm:spPr/>
    </dgm:pt>
    <dgm:pt modelId="{BB915AC5-9AA5-4D01-88CF-D2D11EE29EEB}" type="pres">
      <dgm:prSet presAssocID="{A5B877C7-B18D-4768-9F2E-9F1DADDCAB2C}" presName="level3hierChild" presStyleCnt="0"/>
      <dgm:spPr/>
    </dgm:pt>
    <dgm:pt modelId="{638B35D9-665E-4A1E-B413-FEA81C62C641}" type="pres">
      <dgm:prSet presAssocID="{B969D973-3C0F-4568-83F8-29BC03C11199}" presName="conn2-1" presStyleLbl="parChTrans1D4" presStyleIdx="14" presStyleCnt="44"/>
      <dgm:spPr/>
    </dgm:pt>
    <dgm:pt modelId="{61F067E0-C2A1-4108-A60B-D9E61A52578D}" type="pres">
      <dgm:prSet presAssocID="{B969D973-3C0F-4568-83F8-29BC03C11199}" presName="connTx" presStyleLbl="parChTrans1D4" presStyleIdx="14" presStyleCnt="44"/>
      <dgm:spPr/>
    </dgm:pt>
    <dgm:pt modelId="{C02EDC16-C697-457A-8E19-5C485BD37942}" type="pres">
      <dgm:prSet presAssocID="{B5FE24A6-7D31-48C2-98AE-9D528A29CEA2}" presName="root2" presStyleCnt="0"/>
      <dgm:spPr/>
    </dgm:pt>
    <dgm:pt modelId="{2761E2A1-EAEC-4376-8DE2-8FD023539F92}" type="pres">
      <dgm:prSet presAssocID="{B5FE24A6-7D31-48C2-98AE-9D528A29CEA2}" presName="LevelTwoTextNode" presStyleLbl="node4" presStyleIdx="14" presStyleCnt="44">
        <dgm:presLayoutVars>
          <dgm:chPref val="3"/>
        </dgm:presLayoutVars>
      </dgm:prSet>
      <dgm:spPr/>
    </dgm:pt>
    <dgm:pt modelId="{3EB0FBA6-BDF8-4113-915C-C5F080DC5DF4}" type="pres">
      <dgm:prSet presAssocID="{B5FE24A6-7D31-48C2-98AE-9D528A29CEA2}" presName="level3hierChild" presStyleCnt="0"/>
      <dgm:spPr/>
    </dgm:pt>
    <dgm:pt modelId="{25991C4C-6834-48F5-971D-8357660C03CF}" type="pres">
      <dgm:prSet presAssocID="{8D5DD414-BACC-4507-B47A-424F1B064A8E}" presName="conn2-1" presStyleLbl="parChTrans1D4" presStyleIdx="15" presStyleCnt="44"/>
      <dgm:spPr/>
    </dgm:pt>
    <dgm:pt modelId="{0742400B-EE94-4946-92AF-4A374FA0211D}" type="pres">
      <dgm:prSet presAssocID="{8D5DD414-BACC-4507-B47A-424F1B064A8E}" presName="connTx" presStyleLbl="parChTrans1D4" presStyleIdx="15" presStyleCnt="44"/>
      <dgm:spPr/>
    </dgm:pt>
    <dgm:pt modelId="{2E21D394-01C4-4F23-A3AD-30F49839EFA2}" type="pres">
      <dgm:prSet presAssocID="{A499DB7B-CFB3-4F27-8EDD-E176D3389FB1}" presName="root2" presStyleCnt="0"/>
      <dgm:spPr/>
    </dgm:pt>
    <dgm:pt modelId="{A146B173-48FE-48DF-808F-D173C4DAACD5}" type="pres">
      <dgm:prSet presAssocID="{A499DB7B-CFB3-4F27-8EDD-E176D3389FB1}" presName="LevelTwoTextNode" presStyleLbl="node4" presStyleIdx="15" presStyleCnt="44" custLinFactY="-5293" custLinFactNeighborX="3240" custLinFactNeighborY="-100000">
        <dgm:presLayoutVars>
          <dgm:chPref val="3"/>
        </dgm:presLayoutVars>
      </dgm:prSet>
      <dgm:spPr/>
    </dgm:pt>
    <dgm:pt modelId="{D44890EB-C124-4CE9-934B-8BCFE05398E5}" type="pres">
      <dgm:prSet presAssocID="{A499DB7B-CFB3-4F27-8EDD-E176D3389FB1}" presName="level3hierChild" presStyleCnt="0"/>
      <dgm:spPr/>
    </dgm:pt>
    <dgm:pt modelId="{B931021B-23D2-4DA0-9B11-64422E0CCAAF}" type="pres">
      <dgm:prSet presAssocID="{45C30E75-8A91-4C3A-A293-D24CE719AB4B}" presName="conn2-1" presStyleLbl="parChTrans1D4" presStyleIdx="16" presStyleCnt="44"/>
      <dgm:spPr/>
    </dgm:pt>
    <dgm:pt modelId="{FB2B5282-4C38-4D97-945C-7865E0B2FA86}" type="pres">
      <dgm:prSet presAssocID="{45C30E75-8A91-4C3A-A293-D24CE719AB4B}" presName="connTx" presStyleLbl="parChTrans1D4" presStyleIdx="16" presStyleCnt="44"/>
      <dgm:spPr/>
    </dgm:pt>
    <dgm:pt modelId="{8071CCA2-5793-4FA5-BB6E-C0229527C7A6}" type="pres">
      <dgm:prSet presAssocID="{3146EB90-6E47-4630-B56F-2E40C44C7041}" presName="root2" presStyleCnt="0"/>
      <dgm:spPr/>
    </dgm:pt>
    <dgm:pt modelId="{DAE42278-86AF-40AC-B527-B4688A5844C3}" type="pres">
      <dgm:prSet presAssocID="{3146EB90-6E47-4630-B56F-2E40C44C7041}" presName="LevelTwoTextNode" presStyleLbl="node4" presStyleIdx="16" presStyleCnt="44" custLinFactY="-61988" custLinFactNeighborX="-810" custLinFactNeighborY="-100000">
        <dgm:presLayoutVars>
          <dgm:chPref val="3"/>
        </dgm:presLayoutVars>
      </dgm:prSet>
      <dgm:spPr/>
    </dgm:pt>
    <dgm:pt modelId="{92331F0C-383A-4A71-8A56-B74C36D4DEFB}" type="pres">
      <dgm:prSet presAssocID="{3146EB90-6E47-4630-B56F-2E40C44C7041}" presName="level3hierChild" presStyleCnt="0"/>
      <dgm:spPr/>
    </dgm:pt>
    <dgm:pt modelId="{A91EAFAB-6952-4EED-BA53-397FDE4807E7}" type="pres">
      <dgm:prSet presAssocID="{F35A227B-61E3-411C-ABC4-2F8E05296BD0}" presName="conn2-1" presStyleLbl="parChTrans1D4" presStyleIdx="17" presStyleCnt="44"/>
      <dgm:spPr/>
    </dgm:pt>
    <dgm:pt modelId="{A5E8C2DE-FC02-4A29-BDFD-F21EABDCE199}" type="pres">
      <dgm:prSet presAssocID="{F35A227B-61E3-411C-ABC4-2F8E05296BD0}" presName="connTx" presStyleLbl="parChTrans1D4" presStyleIdx="17" presStyleCnt="44"/>
      <dgm:spPr/>
    </dgm:pt>
    <dgm:pt modelId="{6F5E6298-AA15-40DC-B37B-5AE3A1F57591}" type="pres">
      <dgm:prSet presAssocID="{BD1811E9-61AA-4E3E-8D98-5B8BC7E7240A}" presName="root2" presStyleCnt="0"/>
      <dgm:spPr/>
    </dgm:pt>
    <dgm:pt modelId="{3C41B294-0394-40C3-94EE-E7D1E5F4DCD6}" type="pres">
      <dgm:prSet presAssocID="{BD1811E9-61AA-4E3E-8D98-5B8BC7E7240A}" presName="LevelTwoTextNode" presStyleLbl="node4" presStyleIdx="17" presStyleCnt="44" custLinFactY="-100000" custLinFactNeighborX="-810" custLinFactNeighborY="-123544">
        <dgm:presLayoutVars>
          <dgm:chPref val="3"/>
        </dgm:presLayoutVars>
      </dgm:prSet>
      <dgm:spPr/>
    </dgm:pt>
    <dgm:pt modelId="{7F2A5683-4BA2-4771-9AD7-E969965718CB}" type="pres">
      <dgm:prSet presAssocID="{BD1811E9-61AA-4E3E-8D98-5B8BC7E7240A}" presName="level3hierChild" presStyleCnt="0"/>
      <dgm:spPr/>
    </dgm:pt>
    <dgm:pt modelId="{230C1196-FD49-4A2F-A53E-80FC937F61E4}" type="pres">
      <dgm:prSet presAssocID="{52114DF0-3894-4B6C-B72A-CBDD2B9DC68B}" presName="conn2-1" presStyleLbl="parChTrans1D4" presStyleIdx="18" presStyleCnt="44"/>
      <dgm:spPr/>
    </dgm:pt>
    <dgm:pt modelId="{427F47C7-26C3-403C-A759-A4A283ED69A3}" type="pres">
      <dgm:prSet presAssocID="{52114DF0-3894-4B6C-B72A-CBDD2B9DC68B}" presName="connTx" presStyleLbl="parChTrans1D4" presStyleIdx="18" presStyleCnt="44"/>
      <dgm:spPr/>
    </dgm:pt>
    <dgm:pt modelId="{02D73C0B-7315-4085-A613-3E299B67D308}" type="pres">
      <dgm:prSet presAssocID="{C3FAF233-DEB1-4418-98C3-CF28B2D15B1C}" presName="root2" presStyleCnt="0"/>
      <dgm:spPr/>
    </dgm:pt>
    <dgm:pt modelId="{B8BAB489-CF72-43F0-9261-8E87F6A988BC}" type="pres">
      <dgm:prSet presAssocID="{C3FAF233-DEB1-4418-98C3-CF28B2D15B1C}" presName="LevelTwoTextNode" presStyleLbl="node4" presStyleIdx="18" presStyleCnt="44" custScaleY="193721" custLinFactY="-100000" custLinFactNeighborY="-165661">
        <dgm:presLayoutVars>
          <dgm:chPref val="3"/>
        </dgm:presLayoutVars>
      </dgm:prSet>
      <dgm:spPr/>
    </dgm:pt>
    <dgm:pt modelId="{54997188-FA23-49FC-9B06-677753D832E2}" type="pres">
      <dgm:prSet presAssocID="{C3FAF233-DEB1-4418-98C3-CF28B2D15B1C}" presName="level3hierChild" presStyleCnt="0"/>
      <dgm:spPr/>
    </dgm:pt>
    <dgm:pt modelId="{BDAE6786-B6F1-402E-9783-D3D205592307}" type="pres">
      <dgm:prSet presAssocID="{2B6BBCCD-F614-422A-ACE1-39FB1A04D32B}" presName="conn2-1" presStyleLbl="parChTrans1D4" presStyleIdx="19" presStyleCnt="44"/>
      <dgm:spPr/>
    </dgm:pt>
    <dgm:pt modelId="{183BF10B-9FA0-44A4-901C-16CF1BD1B66F}" type="pres">
      <dgm:prSet presAssocID="{2B6BBCCD-F614-422A-ACE1-39FB1A04D32B}" presName="connTx" presStyleLbl="parChTrans1D4" presStyleIdx="19" presStyleCnt="44"/>
      <dgm:spPr/>
    </dgm:pt>
    <dgm:pt modelId="{37E3ADB3-5856-464B-85E5-1EAF409A8B29}" type="pres">
      <dgm:prSet presAssocID="{2634016E-05CB-41E7-B304-624115383742}" presName="root2" presStyleCnt="0"/>
      <dgm:spPr/>
    </dgm:pt>
    <dgm:pt modelId="{864A07DD-6AF7-4B5A-A7EF-2AB61F6CAFA0}" type="pres">
      <dgm:prSet presAssocID="{2634016E-05CB-41E7-B304-624115383742}" presName="LevelTwoTextNode" presStyleLbl="node4" presStyleIdx="19" presStyleCnt="44" custLinFactY="-100000" custLinFactNeighborX="-810" custLinFactNeighborY="-123544">
        <dgm:presLayoutVars>
          <dgm:chPref val="3"/>
        </dgm:presLayoutVars>
      </dgm:prSet>
      <dgm:spPr/>
    </dgm:pt>
    <dgm:pt modelId="{CF7DB81E-3755-4ED7-A93A-7B2C6900A64D}" type="pres">
      <dgm:prSet presAssocID="{2634016E-05CB-41E7-B304-624115383742}" presName="level3hierChild" presStyleCnt="0"/>
      <dgm:spPr/>
    </dgm:pt>
    <dgm:pt modelId="{8EB74658-286D-4827-AED8-433705551F51}" type="pres">
      <dgm:prSet presAssocID="{030737DD-6195-4E07-B440-731AEA390DA0}" presName="conn2-1" presStyleLbl="parChTrans1D4" presStyleIdx="20" presStyleCnt="44"/>
      <dgm:spPr/>
    </dgm:pt>
    <dgm:pt modelId="{A3D5C3AA-320C-4EEE-B279-75D4FFEB6947}" type="pres">
      <dgm:prSet presAssocID="{030737DD-6195-4E07-B440-731AEA390DA0}" presName="connTx" presStyleLbl="parChTrans1D4" presStyleIdx="20" presStyleCnt="44"/>
      <dgm:spPr/>
    </dgm:pt>
    <dgm:pt modelId="{9A1328EE-E3E5-4D92-8D99-B5EF684B01D5}" type="pres">
      <dgm:prSet presAssocID="{D7E2EA07-8A41-4BB3-9270-B7908A4C2C6D}" presName="root2" presStyleCnt="0"/>
      <dgm:spPr/>
    </dgm:pt>
    <dgm:pt modelId="{C186E496-259D-4E2C-AAC8-D34FA6519C91}" type="pres">
      <dgm:prSet presAssocID="{D7E2EA07-8A41-4BB3-9270-B7908A4C2C6D}" presName="LevelTwoTextNode" presStyleLbl="node4" presStyleIdx="20" presStyleCnt="44" custLinFactY="-153135" custLinFactNeighborX="810" custLinFactNeighborY="-200000">
        <dgm:presLayoutVars>
          <dgm:chPref val="3"/>
        </dgm:presLayoutVars>
      </dgm:prSet>
      <dgm:spPr/>
    </dgm:pt>
    <dgm:pt modelId="{577F8A7A-2582-4B0A-8704-6A998F6EE0DB}" type="pres">
      <dgm:prSet presAssocID="{D7E2EA07-8A41-4BB3-9270-B7908A4C2C6D}" presName="level3hierChild" presStyleCnt="0"/>
      <dgm:spPr/>
    </dgm:pt>
    <dgm:pt modelId="{B8CF4804-4D25-4090-A574-8F1BB1333EFA}" type="pres">
      <dgm:prSet presAssocID="{8AA50280-0CF5-43D6-816C-2AD4AA51DCED}" presName="conn2-1" presStyleLbl="parChTrans1D4" presStyleIdx="21" presStyleCnt="44"/>
      <dgm:spPr/>
    </dgm:pt>
    <dgm:pt modelId="{8E558D65-D144-4352-BB19-9774833552F6}" type="pres">
      <dgm:prSet presAssocID="{8AA50280-0CF5-43D6-816C-2AD4AA51DCED}" presName="connTx" presStyleLbl="parChTrans1D4" presStyleIdx="21" presStyleCnt="44"/>
      <dgm:spPr/>
    </dgm:pt>
    <dgm:pt modelId="{556FA498-5741-430C-B7C9-4BB7AACC111A}" type="pres">
      <dgm:prSet presAssocID="{6EB37CEC-F572-4E75-A0A1-2F19370A9367}" presName="root2" presStyleCnt="0"/>
      <dgm:spPr/>
    </dgm:pt>
    <dgm:pt modelId="{DED9BB26-5422-4572-9679-358DE60020BC}" type="pres">
      <dgm:prSet presAssocID="{6EB37CEC-F572-4E75-A0A1-2F19370A9367}" presName="LevelTwoTextNode" presStyleLbl="node4" presStyleIdx="21" presStyleCnt="44" custLinFactNeighborX="-11348" custLinFactNeighborY="-16314">
        <dgm:presLayoutVars>
          <dgm:chPref val="3"/>
        </dgm:presLayoutVars>
      </dgm:prSet>
      <dgm:spPr/>
    </dgm:pt>
    <dgm:pt modelId="{745666FB-899A-4E9F-9871-E250885C9EEA}" type="pres">
      <dgm:prSet presAssocID="{6EB37CEC-F572-4E75-A0A1-2F19370A9367}" presName="level3hierChild" presStyleCnt="0"/>
      <dgm:spPr/>
    </dgm:pt>
    <dgm:pt modelId="{35CCCF0E-84BA-49CF-8047-21713BCDB4B7}" type="pres">
      <dgm:prSet presAssocID="{82D586F7-DA3F-4910-8425-6E70916BA624}" presName="conn2-1" presStyleLbl="parChTrans1D4" presStyleIdx="22" presStyleCnt="44"/>
      <dgm:spPr/>
    </dgm:pt>
    <dgm:pt modelId="{648CE05A-18D1-4240-BF7A-9596E00DF545}" type="pres">
      <dgm:prSet presAssocID="{82D586F7-DA3F-4910-8425-6E70916BA624}" presName="connTx" presStyleLbl="parChTrans1D4" presStyleIdx="22" presStyleCnt="44"/>
      <dgm:spPr/>
    </dgm:pt>
    <dgm:pt modelId="{43020C23-C521-4D31-AA44-8F8FDB70F22B}" type="pres">
      <dgm:prSet presAssocID="{E1649703-D5C3-47B7-9D90-E9371FEAD938}" presName="root2" presStyleCnt="0"/>
      <dgm:spPr/>
    </dgm:pt>
    <dgm:pt modelId="{E7D11A44-0184-4EC0-AB33-CF7FACBE7595}" type="pres">
      <dgm:prSet presAssocID="{E1649703-D5C3-47B7-9D90-E9371FEAD938}" presName="LevelTwoTextNode" presStyleLbl="node4" presStyleIdx="22" presStyleCnt="44">
        <dgm:presLayoutVars>
          <dgm:chPref val="3"/>
        </dgm:presLayoutVars>
      </dgm:prSet>
      <dgm:spPr/>
    </dgm:pt>
    <dgm:pt modelId="{BD764305-D232-4E13-84D6-D2E6E89F2C10}" type="pres">
      <dgm:prSet presAssocID="{E1649703-D5C3-47B7-9D90-E9371FEAD938}" presName="level3hierChild" presStyleCnt="0"/>
      <dgm:spPr/>
    </dgm:pt>
    <dgm:pt modelId="{652B3F83-7592-4C55-8321-D6C5C4D9C7D7}" type="pres">
      <dgm:prSet presAssocID="{20F6745A-5C0B-4104-824C-7A93A95D8FC7}" presName="conn2-1" presStyleLbl="parChTrans1D4" presStyleIdx="23" presStyleCnt="44"/>
      <dgm:spPr/>
    </dgm:pt>
    <dgm:pt modelId="{6DBDFD35-6F26-4E4E-B5C0-C097A0D80FBA}" type="pres">
      <dgm:prSet presAssocID="{20F6745A-5C0B-4104-824C-7A93A95D8FC7}" presName="connTx" presStyleLbl="parChTrans1D4" presStyleIdx="23" presStyleCnt="44"/>
      <dgm:spPr/>
    </dgm:pt>
    <dgm:pt modelId="{116A78F6-0A56-482E-B53A-4E17E7BFD59F}" type="pres">
      <dgm:prSet presAssocID="{AE3B56D7-D689-40D9-93E9-FF9CAA334849}" presName="root2" presStyleCnt="0"/>
      <dgm:spPr/>
    </dgm:pt>
    <dgm:pt modelId="{B9EB5B76-9B4A-4942-8AF2-9C955332A7EA}" type="pres">
      <dgm:prSet presAssocID="{AE3B56D7-D689-40D9-93E9-FF9CAA334849}" presName="LevelTwoTextNode" presStyleLbl="node4" presStyleIdx="23" presStyleCnt="44">
        <dgm:presLayoutVars>
          <dgm:chPref val="3"/>
        </dgm:presLayoutVars>
      </dgm:prSet>
      <dgm:spPr/>
    </dgm:pt>
    <dgm:pt modelId="{0E9116F1-A78F-4871-B6BE-4DD336810943}" type="pres">
      <dgm:prSet presAssocID="{AE3B56D7-D689-40D9-93E9-FF9CAA334849}" presName="level3hierChild" presStyleCnt="0"/>
      <dgm:spPr/>
    </dgm:pt>
    <dgm:pt modelId="{955081C1-40F7-4526-A37B-56B007251FA3}" type="pres">
      <dgm:prSet presAssocID="{C818C8A8-D329-42C5-8337-FE39251754C7}" presName="conn2-1" presStyleLbl="parChTrans1D4" presStyleIdx="24" presStyleCnt="44"/>
      <dgm:spPr/>
    </dgm:pt>
    <dgm:pt modelId="{749756EA-312C-412C-B8AA-89969FE886EA}" type="pres">
      <dgm:prSet presAssocID="{C818C8A8-D329-42C5-8337-FE39251754C7}" presName="connTx" presStyleLbl="parChTrans1D4" presStyleIdx="24" presStyleCnt="44"/>
      <dgm:spPr/>
    </dgm:pt>
    <dgm:pt modelId="{BF3C5007-E191-4790-B12C-7046E4D0450E}" type="pres">
      <dgm:prSet presAssocID="{DCC08175-E7A3-467A-8037-5F285E55FDDD}" presName="root2" presStyleCnt="0"/>
      <dgm:spPr/>
    </dgm:pt>
    <dgm:pt modelId="{35BDCFDF-68AC-4E9F-9771-3BAB5D390E8B}" type="pres">
      <dgm:prSet presAssocID="{DCC08175-E7A3-467A-8037-5F285E55FDDD}" presName="LevelTwoTextNode" presStyleLbl="node4" presStyleIdx="24" presStyleCnt="44">
        <dgm:presLayoutVars>
          <dgm:chPref val="3"/>
        </dgm:presLayoutVars>
      </dgm:prSet>
      <dgm:spPr/>
    </dgm:pt>
    <dgm:pt modelId="{E24592D8-1715-46B2-AEDA-3E5D2A016735}" type="pres">
      <dgm:prSet presAssocID="{DCC08175-E7A3-467A-8037-5F285E55FDDD}" presName="level3hierChild" presStyleCnt="0"/>
      <dgm:spPr/>
    </dgm:pt>
    <dgm:pt modelId="{5B966F2D-3BAE-49A4-BB6A-C6209B80F118}" type="pres">
      <dgm:prSet presAssocID="{229A5B6C-3313-4B84-8886-507135C448B1}" presName="conn2-1" presStyleLbl="parChTrans1D4" presStyleIdx="25" presStyleCnt="44"/>
      <dgm:spPr/>
    </dgm:pt>
    <dgm:pt modelId="{80AD646F-5E4A-4664-B626-4EB5221A1510}" type="pres">
      <dgm:prSet presAssocID="{229A5B6C-3313-4B84-8886-507135C448B1}" presName="connTx" presStyleLbl="parChTrans1D4" presStyleIdx="25" presStyleCnt="44"/>
      <dgm:spPr/>
    </dgm:pt>
    <dgm:pt modelId="{E1CBAEE0-D4F9-45C0-808F-6B05BB4E471B}" type="pres">
      <dgm:prSet presAssocID="{6FBEC574-AB7A-4369-8E7A-84704D42F9F9}" presName="root2" presStyleCnt="0"/>
      <dgm:spPr/>
    </dgm:pt>
    <dgm:pt modelId="{665385A5-FB1A-472C-8DD6-E4CB574DE922}" type="pres">
      <dgm:prSet presAssocID="{6FBEC574-AB7A-4369-8E7A-84704D42F9F9}" presName="LevelTwoTextNode" presStyleLbl="node4" presStyleIdx="25" presStyleCnt="44">
        <dgm:presLayoutVars>
          <dgm:chPref val="3"/>
        </dgm:presLayoutVars>
      </dgm:prSet>
      <dgm:spPr/>
    </dgm:pt>
    <dgm:pt modelId="{9141F91D-D0D1-4F26-8D3C-7AF265A690C8}" type="pres">
      <dgm:prSet presAssocID="{6FBEC574-AB7A-4369-8E7A-84704D42F9F9}" presName="level3hierChild" presStyleCnt="0"/>
      <dgm:spPr/>
    </dgm:pt>
    <dgm:pt modelId="{C8F36DAF-FE7E-46F6-ADCA-1FC07A898F52}" type="pres">
      <dgm:prSet presAssocID="{0BD19038-790C-4988-A1B5-6B1A8273311A}" presName="conn2-1" presStyleLbl="parChTrans1D4" presStyleIdx="26" presStyleCnt="44"/>
      <dgm:spPr/>
    </dgm:pt>
    <dgm:pt modelId="{A6DBD455-64F9-4434-A34A-92196367FA67}" type="pres">
      <dgm:prSet presAssocID="{0BD19038-790C-4988-A1B5-6B1A8273311A}" presName="connTx" presStyleLbl="parChTrans1D4" presStyleIdx="26" presStyleCnt="44"/>
      <dgm:spPr/>
    </dgm:pt>
    <dgm:pt modelId="{4334C76E-8E2E-4A69-9387-14585768892A}" type="pres">
      <dgm:prSet presAssocID="{E27D1822-7C56-4CE1-85D4-5BA249256CE2}" presName="root2" presStyleCnt="0"/>
      <dgm:spPr/>
    </dgm:pt>
    <dgm:pt modelId="{F9E7BB2A-5BF0-438A-B113-2B74E52264B6}" type="pres">
      <dgm:prSet presAssocID="{E27D1822-7C56-4CE1-85D4-5BA249256CE2}" presName="LevelTwoTextNode" presStyleLbl="node4" presStyleIdx="26" presStyleCnt="44">
        <dgm:presLayoutVars>
          <dgm:chPref val="3"/>
        </dgm:presLayoutVars>
      </dgm:prSet>
      <dgm:spPr/>
    </dgm:pt>
    <dgm:pt modelId="{B3188E40-07A4-4D0B-B2B9-2C455C3259AE}" type="pres">
      <dgm:prSet presAssocID="{E27D1822-7C56-4CE1-85D4-5BA249256CE2}" presName="level3hierChild" presStyleCnt="0"/>
      <dgm:spPr/>
    </dgm:pt>
    <dgm:pt modelId="{00ACF90B-1F94-4281-A21C-C4B32FD3D40A}" type="pres">
      <dgm:prSet presAssocID="{F4A5DBA0-E543-4C6E-9931-17D332EC9FE3}" presName="conn2-1" presStyleLbl="parChTrans1D2" presStyleIdx="1" presStyleCnt="5"/>
      <dgm:spPr/>
    </dgm:pt>
    <dgm:pt modelId="{F8600BB6-B8A9-4DAC-A08E-0D79EB107690}" type="pres">
      <dgm:prSet presAssocID="{F4A5DBA0-E543-4C6E-9931-17D332EC9FE3}" presName="connTx" presStyleLbl="parChTrans1D2" presStyleIdx="1" presStyleCnt="5"/>
      <dgm:spPr/>
    </dgm:pt>
    <dgm:pt modelId="{93F1748C-858F-49D9-92A3-7404F846F7EA}" type="pres">
      <dgm:prSet presAssocID="{08FB9D78-13DB-4AEF-84D1-66BCE7233451}" presName="root2" presStyleCnt="0"/>
      <dgm:spPr/>
    </dgm:pt>
    <dgm:pt modelId="{584948E4-3C53-456C-B33B-8D91933EEF33}" type="pres">
      <dgm:prSet presAssocID="{08FB9D78-13DB-4AEF-84D1-66BCE7233451}" presName="LevelTwoTextNode" presStyleLbl="node2" presStyleIdx="1" presStyleCnt="5" custLinFactNeighborX="-930" custLinFactNeighborY="50233">
        <dgm:presLayoutVars>
          <dgm:chPref val="3"/>
        </dgm:presLayoutVars>
      </dgm:prSet>
      <dgm:spPr/>
    </dgm:pt>
    <dgm:pt modelId="{9FA1AC7C-C9AF-4D75-B1DF-3A120DF2D606}" type="pres">
      <dgm:prSet presAssocID="{08FB9D78-13DB-4AEF-84D1-66BCE7233451}" presName="level3hierChild" presStyleCnt="0"/>
      <dgm:spPr/>
    </dgm:pt>
    <dgm:pt modelId="{2F4ECB60-E850-4BDA-A716-EC1D179CB062}" type="pres">
      <dgm:prSet presAssocID="{19F6ECAB-6FD2-48EC-9C92-36AB6408ECAE}" presName="conn2-1" presStyleLbl="parChTrans1D3" presStyleIdx="1" presStyleCnt="6"/>
      <dgm:spPr/>
    </dgm:pt>
    <dgm:pt modelId="{01C6D135-DA5C-4F0A-BC1B-74D09683AA61}" type="pres">
      <dgm:prSet presAssocID="{19F6ECAB-6FD2-48EC-9C92-36AB6408ECAE}" presName="connTx" presStyleLbl="parChTrans1D3" presStyleIdx="1" presStyleCnt="6"/>
      <dgm:spPr/>
    </dgm:pt>
    <dgm:pt modelId="{C4C29801-5F49-41F3-A189-75A69CBB3896}" type="pres">
      <dgm:prSet presAssocID="{CAD98D7D-0864-4DC2-BE62-DF0562B11AE3}" presName="root2" presStyleCnt="0"/>
      <dgm:spPr/>
    </dgm:pt>
    <dgm:pt modelId="{CA25A424-8F95-4CC4-B696-399383265B2D}" type="pres">
      <dgm:prSet presAssocID="{CAD98D7D-0864-4DC2-BE62-DF0562B11AE3}" presName="LevelTwoTextNode" presStyleLbl="node3" presStyleIdx="1" presStyleCnt="6" custScaleY="226226">
        <dgm:presLayoutVars>
          <dgm:chPref val="3"/>
        </dgm:presLayoutVars>
      </dgm:prSet>
      <dgm:spPr/>
    </dgm:pt>
    <dgm:pt modelId="{2431444D-74F1-49FD-86DE-DDF03BBAD930}" type="pres">
      <dgm:prSet presAssocID="{CAD98D7D-0864-4DC2-BE62-DF0562B11AE3}" presName="level3hierChild" presStyleCnt="0"/>
      <dgm:spPr/>
    </dgm:pt>
    <dgm:pt modelId="{51BC7CF4-8ACA-4C16-B0C8-1F0EF30D3ADB}" type="pres">
      <dgm:prSet presAssocID="{061C14A0-0117-4867-A329-13FC729894CF}" presName="conn2-1" presStyleLbl="parChTrans1D4" presStyleIdx="27" presStyleCnt="44"/>
      <dgm:spPr/>
    </dgm:pt>
    <dgm:pt modelId="{D32BBF71-1E56-4C33-A246-2EFC643DD620}" type="pres">
      <dgm:prSet presAssocID="{061C14A0-0117-4867-A329-13FC729894CF}" presName="connTx" presStyleLbl="parChTrans1D4" presStyleIdx="27" presStyleCnt="44"/>
      <dgm:spPr/>
    </dgm:pt>
    <dgm:pt modelId="{B75B5533-97D4-452A-B0DC-F43566565FC8}" type="pres">
      <dgm:prSet presAssocID="{150F961F-158C-4935-943C-C26CF49C04C7}" presName="root2" presStyleCnt="0"/>
      <dgm:spPr/>
    </dgm:pt>
    <dgm:pt modelId="{5CA96DDC-A675-44B9-8FDC-5680F9897D7D}" type="pres">
      <dgm:prSet presAssocID="{150F961F-158C-4935-943C-C26CF49C04C7}" presName="LevelTwoTextNode" presStyleLbl="node4" presStyleIdx="27" presStyleCnt="44">
        <dgm:presLayoutVars>
          <dgm:chPref val="3"/>
        </dgm:presLayoutVars>
      </dgm:prSet>
      <dgm:spPr/>
    </dgm:pt>
    <dgm:pt modelId="{46DE2786-7D3F-4BCD-99BC-DDE17BEBFAAC}" type="pres">
      <dgm:prSet presAssocID="{150F961F-158C-4935-943C-C26CF49C04C7}" presName="level3hierChild" presStyleCnt="0"/>
      <dgm:spPr/>
    </dgm:pt>
    <dgm:pt modelId="{D2AB32C4-3026-49C2-843B-C6F151022AB0}" type="pres">
      <dgm:prSet presAssocID="{D8C1D0F2-AA1A-44A9-8E4A-B18CD41E3FF2}" presName="conn2-1" presStyleLbl="parChTrans1D4" presStyleIdx="28" presStyleCnt="44"/>
      <dgm:spPr/>
    </dgm:pt>
    <dgm:pt modelId="{CCF77EBC-AD90-4893-B267-3531DD5DDAE5}" type="pres">
      <dgm:prSet presAssocID="{D8C1D0F2-AA1A-44A9-8E4A-B18CD41E3FF2}" presName="connTx" presStyleLbl="parChTrans1D4" presStyleIdx="28" presStyleCnt="44"/>
      <dgm:spPr/>
    </dgm:pt>
    <dgm:pt modelId="{A45EE543-8DF5-44E5-A3A7-8F1E73DDFE2E}" type="pres">
      <dgm:prSet presAssocID="{AF417AE9-1CD6-4BA7-998D-93B5B89B0268}" presName="root2" presStyleCnt="0"/>
      <dgm:spPr/>
    </dgm:pt>
    <dgm:pt modelId="{BD39FF14-49E2-485C-BC34-F233FA4AEF0A}" type="pres">
      <dgm:prSet presAssocID="{AF417AE9-1CD6-4BA7-998D-93B5B89B0268}" presName="LevelTwoTextNode" presStyleLbl="node4" presStyleIdx="28" presStyleCnt="44" custLinFactNeighborX="717" custLinFactNeighborY="10036">
        <dgm:presLayoutVars>
          <dgm:chPref val="3"/>
        </dgm:presLayoutVars>
      </dgm:prSet>
      <dgm:spPr/>
    </dgm:pt>
    <dgm:pt modelId="{6BDE4A80-57FB-4814-94B6-7B588124A421}" type="pres">
      <dgm:prSet presAssocID="{AF417AE9-1CD6-4BA7-998D-93B5B89B0268}" presName="level3hierChild" presStyleCnt="0"/>
      <dgm:spPr/>
    </dgm:pt>
    <dgm:pt modelId="{8501EF2D-D4B0-4497-A80D-6F7D90950247}" type="pres">
      <dgm:prSet presAssocID="{82587755-FF14-4256-93C2-EBC8FE661038}" presName="conn2-1" presStyleLbl="parChTrans1D4" presStyleIdx="29" presStyleCnt="44"/>
      <dgm:spPr/>
    </dgm:pt>
    <dgm:pt modelId="{86094F21-A01A-4009-850A-E300576D49C8}" type="pres">
      <dgm:prSet presAssocID="{82587755-FF14-4256-93C2-EBC8FE661038}" presName="connTx" presStyleLbl="parChTrans1D4" presStyleIdx="29" presStyleCnt="44"/>
      <dgm:spPr/>
    </dgm:pt>
    <dgm:pt modelId="{10DC7CE1-C235-4731-8CC3-4934A1FC0239}" type="pres">
      <dgm:prSet presAssocID="{9BB40DA1-3412-4391-AD51-05F4B036D3DF}" presName="root2" presStyleCnt="0"/>
      <dgm:spPr/>
    </dgm:pt>
    <dgm:pt modelId="{E4F0910B-D75A-45BE-BDA9-E28E9880C881}" type="pres">
      <dgm:prSet presAssocID="{9BB40DA1-3412-4391-AD51-05F4B036D3DF}" presName="LevelTwoTextNode" presStyleLbl="node4" presStyleIdx="29" presStyleCnt="44" custLinFactY="46550" custLinFactNeighborX="50646" custLinFactNeighborY="100000">
        <dgm:presLayoutVars>
          <dgm:chPref val="3"/>
        </dgm:presLayoutVars>
      </dgm:prSet>
      <dgm:spPr/>
    </dgm:pt>
    <dgm:pt modelId="{CBDA2C91-C7B9-439F-8001-65B73676109C}" type="pres">
      <dgm:prSet presAssocID="{9BB40DA1-3412-4391-AD51-05F4B036D3DF}" presName="level3hierChild" presStyleCnt="0"/>
      <dgm:spPr/>
    </dgm:pt>
    <dgm:pt modelId="{39180974-58A6-4C4D-91AF-A6959A325DE6}" type="pres">
      <dgm:prSet presAssocID="{5D5F08E4-91D4-4509-B9DD-3DE90B5D1EE3}" presName="conn2-1" presStyleLbl="parChTrans1D4" presStyleIdx="30" presStyleCnt="44"/>
      <dgm:spPr/>
    </dgm:pt>
    <dgm:pt modelId="{A3C83233-3F0E-4F32-B928-A5D8E190BC9D}" type="pres">
      <dgm:prSet presAssocID="{5D5F08E4-91D4-4509-B9DD-3DE90B5D1EE3}" presName="connTx" presStyleLbl="parChTrans1D4" presStyleIdx="30" presStyleCnt="44"/>
      <dgm:spPr/>
    </dgm:pt>
    <dgm:pt modelId="{950871B2-CED2-4875-98F7-366B521C39B2}" type="pres">
      <dgm:prSet presAssocID="{A8653DDA-2215-443B-9F28-E7EDA0552705}" presName="root2" presStyleCnt="0"/>
      <dgm:spPr/>
    </dgm:pt>
    <dgm:pt modelId="{C6D3C160-7832-4A5D-88D2-F21C9D122721}" type="pres">
      <dgm:prSet presAssocID="{A8653DDA-2215-443B-9F28-E7EDA0552705}" presName="LevelTwoTextNode" presStyleLbl="node4" presStyleIdx="30" presStyleCnt="44" custScaleX="144611" custLinFactY="46550" custLinFactNeighborX="46823" custLinFactNeighborY="100000">
        <dgm:presLayoutVars>
          <dgm:chPref val="3"/>
        </dgm:presLayoutVars>
      </dgm:prSet>
      <dgm:spPr/>
    </dgm:pt>
    <dgm:pt modelId="{DC96D25C-C2C8-4BCD-ABC7-80EEC935FF71}" type="pres">
      <dgm:prSet presAssocID="{A8653DDA-2215-443B-9F28-E7EDA0552705}" presName="level3hierChild" presStyleCnt="0"/>
      <dgm:spPr/>
    </dgm:pt>
    <dgm:pt modelId="{620CD97C-E851-4756-A58F-BCA0E33BBFD3}" type="pres">
      <dgm:prSet presAssocID="{6BB6AB5F-AE48-4EAC-8136-D1699FAA8B43}" presName="conn2-1" presStyleLbl="parChTrans1D3" presStyleIdx="2" presStyleCnt="6"/>
      <dgm:spPr/>
    </dgm:pt>
    <dgm:pt modelId="{03119052-2A85-41D4-87B5-F6F00354E8F2}" type="pres">
      <dgm:prSet presAssocID="{6BB6AB5F-AE48-4EAC-8136-D1699FAA8B43}" presName="connTx" presStyleLbl="parChTrans1D3" presStyleIdx="2" presStyleCnt="6"/>
      <dgm:spPr/>
    </dgm:pt>
    <dgm:pt modelId="{28049A29-224B-4047-AE98-461CD5C08B92}" type="pres">
      <dgm:prSet presAssocID="{A95E733D-A0AA-4B02-AF39-A690726D6EF3}" presName="root2" presStyleCnt="0"/>
      <dgm:spPr/>
    </dgm:pt>
    <dgm:pt modelId="{BC8E1D12-AAFC-4AD7-AAA2-D49E086FBB70}" type="pres">
      <dgm:prSet presAssocID="{A95E733D-A0AA-4B02-AF39-A690726D6EF3}" presName="LevelTwoTextNode" presStyleLbl="node3" presStyleIdx="2" presStyleCnt="6">
        <dgm:presLayoutVars>
          <dgm:chPref val="3"/>
        </dgm:presLayoutVars>
      </dgm:prSet>
      <dgm:spPr/>
    </dgm:pt>
    <dgm:pt modelId="{ED2B8754-0EB8-447E-991C-30586813C2BA}" type="pres">
      <dgm:prSet presAssocID="{A95E733D-A0AA-4B02-AF39-A690726D6EF3}" presName="level3hierChild" presStyleCnt="0"/>
      <dgm:spPr/>
    </dgm:pt>
    <dgm:pt modelId="{6BF91C6C-0FD8-4C61-8829-1994F8338CB7}" type="pres">
      <dgm:prSet presAssocID="{E111DB59-3A78-494A-9715-6DA1E3D9F07C}" presName="conn2-1" presStyleLbl="parChTrans1D3" presStyleIdx="3" presStyleCnt="6"/>
      <dgm:spPr/>
    </dgm:pt>
    <dgm:pt modelId="{35A0C041-350B-4A67-B44D-A13D939E4737}" type="pres">
      <dgm:prSet presAssocID="{E111DB59-3A78-494A-9715-6DA1E3D9F07C}" presName="connTx" presStyleLbl="parChTrans1D3" presStyleIdx="3" presStyleCnt="6"/>
      <dgm:spPr/>
    </dgm:pt>
    <dgm:pt modelId="{EB8943B7-DA8A-47F4-8922-BD8347A4430F}" type="pres">
      <dgm:prSet presAssocID="{4FCCDA9B-FB0B-42E4-916E-F9BFCACCB76B}" presName="root2" presStyleCnt="0"/>
      <dgm:spPr/>
    </dgm:pt>
    <dgm:pt modelId="{F0AF979E-6FB3-48A3-A68F-89B062572434}" type="pres">
      <dgm:prSet presAssocID="{4FCCDA9B-FB0B-42E4-916E-F9BFCACCB76B}" presName="LevelTwoTextNode" presStyleLbl="node3" presStyleIdx="3" presStyleCnt="6">
        <dgm:presLayoutVars>
          <dgm:chPref val="3"/>
        </dgm:presLayoutVars>
      </dgm:prSet>
      <dgm:spPr/>
    </dgm:pt>
    <dgm:pt modelId="{AE903ADB-547E-4981-9FC1-38418DA80047}" type="pres">
      <dgm:prSet presAssocID="{4FCCDA9B-FB0B-42E4-916E-F9BFCACCB76B}" presName="level3hierChild" presStyleCnt="0"/>
      <dgm:spPr/>
    </dgm:pt>
    <dgm:pt modelId="{03E6DCAC-348B-47AC-9380-9AEB3CEE2F9B}" type="pres">
      <dgm:prSet presAssocID="{E32DC5A3-E0C4-4E07-88A4-0904B771C161}" presName="conn2-1" presStyleLbl="parChTrans1D4" presStyleIdx="31" presStyleCnt="44"/>
      <dgm:spPr/>
    </dgm:pt>
    <dgm:pt modelId="{ECEFE1E2-0A1D-43D1-94BC-C8D0FC482668}" type="pres">
      <dgm:prSet presAssocID="{E32DC5A3-E0C4-4E07-88A4-0904B771C161}" presName="connTx" presStyleLbl="parChTrans1D4" presStyleIdx="31" presStyleCnt="44"/>
      <dgm:spPr/>
    </dgm:pt>
    <dgm:pt modelId="{C6833457-B6E0-4193-B431-433A2918DBFA}" type="pres">
      <dgm:prSet presAssocID="{12DD9724-8008-4830-AA11-B73C97AE2E0F}" presName="root2" presStyleCnt="0"/>
      <dgm:spPr/>
    </dgm:pt>
    <dgm:pt modelId="{9A0B5C12-A36E-4C03-A2B2-9BA9348E18CC}" type="pres">
      <dgm:prSet presAssocID="{12DD9724-8008-4830-AA11-B73C97AE2E0F}" presName="LevelTwoTextNode" presStyleLbl="node4" presStyleIdx="31" presStyleCnt="44">
        <dgm:presLayoutVars>
          <dgm:chPref val="3"/>
        </dgm:presLayoutVars>
      </dgm:prSet>
      <dgm:spPr/>
    </dgm:pt>
    <dgm:pt modelId="{3698FB5E-C5F6-4878-A2DB-E510D03DD374}" type="pres">
      <dgm:prSet presAssocID="{12DD9724-8008-4830-AA11-B73C97AE2E0F}" presName="level3hierChild" presStyleCnt="0"/>
      <dgm:spPr/>
    </dgm:pt>
    <dgm:pt modelId="{A06EEA10-BD6C-4300-B7AA-48B75700F22E}" type="pres">
      <dgm:prSet presAssocID="{0647FE95-013A-4A23-A23D-EE8DE0EF07E2}" presName="conn2-1" presStyleLbl="parChTrans1D2" presStyleIdx="2" presStyleCnt="5"/>
      <dgm:spPr/>
    </dgm:pt>
    <dgm:pt modelId="{57EFA95C-BA71-42E4-AA21-9BB68AE462BC}" type="pres">
      <dgm:prSet presAssocID="{0647FE95-013A-4A23-A23D-EE8DE0EF07E2}" presName="connTx" presStyleLbl="parChTrans1D2" presStyleIdx="2" presStyleCnt="5"/>
      <dgm:spPr/>
    </dgm:pt>
    <dgm:pt modelId="{0716D935-B75D-446B-90CC-4E615794FEC4}" type="pres">
      <dgm:prSet presAssocID="{7425590D-9312-4788-8F12-4F56EA4849CF}" presName="root2" presStyleCnt="0"/>
      <dgm:spPr/>
    </dgm:pt>
    <dgm:pt modelId="{B352D715-8BE4-4A28-B0A1-0ADE7BE6B3C4}" type="pres">
      <dgm:prSet presAssocID="{7425590D-9312-4788-8F12-4F56EA4849CF}" presName="LevelTwoTextNode" presStyleLbl="node2" presStyleIdx="2" presStyleCnt="5">
        <dgm:presLayoutVars>
          <dgm:chPref val="3"/>
        </dgm:presLayoutVars>
      </dgm:prSet>
      <dgm:spPr/>
    </dgm:pt>
    <dgm:pt modelId="{77ED20F8-7E55-461B-BB19-76A73A41BA79}" type="pres">
      <dgm:prSet presAssocID="{7425590D-9312-4788-8F12-4F56EA4849CF}" presName="level3hierChild" presStyleCnt="0"/>
      <dgm:spPr/>
    </dgm:pt>
    <dgm:pt modelId="{87C42347-E166-4755-9541-DCB517E7553C}" type="pres">
      <dgm:prSet presAssocID="{4E9B7AAA-DB22-4759-A930-F36F00DA732A}" presName="conn2-1" presStyleLbl="parChTrans1D3" presStyleIdx="4" presStyleCnt="6"/>
      <dgm:spPr/>
    </dgm:pt>
    <dgm:pt modelId="{69CB46D0-0FCC-46EA-B764-794B2155639E}" type="pres">
      <dgm:prSet presAssocID="{4E9B7AAA-DB22-4759-A930-F36F00DA732A}" presName="connTx" presStyleLbl="parChTrans1D3" presStyleIdx="4" presStyleCnt="6"/>
      <dgm:spPr/>
    </dgm:pt>
    <dgm:pt modelId="{3D789664-3B8F-4E47-A87E-E8859C69CAFC}" type="pres">
      <dgm:prSet presAssocID="{2A6CF0AA-56D1-4761-9896-A0141E1BEE4B}" presName="root2" presStyleCnt="0"/>
      <dgm:spPr/>
    </dgm:pt>
    <dgm:pt modelId="{A8486761-D31A-4A09-B099-3C69BC3E8531}" type="pres">
      <dgm:prSet presAssocID="{2A6CF0AA-56D1-4761-9896-A0141E1BEE4B}" presName="LevelTwoTextNode" presStyleLbl="node3" presStyleIdx="4" presStyleCnt="6">
        <dgm:presLayoutVars>
          <dgm:chPref val="3"/>
        </dgm:presLayoutVars>
      </dgm:prSet>
      <dgm:spPr/>
    </dgm:pt>
    <dgm:pt modelId="{090AC9B9-3445-4C8F-8020-7EBDFF2CC875}" type="pres">
      <dgm:prSet presAssocID="{2A6CF0AA-56D1-4761-9896-A0141E1BEE4B}" presName="level3hierChild" presStyleCnt="0"/>
      <dgm:spPr/>
    </dgm:pt>
    <dgm:pt modelId="{9AE21F5C-0D4D-4E41-89A3-AF6CF10DE8F7}" type="pres">
      <dgm:prSet presAssocID="{CE0AB063-B4DF-4473-847D-1F544D2A6DE4}" presName="conn2-1" presStyleLbl="parChTrans1D4" presStyleIdx="32" presStyleCnt="44"/>
      <dgm:spPr/>
    </dgm:pt>
    <dgm:pt modelId="{02358EF0-D7AD-47DB-A491-A3B66CD9B9CA}" type="pres">
      <dgm:prSet presAssocID="{CE0AB063-B4DF-4473-847D-1F544D2A6DE4}" presName="connTx" presStyleLbl="parChTrans1D4" presStyleIdx="32" presStyleCnt="44"/>
      <dgm:spPr/>
    </dgm:pt>
    <dgm:pt modelId="{F6C0A74B-E0A1-44F4-835E-F0E8ECAE8ADB}" type="pres">
      <dgm:prSet presAssocID="{56B1B293-C4C8-4AE7-8CF4-8AB8C944F94D}" presName="root2" presStyleCnt="0"/>
      <dgm:spPr/>
    </dgm:pt>
    <dgm:pt modelId="{7F25F024-90B5-466E-ABD7-F96B2D48EE56}" type="pres">
      <dgm:prSet presAssocID="{56B1B293-C4C8-4AE7-8CF4-8AB8C944F94D}" presName="LevelTwoTextNode" presStyleLbl="node4" presStyleIdx="32" presStyleCnt="44">
        <dgm:presLayoutVars>
          <dgm:chPref val="3"/>
        </dgm:presLayoutVars>
      </dgm:prSet>
      <dgm:spPr/>
    </dgm:pt>
    <dgm:pt modelId="{E4BEA3C3-DC1C-4CB1-98CE-DAFA537924ED}" type="pres">
      <dgm:prSet presAssocID="{56B1B293-C4C8-4AE7-8CF4-8AB8C944F94D}" presName="level3hierChild" presStyleCnt="0"/>
      <dgm:spPr/>
    </dgm:pt>
    <dgm:pt modelId="{2DF45FD6-59FA-4A66-BEC5-E4E150B5E76D}" type="pres">
      <dgm:prSet presAssocID="{EC3DACFB-8C05-4609-8F75-0E80CE731CE1}" presName="conn2-1" presStyleLbl="parChTrans1D4" presStyleIdx="33" presStyleCnt="44"/>
      <dgm:spPr/>
    </dgm:pt>
    <dgm:pt modelId="{6224FFEE-ED51-4020-B3F3-2ACB22B5568E}" type="pres">
      <dgm:prSet presAssocID="{EC3DACFB-8C05-4609-8F75-0E80CE731CE1}" presName="connTx" presStyleLbl="parChTrans1D4" presStyleIdx="33" presStyleCnt="44"/>
      <dgm:spPr/>
    </dgm:pt>
    <dgm:pt modelId="{25F469C5-A3FB-4FEC-B4DD-CC055FA07B04}" type="pres">
      <dgm:prSet presAssocID="{58EB6264-B770-4654-8CB4-6DD0BF06C7B4}" presName="root2" presStyleCnt="0"/>
      <dgm:spPr/>
    </dgm:pt>
    <dgm:pt modelId="{F10DA334-0648-4E90-9C02-A20250E675AE}" type="pres">
      <dgm:prSet presAssocID="{58EB6264-B770-4654-8CB4-6DD0BF06C7B4}" presName="LevelTwoTextNode" presStyleLbl="node4" presStyleIdx="33" presStyleCnt="44">
        <dgm:presLayoutVars>
          <dgm:chPref val="3"/>
        </dgm:presLayoutVars>
      </dgm:prSet>
      <dgm:spPr/>
    </dgm:pt>
    <dgm:pt modelId="{8E950FFA-040E-4AE4-9358-52478F1C1123}" type="pres">
      <dgm:prSet presAssocID="{58EB6264-B770-4654-8CB4-6DD0BF06C7B4}" presName="level3hierChild" presStyleCnt="0"/>
      <dgm:spPr/>
    </dgm:pt>
    <dgm:pt modelId="{EC23D237-DE84-452B-9296-C4FBCA39905C}" type="pres">
      <dgm:prSet presAssocID="{57220693-44A4-4982-8754-AEAA1E16317C}" presName="conn2-1" presStyleLbl="parChTrans1D4" presStyleIdx="34" presStyleCnt="44"/>
      <dgm:spPr/>
    </dgm:pt>
    <dgm:pt modelId="{D883B464-8045-4793-AC53-2A4AB714C8A5}" type="pres">
      <dgm:prSet presAssocID="{57220693-44A4-4982-8754-AEAA1E16317C}" presName="connTx" presStyleLbl="parChTrans1D4" presStyleIdx="34" presStyleCnt="44"/>
      <dgm:spPr/>
    </dgm:pt>
    <dgm:pt modelId="{51F78124-18A0-407E-AB28-E1A2EC76F976}" type="pres">
      <dgm:prSet presAssocID="{D33200D2-6F17-454A-B821-3D285D1BE29C}" presName="root2" presStyleCnt="0"/>
      <dgm:spPr/>
    </dgm:pt>
    <dgm:pt modelId="{90E51013-B235-4140-A30F-35BD031E7914}" type="pres">
      <dgm:prSet presAssocID="{D33200D2-6F17-454A-B821-3D285D1BE29C}" presName="LevelTwoTextNode" presStyleLbl="node4" presStyleIdx="34" presStyleCnt="44">
        <dgm:presLayoutVars>
          <dgm:chPref val="3"/>
        </dgm:presLayoutVars>
      </dgm:prSet>
      <dgm:spPr/>
    </dgm:pt>
    <dgm:pt modelId="{2E6A78AB-7696-4F5E-9127-13872758A2E5}" type="pres">
      <dgm:prSet presAssocID="{D33200D2-6F17-454A-B821-3D285D1BE29C}" presName="level3hierChild" presStyleCnt="0"/>
      <dgm:spPr/>
    </dgm:pt>
    <dgm:pt modelId="{94961FA0-8996-4BAA-8030-B722C4E7FCBA}" type="pres">
      <dgm:prSet presAssocID="{A99A2D4E-3AF0-49A3-8E11-03D6C2AA6AEB}" presName="conn2-1" presStyleLbl="parChTrans1D4" presStyleIdx="35" presStyleCnt="44"/>
      <dgm:spPr/>
    </dgm:pt>
    <dgm:pt modelId="{C0C809E5-431D-4AE4-88E1-16E2368F2275}" type="pres">
      <dgm:prSet presAssocID="{A99A2D4E-3AF0-49A3-8E11-03D6C2AA6AEB}" presName="connTx" presStyleLbl="parChTrans1D4" presStyleIdx="35" presStyleCnt="44"/>
      <dgm:spPr/>
    </dgm:pt>
    <dgm:pt modelId="{117044C7-183A-4D39-9E3E-D2059DA77BF6}" type="pres">
      <dgm:prSet presAssocID="{02671C1B-6994-426C-BB71-4D4B27C740BC}" presName="root2" presStyleCnt="0"/>
      <dgm:spPr/>
    </dgm:pt>
    <dgm:pt modelId="{AC700546-376B-4A00-BBF5-AAE5224C0F51}" type="pres">
      <dgm:prSet presAssocID="{02671C1B-6994-426C-BB71-4D4B27C740BC}" presName="LevelTwoTextNode" presStyleLbl="node4" presStyleIdx="35" presStyleCnt="44">
        <dgm:presLayoutVars>
          <dgm:chPref val="3"/>
        </dgm:presLayoutVars>
      </dgm:prSet>
      <dgm:spPr/>
    </dgm:pt>
    <dgm:pt modelId="{83FF5BDC-AD83-44B8-A6DA-E5A0AC5D4F1B}" type="pres">
      <dgm:prSet presAssocID="{02671C1B-6994-426C-BB71-4D4B27C740BC}" presName="level3hierChild" presStyleCnt="0"/>
      <dgm:spPr/>
    </dgm:pt>
    <dgm:pt modelId="{36240DC4-D8B1-4C10-872F-2D96A4161BC4}" type="pres">
      <dgm:prSet presAssocID="{1180088E-0721-4EF6-BB1B-E294EC156C47}" presName="conn2-1" presStyleLbl="parChTrans1D4" presStyleIdx="36" presStyleCnt="44"/>
      <dgm:spPr/>
    </dgm:pt>
    <dgm:pt modelId="{ACC6BC91-54E8-41C3-9945-D3C8EBFD9D0F}" type="pres">
      <dgm:prSet presAssocID="{1180088E-0721-4EF6-BB1B-E294EC156C47}" presName="connTx" presStyleLbl="parChTrans1D4" presStyleIdx="36" presStyleCnt="44"/>
      <dgm:spPr/>
    </dgm:pt>
    <dgm:pt modelId="{C3483EA0-96AA-46FE-88BC-34CCCFDADFA1}" type="pres">
      <dgm:prSet presAssocID="{8BFDC7BB-2077-4ABC-BC3B-FB69366B1FCD}" presName="root2" presStyleCnt="0"/>
      <dgm:spPr/>
    </dgm:pt>
    <dgm:pt modelId="{C9DBE5B8-A689-496C-B6ED-03967FA76B9A}" type="pres">
      <dgm:prSet presAssocID="{8BFDC7BB-2077-4ABC-BC3B-FB69366B1FCD}" presName="LevelTwoTextNode" presStyleLbl="node4" presStyleIdx="36" presStyleCnt="44">
        <dgm:presLayoutVars>
          <dgm:chPref val="3"/>
        </dgm:presLayoutVars>
      </dgm:prSet>
      <dgm:spPr/>
    </dgm:pt>
    <dgm:pt modelId="{5885749A-72A8-4042-B4B4-4CEDAFCC260E}" type="pres">
      <dgm:prSet presAssocID="{8BFDC7BB-2077-4ABC-BC3B-FB69366B1FCD}" presName="level3hierChild" presStyleCnt="0"/>
      <dgm:spPr/>
    </dgm:pt>
    <dgm:pt modelId="{28D5A8FE-5C62-4A97-8C72-77F0B2B6EC93}" type="pres">
      <dgm:prSet presAssocID="{2D39FB61-A056-4777-9E35-04079A4EA27F}" presName="conn2-1" presStyleLbl="parChTrans1D4" presStyleIdx="37" presStyleCnt="44"/>
      <dgm:spPr/>
    </dgm:pt>
    <dgm:pt modelId="{076F8207-B347-4A7E-AA45-1892F35C2BC2}" type="pres">
      <dgm:prSet presAssocID="{2D39FB61-A056-4777-9E35-04079A4EA27F}" presName="connTx" presStyleLbl="parChTrans1D4" presStyleIdx="37" presStyleCnt="44"/>
      <dgm:spPr/>
    </dgm:pt>
    <dgm:pt modelId="{D804A791-50DA-403C-AD84-754330D33061}" type="pres">
      <dgm:prSet presAssocID="{15FA9670-1331-4888-9591-8FDEFAD15780}" presName="root2" presStyleCnt="0"/>
      <dgm:spPr/>
    </dgm:pt>
    <dgm:pt modelId="{B373B9BF-0C19-4788-963A-D882A733AFCF}" type="pres">
      <dgm:prSet presAssocID="{15FA9670-1331-4888-9591-8FDEFAD15780}" presName="LevelTwoTextNode" presStyleLbl="node4" presStyleIdx="37" presStyleCnt="44">
        <dgm:presLayoutVars>
          <dgm:chPref val="3"/>
        </dgm:presLayoutVars>
      </dgm:prSet>
      <dgm:spPr/>
    </dgm:pt>
    <dgm:pt modelId="{350E7AA1-3632-45F7-9948-29D6A7A2733E}" type="pres">
      <dgm:prSet presAssocID="{15FA9670-1331-4888-9591-8FDEFAD15780}" presName="level3hierChild" presStyleCnt="0"/>
      <dgm:spPr/>
    </dgm:pt>
    <dgm:pt modelId="{9CF29923-9086-4F22-80A4-3D216DBA412B}" type="pres">
      <dgm:prSet presAssocID="{905A1438-E3B6-4748-AB57-5F5F86E2F450}" presName="conn2-1" presStyleLbl="parChTrans1D4" presStyleIdx="38" presStyleCnt="44"/>
      <dgm:spPr/>
    </dgm:pt>
    <dgm:pt modelId="{25CB149D-98BC-4DD6-86B1-1551745ACF25}" type="pres">
      <dgm:prSet presAssocID="{905A1438-E3B6-4748-AB57-5F5F86E2F450}" presName="connTx" presStyleLbl="parChTrans1D4" presStyleIdx="38" presStyleCnt="44"/>
      <dgm:spPr/>
    </dgm:pt>
    <dgm:pt modelId="{1C0D3B64-E65A-4CEB-99C7-81743B6E74D8}" type="pres">
      <dgm:prSet presAssocID="{D447A51B-A2AB-42B8-8381-BF5AA76428A3}" presName="root2" presStyleCnt="0"/>
      <dgm:spPr/>
    </dgm:pt>
    <dgm:pt modelId="{623DA271-970E-4550-97CD-EBF7081CEEE3}" type="pres">
      <dgm:prSet presAssocID="{D447A51B-A2AB-42B8-8381-BF5AA76428A3}" presName="LevelTwoTextNode" presStyleLbl="node4" presStyleIdx="38" presStyleCnt="44">
        <dgm:presLayoutVars>
          <dgm:chPref val="3"/>
        </dgm:presLayoutVars>
      </dgm:prSet>
      <dgm:spPr/>
    </dgm:pt>
    <dgm:pt modelId="{38AF4912-0351-4C6C-B213-1BDD8FE3602F}" type="pres">
      <dgm:prSet presAssocID="{D447A51B-A2AB-42B8-8381-BF5AA76428A3}" presName="level3hierChild" presStyleCnt="0"/>
      <dgm:spPr/>
    </dgm:pt>
    <dgm:pt modelId="{F02DA41D-16CD-4F3E-94FB-90A4C05C89F1}" type="pres">
      <dgm:prSet presAssocID="{74DA00D8-8D34-4A51-AB3B-51A2D528F6AC}" presName="conn2-1" presStyleLbl="parChTrans1D4" presStyleIdx="39" presStyleCnt="44"/>
      <dgm:spPr/>
    </dgm:pt>
    <dgm:pt modelId="{BF178A4E-A074-46B1-B20C-C56746ED811E}" type="pres">
      <dgm:prSet presAssocID="{74DA00D8-8D34-4A51-AB3B-51A2D528F6AC}" presName="connTx" presStyleLbl="parChTrans1D4" presStyleIdx="39" presStyleCnt="44"/>
      <dgm:spPr/>
    </dgm:pt>
    <dgm:pt modelId="{8D7C3BCC-8764-489A-A752-9AB2714C127A}" type="pres">
      <dgm:prSet presAssocID="{A6BA7350-CAF8-4D53-9186-CE981C174142}" presName="root2" presStyleCnt="0"/>
      <dgm:spPr/>
    </dgm:pt>
    <dgm:pt modelId="{FE8DCA6B-4994-40A5-8342-2273ECBDFC21}" type="pres">
      <dgm:prSet presAssocID="{A6BA7350-CAF8-4D53-9186-CE981C174142}" presName="LevelTwoTextNode" presStyleLbl="node4" presStyleIdx="39" presStyleCnt="44">
        <dgm:presLayoutVars>
          <dgm:chPref val="3"/>
        </dgm:presLayoutVars>
      </dgm:prSet>
      <dgm:spPr/>
    </dgm:pt>
    <dgm:pt modelId="{BE5ADF8D-DF83-444B-B113-A6F745B92F7C}" type="pres">
      <dgm:prSet presAssocID="{A6BA7350-CAF8-4D53-9186-CE981C174142}" presName="level3hierChild" presStyleCnt="0"/>
      <dgm:spPr/>
    </dgm:pt>
    <dgm:pt modelId="{172A2C1A-370A-4C63-BD58-7C9348AC7DA3}" type="pres">
      <dgm:prSet presAssocID="{04E1AD78-1562-4BF7-A74F-371D29150D23}" presName="conn2-1" presStyleLbl="parChTrans1D4" presStyleIdx="40" presStyleCnt="44"/>
      <dgm:spPr/>
    </dgm:pt>
    <dgm:pt modelId="{C3E05E4A-A899-4B3A-BA76-03DEEEA9157B}" type="pres">
      <dgm:prSet presAssocID="{04E1AD78-1562-4BF7-A74F-371D29150D23}" presName="connTx" presStyleLbl="parChTrans1D4" presStyleIdx="40" presStyleCnt="44"/>
      <dgm:spPr/>
    </dgm:pt>
    <dgm:pt modelId="{A3D57C8D-3321-4B6D-B380-29C885A3D56A}" type="pres">
      <dgm:prSet presAssocID="{9EECCABA-24D1-40E8-A98F-2861983336CB}" presName="root2" presStyleCnt="0"/>
      <dgm:spPr/>
    </dgm:pt>
    <dgm:pt modelId="{35D30FBB-F51D-4682-9714-2B8E5C1EA77C}" type="pres">
      <dgm:prSet presAssocID="{9EECCABA-24D1-40E8-A98F-2861983336CB}" presName="LevelTwoTextNode" presStyleLbl="node4" presStyleIdx="40" presStyleCnt="44">
        <dgm:presLayoutVars>
          <dgm:chPref val="3"/>
        </dgm:presLayoutVars>
      </dgm:prSet>
      <dgm:spPr/>
    </dgm:pt>
    <dgm:pt modelId="{2FB14AA2-546D-451B-A0E3-836A2ECE3D14}" type="pres">
      <dgm:prSet presAssocID="{9EECCABA-24D1-40E8-A98F-2861983336CB}" presName="level3hierChild" presStyleCnt="0"/>
      <dgm:spPr/>
    </dgm:pt>
    <dgm:pt modelId="{9545712D-A4F9-4BEF-B5E0-77E569AE35B2}" type="pres">
      <dgm:prSet presAssocID="{16E81A52-4DC1-4705-A2F2-4E389E6C3B37}" presName="conn2-1" presStyleLbl="parChTrans1D2" presStyleIdx="3" presStyleCnt="5"/>
      <dgm:spPr/>
    </dgm:pt>
    <dgm:pt modelId="{F53F46E1-2113-4D40-A39F-2E88FF74CDBA}" type="pres">
      <dgm:prSet presAssocID="{16E81A52-4DC1-4705-A2F2-4E389E6C3B37}" presName="connTx" presStyleLbl="parChTrans1D2" presStyleIdx="3" presStyleCnt="5"/>
      <dgm:spPr/>
    </dgm:pt>
    <dgm:pt modelId="{E92E5481-F339-476B-A209-30C714810553}" type="pres">
      <dgm:prSet presAssocID="{1FA2139D-B671-4F29-8BB1-574130053165}" presName="root2" presStyleCnt="0"/>
      <dgm:spPr/>
    </dgm:pt>
    <dgm:pt modelId="{1B9093C1-CAE3-4D1A-AF29-751BA9A6CAC5}" type="pres">
      <dgm:prSet presAssocID="{1FA2139D-B671-4F29-8BB1-574130053165}" presName="LevelTwoTextNode" presStyleLbl="node2" presStyleIdx="3" presStyleCnt="5">
        <dgm:presLayoutVars>
          <dgm:chPref val="3"/>
        </dgm:presLayoutVars>
      </dgm:prSet>
      <dgm:spPr/>
    </dgm:pt>
    <dgm:pt modelId="{BA554448-166D-4A4E-B9A5-8089186DFF5B}" type="pres">
      <dgm:prSet presAssocID="{1FA2139D-B671-4F29-8BB1-574130053165}" presName="level3hierChild" presStyleCnt="0"/>
      <dgm:spPr/>
    </dgm:pt>
    <dgm:pt modelId="{EABBA1C4-6A2D-4069-8A4F-70FCA0E9AB31}" type="pres">
      <dgm:prSet presAssocID="{B6DCF1F6-FC18-40B6-B7E5-947196940F86}" presName="conn2-1" presStyleLbl="parChTrans1D3" presStyleIdx="5" presStyleCnt="6"/>
      <dgm:spPr/>
    </dgm:pt>
    <dgm:pt modelId="{8FD2DD20-E289-449D-AA91-0199DACF5E34}" type="pres">
      <dgm:prSet presAssocID="{B6DCF1F6-FC18-40B6-B7E5-947196940F86}" presName="connTx" presStyleLbl="parChTrans1D3" presStyleIdx="5" presStyleCnt="6"/>
      <dgm:spPr/>
    </dgm:pt>
    <dgm:pt modelId="{6B9B251C-D4A0-4312-98F7-90E87CE7715E}" type="pres">
      <dgm:prSet presAssocID="{354F27D1-4D47-44BC-8052-58CD517408E0}" presName="root2" presStyleCnt="0"/>
      <dgm:spPr/>
    </dgm:pt>
    <dgm:pt modelId="{C03BC4B8-EE70-4C00-9EDF-E7E0217E31F5}" type="pres">
      <dgm:prSet presAssocID="{354F27D1-4D47-44BC-8052-58CD517408E0}" presName="LevelTwoTextNode" presStyleLbl="node3" presStyleIdx="5" presStyleCnt="6">
        <dgm:presLayoutVars>
          <dgm:chPref val="3"/>
        </dgm:presLayoutVars>
      </dgm:prSet>
      <dgm:spPr/>
    </dgm:pt>
    <dgm:pt modelId="{C865C220-E874-49CA-91A5-B036A5937AD2}" type="pres">
      <dgm:prSet presAssocID="{354F27D1-4D47-44BC-8052-58CD517408E0}" presName="level3hierChild" presStyleCnt="0"/>
      <dgm:spPr/>
    </dgm:pt>
    <dgm:pt modelId="{2B9B08D1-8ABC-4112-BC87-F7EF399993D0}" type="pres">
      <dgm:prSet presAssocID="{439FB946-688A-4C4F-BBA8-579403C4E148}" presName="conn2-1" presStyleLbl="parChTrans1D4" presStyleIdx="41" presStyleCnt="44"/>
      <dgm:spPr/>
    </dgm:pt>
    <dgm:pt modelId="{BE17C99E-1077-44F7-A442-C825DBA84D5B}" type="pres">
      <dgm:prSet presAssocID="{439FB946-688A-4C4F-BBA8-579403C4E148}" presName="connTx" presStyleLbl="parChTrans1D4" presStyleIdx="41" presStyleCnt="44"/>
      <dgm:spPr/>
    </dgm:pt>
    <dgm:pt modelId="{12694B99-2094-4BF2-90A3-8B981D2DED87}" type="pres">
      <dgm:prSet presAssocID="{D287A5A2-07BE-483E-84D3-E830F42EE85B}" presName="root2" presStyleCnt="0"/>
      <dgm:spPr/>
    </dgm:pt>
    <dgm:pt modelId="{3F733474-4C1B-44E5-B049-274AA0815B5C}" type="pres">
      <dgm:prSet presAssocID="{D287A5A2-07BE-483E-84D3-E830F42EE85B}" presName="LevelTwoTextNode" presStyleLbl="node4" presStyleIdx="41" presStyleCnt="44">
        <dgm:presLayoutVars>
          <dgm:chPref val="3"/>
        </dgm:presLayoutVars>
      </dgm:prSet>
      <dgm:spPr/>
    </dgm:pt>
    <dgm:pt modelId="{1AA6059B-1861-4713-AC8A-E3DF04A64B77}" type="pres">
      <dgm:prSet presAssocID="{D287A5A2-07BE-483E-84D3-E830F42EE85B}" presName="level3hierChild" presStyleCnt="0"/>
      <dgm:spPr/>
    </dgm:pt>
    <dgm:pt modelId="{BD0768F6-3D42-43FB-A3E8-CDC620776B25}" type="pres">
      <dgm:prSet presAssocID="{E52FD088-28C3-4953-98D9-A41B4E78858A}" presName="conn2-1" presStyleLbl="parChTrans1D4" presStyleIdx="42" presStyleCnt="44"/>
      <dgm:spPr/>
    </dgm:pt>
    <dgm:pt modelId="{F48D1B8E-B82E-4652-BCC5-59622DFEEE2F}" type="pres">
      <dgm:prSet presAssocID="{E52FD088-28C3-4953-98D9-A41B4E78858A}" presName="connTx" presStyleLbl="parChTrans1D4" presStyleIdx="42" presStyleCnt="44"/>
      <dgm:spPr/>
    </dgm:pt>
    <dgm:pt modelId="{D53FB97A-2E90-40FF-8B9D-0480F0367AA7}" type="pres">
      <dgm:prSet presAssocID="{3B78562A-285A-4831-AD91-963BF5D1F1BF}" presName="root2" presStyleCnt="0"/>
      <dgm:spPr/>
    </dgm:pt>
    <dgm:pt modelId="{158ED650-9EEB-4AAC-9F8D-57F6481367EE}" type="pres">
      <dgm:prSet presAssocID="{3B78562A-285A-4831-AD91-963BF5D1F1BF}" presName="LevelTwoTextNode" presStyleLbl="node4" presStyleIdx="42" presStyleCnt="44">
        <dgm:presLayoutVars>
          <dgm:chPref val="3"/>
        </dgm:presLayoutVars>
      </dgm:prSet>
      <dgm:spPr/>
    </dgm:pt>
    <dgm:pt modelId="{1F3C409B-2C96-44A3-814D-D1BF17B237E9}" type="pres">
      <dgm:prSet presAssocID="{3B78562A-285A-4831-AD91-963BF5D1F1BF}" presName="level3hierChild" presStyleCnt="0"/>
      <dgm:spPr/>
    </dgm:pt>
    <dgm:pt modelId="{7850C301-67FD-4C3F-8C04-82EC0B357474}" type="pres">
      <dgm:prSet presAssocID="{C3481968-AD13-46C3-A390-77D2A2A0EC97}" presName="conn2-1" presStyleLbl="parChTrans1D4" presStyleIdx="43" presStyleCnt="44"/>
      <dgm:spPr/>
    </dgm:pt>
    <dgm:pt modelId="{753E3CB7-E1C9-4949-8983-5EA9BFDCFC0A}" type="pres">
      <dgm:prSet presAssocID="{C3481968-AD13-46C3-A390-77D2A2A0EC97}" presName="connTx" presStyleLbl="parChTrans1D4" presStyleIdx="43" presStyleCnt="44"/>
      <dgm:spPr/>
    </dgm:pt>
    <dgm:pt modelId="{925563B3-3DBF-41B1-899F-9C18F6534174}" type="pres">
      <dgm:prSet presAssocID="{C9080672-13FA-473A-830D-F53DD2A74121}" presName="root2" presStyleCnt="0"/>
      <dgm:spPr/>
    </dgm:pt>
    <dgm:pt modelId="{559C0A10-AD9D-46F0-BEF1-8D074A1203D0}" type="pres">
      <dgm:prSet presAssocID="{C9080672-13FA-473A-830D-F53DD2A74121}" presName="LevelTwoTextNode" presStyleLbl="node4" presStyleIdx="43" presStyleCnt="44">
        <dgm:presLayoutVars>
          <dgm:chPref val="3"/>
        </dgm:presLayoutVars>
      </dgm:prSet>
      <dgm:spPr/>
    </dgm:pt>
    <dgm:pt modelId="{56B5596A-77E0-4AB4-A824-630333A9948B}" type="pres">
      <dgm:prSet presAssocID="{C9080672-13FA-473A-830D-F53DD2A74121}" presName="level3hierChild" presStyleCnt="0"/>
      <dgm:spPr/>
    </dgm:pt>
    <dgm:pt modelId="{05DF69AC-51E1-48D8-8BA8-9B525F2C619F}" type="pres">
      <dgm:prSet presAssocID="{272C28CA-D41F-4ABA-AFF1-92B7FECE512B}" presName="conn2-1" presStyleLbl="parChTrans1D2" presStyleIdx="4" presStyleCnt="5"/>
      <dgm:spPr/>
    </dgm:pt>
    <dgm:pt modelId="{92331EBC-7CA8-4F7E-88C7-B2F0CC3E2B0C}" type="pres">
      <dgm:prSet presAssocID="{272C28CA-D41F-4ABA-AFF1-92B7FECE512B}" presName="connTx" presStyleLbl="parChTrans1D2" presStyleIdx="4" presStyleCnt="5"/>
      <dgm:spPr/>
    </dgm:pt>
    <dgm:pt modelId="{2F1DE455-9A84-47C0-92CB-3D7A8E8AEC6B}" type="pres">
      <dgm:prSet presAssocID="{4DB3F566-1ED3-447B-A45D-DBD6017D9879}" presName="root2" presStyleCnt="0"/>
      <dgm:spPr/>
    </dgm:pt>
    <dgm:pt modelId="{204E8C4F-A486-4F62-BEE9-805128E547E5}" type="pres">
      <dgm:prSet presAssocID="{4DB3F566-1ED3-447B-A45D-DBD6017D9879}" presName="LevelTwoTextNode" presStyleLbl="node2" presStyleIdx="4" presStyleCnt="5">
        <dgm:presLayoutVars>
          <dgm:chPref val="3"/>
        </dgm:presLayoutVars>
      </dgm:prSet>
      <dgm:spPr/>
    </dgm:pt>
    <dgm:pt modelId="{2705E336-A6F8-45B2-A0AC-B0966CF87FD8}" type="pres">
      <dgm:prSet presAssocID="{4DB3F566-1ED3-447B-A45D-DBD6017D9879}" presName="level3hierChild" presStyleCnt="0"/>
      <dgm:spPr/>
    </dgm:pt>
  </dgm:ptLst>
  <dgm:cxnLst>
    <dgm:cxn modelId="{3DB79901-38C5-446D-A429-0EDC39B13915}" type="presOf" srcId="{3A2294C1-12E9-4AB7-9A1B-9067C41AD0F7}" destId="{73B50851-9931-46F7-9D5F-8D018D7F0D50}" srcOrd="0" destOrd="0" presId="urn:microsoft.com/office/officeart/2005/8/layout/hierarchy2"/>
    <dgm:cxn modelId="{AC16A601-6BD9-4DB7-913D-141138ACEE5D}" type="presOf" srcId="{F4A5DBA0-E543-4C6E-9931-17D332EC9FE3}" destId="{F8600BB6-B8A9-4DAC-A08E-0D79EB107690}" srcOrd="1" destOrd="0" presId="urn:microsoft.com/office/officeart/2005/8/layout/hierarchy2"/>
    <dgm:cxn modelId="{080DAA02-088F-4E85-B4D1-F3B24FED2EC8}" type="presOf" srcId="{6BB6AB5F-AE48-4EAC-8136-D1699FAA8B43}" destId="{03119052-2A85-41D4-87B5-F6F00354E8F2}" srcOrd="1" destOrd="0" presId="urn:microsoft.com/office/officeart/2005/8/layout/hierarchy2"/>
    <dgm:cxn modelId="{1A25B502-9E41-4BFE-8A20-2B7447A4EA6E}" type="presOf" srcId="{E27D1822-7C56-4CE1-85D4-5BA249256CE2}" destId="{F9E7BB2A-5BF0-438A-B113-2B74E52264B6}" srcOrd="0" destOrd="0" presId="urn:microsoft.com/office/officeart/2005/8/layout/hierarchy2"/>
    <dgm:cxn modelId="{6380D005-51AA-4D5B-B687-0AB25B30F864}" srcId="{73A5E40F-2021-4C09-9446-4CE093531B04}" destId="{CE9052FE-1C05-442A-8246-E26BCDAE9905}" srcOrd="0" destOrd="0" parTransId="{A1894504-EF8A-4D6E-9222-77422C59BCD6}" sibTransId="{E962C84F-26E3-4869-B9E2-FF2A722D2E2A}"/>
    <dgm:cxn modelId="{01359906-E644-438D-844C-1CDB34F725BA}" type="presOf" srcId="{AEDAF41C-D6E2-402C-9011-DC7534487797}" destId="{FFAE4E9E-03A8-4C87-AC6C-806F1DF6B87D}" srcOrd="1" destOrd="0" presId="urn:microsoft.com/office/officeart/2005/8/layout/hierarchy2"/>
    <dgm:cxn modelId="{AE5F3907-27A0-4E44-A367-411C615EA97B}" srcId="{AE3B56D7-D689-40D9-93E9-FF9CAA334849}" destId="{DCC08175-E7A3-467A-8037-5F285E55FDDD}" srcOrd="0" destOrd="0" parTransId="{C818C8A8-D329-42C5-8337-FE39251754C7}" sibTransId="{2FB45885-B67D-4EEE-8C6B-26AAECD90310}"/>
    <dgm:cxn modelId="{120BE407-C83F-4985-A764-83FA6C85DF37}" type="presOf" srcId="{F2AEDE8D-9A49-4163-9177-444668174BE8}" destId="{4CCC6CEF-3393-4B05-A020-E3C4506EE00B}" srcOrd="0" destOrd="0" presId="urn:microsoft.com/office/officeart/2005/8/layout/hierarchy2"/>
    <dgm:cxn modelId="{C39F0009-C19C-439A-9750-C8AD5922CDB7}" type="presOf" srcId="{56B1B293-C4C8-4AE7-8CF4-8AB8C944F94D}" destId="{7F25F024-90B5-466E-ABD7-F96B2D48EE56}" srcOrd="0" destOrd="0" presId="urn:microsoft.com/office/officeart/2005/8/layout/hierarchy2"/>
    <dgm:cxn modelId="{6DE94709-9C26-43CC-9D1E-2CD0984D729A}" type="presOf" srcId="{15FA9670-1331-4888-9591-8FDEFAD15780}" destId="{B373B9BF-0C19-4788-963A-D882A733AFCF}" srcOrd="0" destOrd="0" presId="urn:microsoft.com/office/officeart/2005/8/layout/hierarchy2"/>
    <dgm:cxn modelId="{9FCE3E0A-8B94-4AE9-9F2F-BC242FD88CB4}" type="presOf" srcId="{D8C1D0F2-AA1A-44A9-8E4A-B18CD41E3FF2}" destId="{CCF77EBC-AD90-4893-B267-3531DD5DDAE5}" srcOrd="1" destOrd="0" presId="urn:microsoft.com/office/officeart/2005/8/layout/hierarchy2"/>
    <dgm:cxn modelId="{CF58A70C-940E-418A-AF0A-4F18FA399D4A}" srcId="{F8D0E549-403A-4011-BA85-780EF83F77F5}" destId="{B8EE294D-13B0-4667-B99B-A7FF9A6AB504}" srcOrd="0" destOrd="0" parTransId="{E59314CB-0F7D-4016-9EF3-F80B0A0CD8FA}" sibTransId="{0558E410-E8D0-4AEE-AC14-4015B81DC017}"/>
    <dgm:cxn modelId="{00EEC90C-60B9-4A44-A606-EE422640647E}" type="presOf" srcId="{A95E733D-A0AA-4B02-AF39-A690726D6EF3}" destId="{BC8E1D12-AAFC-4AD7-AAA2-D49E086FBB70}" srcOrd="0" destOrd="0" presId="urn:microsoft.com/office/officeart/2005/8/layout/hierarchy2"/>
    <dgm:cxn modelId="{0A5A490D-DF8F-4256-A31D-335CE12BFC2D}" type="presOf" srcId="{FDFF8258-1F9F-46A8-9CDB-720E743B8BF7}" destId="{A83FE713-6808-41D4-869C-A0D150ADED98}" srcOrd="0" destOrd="0" presId="urn:microsoft.com/office/officeart/2005/8/layout/hierarchy2"/>
    <dgm:cxn modelId="{9B87480F-EBB3-4FC8-99A7-C829CBD92D11}" type="presOf" srcId="{F4A5DBA0-E543-4C6E-9931-17D332EC9FE3}" destId="{00ACF90B-1F94-4281-A21C-C4B32FD3D40A}" srcOrd="0" destOrd="0" presId="urn:microsoft.com/office/officeart/2005/8/layout/hierarchy2"/>
    <dgm:cxn modelId="{CF57AE11-0538-4187-BC66-E891F85F4497}" type="presOf" srcId="{150F961F-158C-4935-943C-C26CF49C04C7}" destId="{5CA96DDC-A675-44B9-8FDC-5680F9897D7D}" srcOrd="0" destOrd="0" presId="urn:microsoft.com/office/officeart/2005/8/layout/hierarchy2"/>
    <dgm:cxn modelId="{030F4812-D3A3-414F-8EF3-A1360A587234}" srcId="{02671C1B-6994-426C-BB71-4D4B27C740BC}" destId="{A6BA7350-CAF8-4D53-9186-CE981C174142}" srcOrd="1" destOrd="0" parTransId="{74DA00D8-8D34-4A51-AB3B-51A2D528F6AC}" sibTransId="{3B55A383-5DA6-4F11-9E66-46C92E5E4008}"/>
    <dgm:cxn modelId="{79DCB213-2671-4A39-83F1-562C62726B2E}" type="presOf" srcId="{5D5F08E4-91D4-4509-B9DD-3DE90B5D1EE3}" destId="{A3C83233-3F0E-4F32-B928-A5D8E190BC9D}" srcOrd="1" destOrd="0" presId="urn:microsoft.com/office/officeart/2005/8/layout/hierarchy2"/>
    <dgm:cxn modelId="{4860FA13-1CAE-44E4-846C-385CE0250839}" type="presOf" srcId="{A99A2D4E-3AF0-49A3-8E11-03D6C2AA6AEB}" destId="{94961FA0-8996-4BAA-8030-B722C4E7FCBA}" srcOrd="0" destOrd="0" presId="urn:microsoft.com/office/officeart/2005/8/layout/hierarchy2"/>
    <dgm:cxn modelId="{EE893215-2543-456C-AB8D-3CB6935F237B}" type="presOf" srcId="{0647FE95-013A-4A23-A23D-EE8DE0EF07E2}" destId="{A06EEA10-BD6C-4300-B7AA-48B75700F22E}" srcOrd="0" destOrd="0" presId="urn:microsoft.com/office/officeart/2005/8/layout/hierarchy2"/>
    <dgm:cxn modelId="{5A4EB115-34CF-45AA-B453-60DE48B1B755}" type="presOf" srcId="{E32DC5A3-E0C4-4E07-88A4-0904B771C161}" destId="{03E6DCAC-348B-47AC-9380-9AEB3CEE2F9B}" srcOrd="0" destOrd="0" presId="urn:microsoft.com/office/officeart/2005/8/layout/hierarchy2"/>
    <dgm:cxn modelId="{3173D615-A15E-473F-AA7F-112D07DD1D2D}" type="presOf" srcId="{2B6BBCCD-F614-422A-ACE1-39FB1A04D32B}" destId="{183BF10B-9FA0-44A4-901C-16CF1BD1B66F}" srcOrd="1" destOrd="0" presId="urn:microsoft.com/office/officeart/2005/8/layout/hierarchy2"/>
    <dgm:cxn modelId="{8E764116-356F-47DA-8E79-B7FC752576BE}" srcId="{9248D829-88DF-4C9C-B909-35827096CFFF}" destId="{E1EC6301-01A8-418E-945C-C2FE0C6DC6D8}" srcOrd="0" destOrd="0" parTransId="{C279F3C2-6564-4974-B2C8-8FFA7300854B}" sibTransId="{C63B53D4-64E5-44B2-A076-6ED1D2BCC585}"/>
    <dgm:cxn modelId="{8FF7B416-51C8-449D-B892-445EFF7C0B2E}" type="presOf" srcId="{52114DF0-3894-4B6C-B72A-CBDD2B9DC68B}" destId="{230C1196-FD49-4A2F-A53E-80FC937F61E4}" srcOrd="0" destOrd="0" presId="urn:microsoft.com/office/officeart/2005/8/layout/hierarchy2"/>
    <dgm:cxn modelId="{E8DF7717-2F29-4384-B231-8A05E519CD45}" srcId="{E1EC6301-01A8-418E-945C-C2FE0C6DC6D8}" destId="{71C31D10-D507-4B8B-BBF1-4C45F0D60157}" srcOrd="1" destOrd="0" parTransId="{3A2294C1-12E9-4AB7-9A1B-9067C41AD0F7}" sibTransId="{FDA69606-2F99-4245-9503-C0A443D41931}"/>
    <dgm:cxn modelId="{D907B218-2368-49FB-B170-B0BA39760C58}" type="presOf" srcId="{AC320DB8-0687-47E0-8DDB-F4E4358BA716}" destId="{3D5C66CB-DCE7-4DEC-8E83-D1BE58340EA8}" srcOrd="0" destOrd="0" presId="urn:microsoft.com/office/officeart/2005/8/layout/hierarchy2"/>
    <dgm:cxn modelId="{FE98421C-D52C-4096-8AA7-8F17837078F8}" type="presOf" srcId="{FDE2837F-ECC6-4B88-A091-10CE52934767}" destId="{8BFE93FA-F795-41D4-900A-DF24AAA107CD}" srcOrd="0" destOrd="0" presId="urn:microsoft.com/office/officeart/2005/8/layout/hierarchy2"/>
    <dgm:cxn modelId="{B862481C-1A11-4C47-B202-8AA36C520B8B}" type="presOf" srcId="{8E890683-6CFB-4FD9-AE32-464C0FBED1F4}" destId="{B3C2E254-2495-4609-AA11-0698E78D172A}" srcOrd="0" destOrd="0" presId="urn:microsoft.com/office/officeart/2005/8/layout/hierarchy2"/>
    <dgm:cxn modelId="{A90F3B1D-87A5-4B6E-AB1B-8B1EC7E050D8}" type="presOf" srcId="{9310D783-F369-4CCF-8971-06A086245D39}" destId="{4C7E5F52-A16D-4A63-AD45-A5959734F25B}" srcOrd="0" destOrd="0" presId="urn:microsoft.com/office/officeart/2005/8/layout/hierarchy2"/>
    <dgm:cxn modelId="{5316B11D-644A-4927-AB23-FEDF8DC5A08B}" type="presOf" srcId="{D287A5A2-07BE-483E-84D3-E830F42EE85B}" destId="{3F733474-4C1B-44E5-B049-274AA0815B5C}" srcOrd="0" destOrd="0" presId="urn:microsoft.com/office/officeart/2005/8/layout/hierarchy2"/>
    <dgm:cxn modelId="{B30D9A1F-3233-4235-B0FC-BE20DD5ABBA7}" type="presOf" srcId="{B5FE24A6-7D31-48C2-98AE-9D528A29CEA2}" destId="{2761E2A1-EAEC-4376-8DE2-8FD023539F92}" srcOrd="0" destOrd="0" presId="urn:microsoft.com/office/officeart/2005/8/layout/hierarchy2"/>
    <dgm:cxn modelId="{9A3BD31F-A425-4DDB-90BD-C80F06D0DF70}" type="presOf" srcId="{2B6BBCCD-F614-422A-ACE1-39FB1A04D32B}" destId="{BDAE6786-B6F1-402E-9783-D3D205592307}" srcOrd="0" destOrd="0" presId="urn:microsoft.com/office/officeart/2005/8/layout/hierarchy2"/>
    <dgm:cxn modelId="{A5F22420-6E74-4341-9B2D-F31531EDEEE2}" type="presOf" srcId="{9310D783-F369-4CCF-8971-06A086245D39}" destId="{D01AC284-8448-4973-8980-5294630DEDB1}" srcOrd="1" destOrd="0" presId="urn:microsoft.com/office/officeart/2005/8/layout/hierarchy2"/>
    <dgm:cxn modelId="{46036E21-7B85-4771-918B-9D2C9CDB9DE1}" type="presOf" srcId="{354F27D1-4D47-44BC-8052-58CD517408E0}" destId="{C03BC4B8-EE70-4C00-9EDF-E7E0217E31F5}" srcOrd="0" destOrd="0" presId="urn:microsoft.com/office/officeart/2005/8/layout/hierarchy2"/>
    <dgm:cxn modelId="{ABA6D221-B557-4C17-9FB1-96FBB4F731A0}" type="presOf" srcId="{D7E2EA07-8A41-4BB3-9270-B7908A4C2C6D}" destId="{C186E496-259D-4E2C-AAC8-D34FA6519C91}" srcOrd="0" destOrd="0" presId="urn:microsoft.com/office/officeart/2005/8/layout/hierarchy2"/>
    <dgm:cxn modelId="{8BBD9922-A3C8-4301-BBD4-2C090A900463}" srcId="{99CCA81D-80C3-4AE4-908B-094C61771DE1}" destId="{BB36904E-FDFD-492F-A958-FAA9A56C286F}" srcOrd="0" destOrd="0" parTransId="{9310D783-F369-4CCF-8971-06A086245D39}" sibTransId="{4F2388EB-DE1A-400F-9E87-5183463F287A}"/>
    <dgm:cxn modelId="{0427DC27-7FC8-4932-A3E1-F5E4732348CA}" type="presOf" srcId="{E32DC5A3-E0C4-4E07-88A4-0904B771C161}" destId="{ECEFE1E2-0A1D-43D1-94BC-C8D0FC482668}" srcOrd="1" destOrd="0" presId="urn:microsoft.com/office/officeart/2005/8/layout/hierarchy2"/>
    <dgm:cxn modelId="{C2FF752A-3C4D-4900-B3DF-11E879B3DC76}" type="presOf" srcId="{EC784642-AE07-4EE9-B5C3-4AE453AEC3E3}" destId="{810DC870-BD13-4CAF-893F-E3F2D62A2CB3}" srcOrd="1" destOrd="0" presId="urn:microsoft.com/office/officeart/2005/8/layout/hierarchy2"/>
    <dgm:cxn modelId="{65B78F2C-3A7F-445E-9FD1-369927F324A8}" type="presOf" srcId="{73A5E40F-2021-4C09-9446-4CE093531B04}" destId="{D7B07751-EC22-4479-B1FB-42D4D375E888}" srcOrd="0" destOrd="0" presId="urn:microsoft.com/office/officeart/2005/8/layout/hierarchy2"/>
    <dgm:cxn modelId="{5F40272D-2053-4A3B-9700-B18BD4D30EC9}" type="presOf" srcId="{E793F7AD-BEF3-473A-BE0D-1F12EFAFDF0B}" destId="{EA5B8101-5222-47C1-8A93-A06BFB089F71}" srcOrd="0" destOrd="0" presId="urn:microsoft.com/office/officeart/2005/8/layout/hierarchy2"/>
    <dgm:cxn modelId="{0563A32E-0D6B-4C6D-BE55-7265FCBFEF34}" srcId="{8E890683-6CFB-4FD9-AE32-464C0FBED1F4}" destId="{4E27C852-BAE4-4C49-977F-19A4FFFE4C2C}" srcOrd="0" destOrd="0" parTransId="{E793F7AD-BEF3-473A-BE0D-1F12EFAFDF0B}" sibTransId="{D89BC331-C38D-400D-86DE-430C3EFEBEAE}"/>
    <dgm:cxn modelId="{9192C32E-DA53-4387-9270-7BEF612A7E1F}" type="presOf" srcId="{AE3B56D7-D689-40D9-93E9-FF9CAA334849}" destId="{B9EB5B76-9B4A-4942-8AF2-9C955332A7EA}" srcOrd="0" destOrd="0" presId="urn:microsoft.com/office/officeart/2005/8/layout/hierarchy2"/>
    <dgm:cxn modelId="{D4D6012F-1C5F-4BD9-B6F6-13E3938720BF}" type="presOf" srcId="{E1649703-D5C3-47B7-9D90-E9371FEAD938}" destId="{E7D11A44-0184-4EC0-AB33-CF7FACBE7595}" srcOrd="0" destOrd="0" presId="urn:microsoft.com/office/officeart/2005/8/layout/hierarchy2"/>
    <dgm:cxn modelId="{F33EDB2F-8D27-483A-AD0F-18401880FA68}" type="presOf" srcId="{030737DD-6195-4E07-B440-731AEA390DA0}" destId="{8EB74658-286D-4827-AED8-433705551F51}" srcOrd="0" destOrd="0" presId="urn:microsoft.com/office/officeart/2005/8/layout/hierarchy2"/>
    <dgm:cxn modelId="{21E85630-5410-4671-8FB5-85DF7D3790B8}" type="presOf" srcId="{F2AEDE8D-9A49-4163-9177-444668174BE8}" destId="{BA788B70-8775-4149-B5C9-B30ECB86CE24}" srcOrd="1" destOrd="0" presId="urn:microsoft.com/office/officeart/2005/8/layout/hierarchy2"/>
    <dgm:cxn modelId="{CBB49331-9086-4F08-9024-06C9433393CD}" type="presOf" srcId="{B6DCF1F6-FC18-40B6-B7E5-947196940F86}" destId="{EABBA1C4-6A2D-4069-8A4F-70FCA0E9AB31}" srcOrd="0" destOrd="0" presId="urn:microsoft.com/office/officeart/2005/8/layout/hierarchy2"/>
    <dgm:cxn modelId="{5015AC32-F5E4-477D-A482-3BD83181E2E6}" srcId="{6EB37CEC-F572-4E75-A0A1-2F19370A9367}" destId="{AE3B56D7-D689-40D9-93E9-FF9CAA334849}" srcOrd="1" destOrd="0" parTransId="{20F6745A-5C0B-4104-824C-7A93A95D8FC7}" sibTransId="{97BCA6C0-9ADC-43B5-A0E9-D9087728B577}"/>
    <dgm:cxn modelId="{72B2E732-0162-42A8-A8A3-A52ED4B74C62}" type="presOf" srcId="{AF417AE9-1CD6-4BA7-998D-93B5B89B0268}" destId="{BD39FF14-49E2-485C-BC34-F233FA4AEF0A}" srcOrd="0" destOrd="0" presId="urn:microsoft.com/office/officeart/2005/8/layout/hierarchy2"/>
    <dgm:cxn modelId="{ED5A3B33-E969-4B06-94A4-87C7E9378CC8}" type="presOf" srcId="{061C14A0-0117-4867-A329-13FC729894CF}" destId="{D32BBF71-1E56-4C33-A246-2EFC643DD620}" srcOrd="1" destOrd="0" presId="urn:microsoft.com/office/officeart/2005/8/layout/hierarchy2"/>
    <dgm:cxn modelId="{84BC4233-5519-4223-8A1B-38863B43B6F8}" srcId="{BB36904E-FDFD-492F-A958-FAA9A56C286F}" destId="{9248D829-88DF-4C9C-B909-35827096CFFF}" srcOrd="0" destOrd="0" parTransId="{D5E5FA2A-4DD6-4E9A-9645-62C2D0B166A0}" sibTransId="{44EF3A3B-0443-4473-B949-3A6BDE8AB0DC}"/>
    <dgm:cxn modelId="{E193D133-4061-4062-A8F1-D0926AB5DA49}" type="presOf" srcId="{907ECD65-06E4-496B-92FC-D19831966C35}" destId="{29ED8798-BA23-4A7B-94B1-177D1C5E70C0}" srcOrd="1" destOrd="0" presId="urn:microsoft.com/office/officeart/2005/8/layout/hierarchy2"/>
    <dgm:cxn modelId="{C726F135-7AAC-4E0B-9D9D-5454D36A13D0}" type="presOf" srcId="{7425590D-9312-4788-8F12-4F56EA4849CF}" destId="{B352D715-8BE4-4A28-B0A1-0ADE7BE6B3C4}" srcOrd="0" destOrd="0" presId="urn:microsoft.com/office/officeart/2005/8/layout/hierarchy2"/>
    <dgm:cxn modelId="{46EA5936-C0FE-40ED-AEA9-685A7C6976E0}" type="presOf" srcId="{3146EB90-6E47-4630-B56F-2E40C44C7041}" destId="{DAE42278-86AF-40AC-B527-B4688A5844C3}" srcOrd="0" destOrd="0" presId="urn:microsoft.com/office/officeart/2005/8/layout/hierarchy2"/>
    <dgm:cxn modelId="{910B7438-2422-434E-B8D8-FE7F5718F42B}" srcId="{4FCCDA9B-FB0B-42E4-916E-F9BFCACCB76B}" destId="{12DD9724-8008-4830-AA11-B73C97AE2E0F}" srcOrd="0" destOrd="0" parTransId="{E32DC5A3-E0C4-4E07-88A4-0904B771C161}" sibTransId="{58852258-8DCF-4F64-940B-44480A7A5A8F}"/>
    <dgm:cxn modelId="{517E5C39-39EB-4CD3-9872-7A9921423A46}" srcId="{6FBEC574-AB7A-4369-8E7A-84704D42F9F9}" destId="{E27D1822-7C56-4CE1-85D4-5BA249256CE2}" srcOrd="0" destOrd="0" parTransId="{0BD19038-790C-4988-A1B5-6B1A8273311A}" sibTransId="{354A7C85-31F0-41F4-99BB-302FC79C78B2}"/>
    <dgm:cxn modelId="{2F2C663B-6A49-4017-AC23-528322D82C60}" type="presOf" srcId="{229A5B6C-3313-4B84-8886-507135C448B1}" destId="{5B966F2D-3BAE-49A4-BB6A-C6209B80F118}" srcOrd="0" destOrd="0" presId="urn:microsoft.com/office/officeart/2005/8/layout/hierarchy2"/>
    <dgm:cxn modelId="{CD57DA3C-1F0B-4BA0-8823-AE0967A97B27}" type="presOf" srcId="{57220693-44A4-4982-8754-AEAA1E16317C}" destId="{D883B464-8045-4793-AC53-2A4AB714C8A5}" srcOrd="1" destOrd="0" presId="urn:microsoft.com/office/officeart/2005/8/layout/hierarchy2"/>
    <dgm:cxn modelId="{04CB973D-A05F-4B9F-A689-545171972444}" type="presOf" srcId="{45C30E75-8A91-4C3A-A293-D24CE719AB4B}" destId="{B931021B-23D2-4DA0-9B11-64422E0CCAAF}" srcOrd="0" destOrd="0" presId="urn:microsoft.com/office/officeart/2005/8/layout/hierarchy2"/>
    <dgm:cxn modelId="{079EF13E-102E-4128-8255-D40F54CD9CD5}" type="presOf" srcId="{4DB3F566-1ED3-447B-A45D-DBD6017D9879}" destId="{204E8C4F-A486-4F62-BEE9-805128E547E5}" srcOrd="0" destOrd="0" presId="urn:microsoft.com/office/officeart/2005/8/layout/hierarchy2"/>
    <dgm:cxn modelId="{37CD0F3F-8A71-4484-A489-DB493CD504F9}" srcId="{D33200D2-6F17-454A-B821-3D285D1BE29C}" destId="{02671C1B-6994-426C-BB71-4D4B27C740BC}" srcOrd="0" destOrd="0" parTransId="{A99A2D4E-3AF0-49A3-8E11-03D6C2AA6AEB}" sibTransId="{6903BC61-B434-4FE0-95B2-ECD06152B605}"/>
    <dgm:cxn modelId="{A441453F-DA8A-4F35-A2D8-91C27926F47E}" srcId="{D287A5A2-07BE-483E-84D3-E830F42EE85B}" destId="{C9080672-13FA-473A-830D-F53DD2A74121}" srcOrd="1" destOrd="0" parTransId="{C3481968-AD13-46C3-A390-77D2A2A0EC97}" sibTransId="{20A782DB-5089-4F2D-A93D-12946768D66C}"/>
    <dgm:cxn modelId="{93E6355B-97C4-430A-9DBD-5F44A155676C}" srcId="{4C22B8A4-DCE7-4434-808C-994E32A5BB59}" destId="{73A5E40F-2021-4C09-9446-4CE093531B04}" srcOrd="0" destOrd="0" parTransId="{78A640AC-3E5B-4AFC-BEBF-E1741C303213}" sibTransId="{ACFF65D7-0EA1-4F1D-8937-E319EF0DFE16}"/>
    <dgm:cxn modelId="{8BD4B25B-A607-4758-AF73-D57AC602DAA3}" srcId="{DCC08175-E7A3-467A-8037-5F285E55FDDD}" destId="{6FBEC574-AB7A-4369-8E7A-84704D42F9F9}" srcOrd="0" destOrd="0" parTransId="{229A5B6C-3313-4B84-8886-507135C448B1}" sibTransId="{633AC9C4-20BA-4A19-9EDE-8482523D84C9}"/>
    <dgm:cxn modelId="{EAD43E5D-FCC0-48BD-9D78-EF195BE4756A}" type="presOf" srcId="{EC3DACFB-8C05-4609-8F75-0E80CE731CE1}" destId="{2DF45FD6-59FA-4A66-BEC5-E4E150B5E76D}" srcOrd="0" destOrd="0" presId="urn:microsoft.com/office/officeart/2005/8/layout/hierarchy2"/>
    <dgm:cxn modelId="{FFF3415E-82FF-4880-A1D9-1C7E1EE7995D}" srcId="{B8EE294D-13B0-4667-B99B-A7FF9A6AB504}" destId="{A499DB7B-CFB3-4F27-8EDD-E176D3389FB1}" srcOrd="1" destOrd="0" parTransId="{8D5DD414-BACC-4507-B47A-424F1B064A8E}" sibTransId="{2F84569A-58B8-4407-A9AA-791CB7DD6ED7}"/>
    <dgm:cxn modelId="{4B00F35E-9A36-477B-B600-B787836992D2}" type="presOf" srcId="{8D5DD414-BACC-4507-B47A-424F1B064A8E}" destId="{25991C4C-6834-48F5-971D-8357660C03CF}" srcOrd="0" destOrd="0" presId="urn:microsoft.com/office/officeart/2005/8/layout/hierarchy2"/>
    <dgm:cxn modelId="{DAF7525F-A472-406A-B843-A6C0D420B335}" type="presOf" srcId="{E52FD088-28C3-4953-98D9-A41B4E78858A}" destId="{F48D1B8E-B82E-4652-BCC5-59622DFEEE2F}" srcOrd="1" destOrd="0" presId="urn:microsoft.com/office/officeart/2005/8/layout/hierarchy2"/>
    <dgm:cxn modelId="{9EEFFB5F-D038-4C74-8A41-ABAF8962A8CC}" type="presOf" srcId="{20F6745A-5C0B-4104-824C-7A93A95D8FC7}" destId="{6DBDFD35-6F26-4E4E-B5C0-C097A0D80FBA}" srcOrd="1" destOrd="0" presId="urn:microsoft.com/office/officeart/2005/8/layout/hierarchy2"/>
    <dgm:cxn modelId="{AF5C6060-8331-4B06-82DD-D7EF323BBC57}" type="presOf" srcId="{BD1811E9-61AA-4E3E-8D98-5B8BC7E7240A}" destId="{3C41B294-0394-40C3-94EE-E7D1E5F4DCD6}" srcOrd="0" destOrd="0" presId="urn:microsoft.com/office/officeart/2005/8/layout/hierarchy2"/>
    <dgm:cxn modelId="{3059C360-BB22-4FE8-810C-FFFBF4306125}" srcId="{6EB37CEC-F572-4E75-A0A1-2F19370A9367}" destId="{E1649703-D5C3-47B7-9D90-E9371FEAD938}" srcOrd="0" destOrd="0" parTransId="{82D586F7-DA3F-4910-8425-6E70916BA624}" sibTransId="{AE230A82-C05F-488E-A672-B225CE04C98C}"/>
    <dgm:cxn modelId="{FE983643-8B0F-47CF-99DC-559F2F207568}" type="presOf" srcId="{EC784642-AE07-4EE9-B5C3-4AE453AEC3E3}" destId="{15CD4164-F622-4A4F-ADE1-F505B05CD35C}" srcOrd="0" destOrd="0" presId="urn:microsoft.com/office/officeart/2005/8/layout/hierarchy2"/>
    <dgm:cxn modelId="{85765E64-99BB-4B24-AE84-9A836887F1C2}" type="presOf" srcId="{CAD98D7D-0864-4DC2-BE62-DF0562B11AE3}" destId="{CA25A424-8F95-4CC4-B696-399383265B2D}" srcOrd="0" destOrd="0" presId="urn:microsoft.com/office/officeart/2005/8/layout/hierarchy2"/>
    <dgm:cxn modelId="{E5A34D64-DB22-4DDA-B6A4-78506F9F0F59}" type="presOf" srcId="{58EB6264-B770-4654-8CB4-6DD0BF06C7B4}" destId="{F10DA334-0648-4E90-9C02-A20250E675AE}" srcOrd="0" destOrd="0" presId="urn:microsoft.com/office/officeart/2005/8/layout/hierarchy2"/>
    <dgm:cxn modelId="{BE984845-56D6-4E43-AD87-77D177C1C5FA}" srcId="{1FA2139D-B671-4F29-8BB1-574130053165}" destId="{354F27D1-4D47-44BC-8052-58CD517408E0}" srcOrd="0" destOrd="0" parTransId="{B6DCF1F6-FC18-40B6-B7E5-947196940F86}" sibTransId="{052B1DCE-AA1E-4429-A600-7103F6EFAFDD}"/>
    <dgm:cxn modelId="{27C1BD45-912A-4633-86A3-074C986061A0}" type="presOf" srcId="{04E1AD78-1562-4BF7-A74F-371D29150D23}" destId="{172A2C1A-370A-4C63-BD58-7C9348AC7DA3}" srcOrd="0" destOrd="0" presId="urn:microsoft.com/office/officeart/2005/8/layout/hierarchy2"/>
    <dgm:cxn modelId="{D25B5546-95AC-4CDE-BD1E-6D217794CEA2}" type="presOf" srcId="{E59314CB-0F7D-4016-9EF3-F80B0A0CD8FA}" destId="{9ED3AFF8-154B-4A57-AE59-BE99FC9DFC27}" srcOrd="0" destOrd="0" presId="urn:microsoft.com/office/officeart/2005/8/layout/hierarchy2"/>
    <dgm:cxn modelId="{45618D46-F860-4C2C-A4DD-6C9693923933}" type="presOf" srcId="{16E81A52-4DC1-4705-A2F2-4E389E6C3B37}" destId="{F53F46E1-2113-4D40-A39F-2E88FF74CDBA}" srcOrd="1" destOrd="0" presId="urn:microsoft.com/office/officeart/2005/8/layout/hierarchy2"/>
    <dgm:cxn modelId="{43B41447-06BA-49CC-B2C2-E6CBCEEFD8F6}" type="presOf" srcId="{45C30E75-8A91-4C3A-A293-D24CE719AB4B}" destId="{FB2B5282-4C38-4D97-945C-7865E0B2FA86}" srcOrd="1" destOrd="0" presId="urn:microsoft.com/office/officeart/2005/8/layout/hierarchy2"/>
    <dgm:cxn modelId="{9F036848-BEEA-4E21-BECA-8B1D83C98D11}" type="presOf" srcId="{C818C8A8-D329-42C5-8337-FE39251754C7}" destId="{955081C1-40F7-4526-A37B-56B007251FA3}" srcOrd="0" destOrd="0" presId="urn:microsoft.com/office/officeart/2005/8/layout/hierarchy2"/>
    <dgm:cxn modelId="{CAF26A68-BC0D-4D91-BB83-DE3689660DBC}" srcId="{58EB6264-B770-4654-8CB4-6DD0BF06C7B4}" destId="{D33200D2-6F17-454A-B821-3D285D1BE29C}" srcOrd="0" destOrd="0" parTransId="{57220693-44A4-4982-8754-AEAA1E16317C}" sibTransId="{6FFAC50B-913B-43DB-A4F0-1950604A61E7}"/>
    <dgm:cxn modelId="{8C6F6B68-D425-453D-A1BF-E709729E6794}" srcId="{8BFDC7BB-2077-4ABC-BC3B-FB69366B1FCD}" destId="{15FA9670-1331-4888-9591-8FDEFAD15780}" srcOrd="0" destOrd="0" parTransId="{2D39FB61-A056-4777-9E35-04079A4EA27F}" sibTransId="{C2A976F3-0AEC-4F18-9EB6-1C23420F2C87}"/>
    <dgm:cxn modelId="{7D985468-75C6-4D92-B5EC-144AEDDB7723}" type="presOf" srcId="{A1894504-EF8A-4D6E-9222-77422C59BCD6}" destId="{57F5FA99-5C7D-4DB0-812B-7E9D33FDC836}" srcOrd="1" destOrd="0" presId="urn:microsoft.com/office/officeart/2005/8/layout/hierarchy2"/>
    <dgm:cxn modelId="{C06B6749-8E40-4D4D-941C-22D29E65E36D}" type="presOf" srcId="{E111DB59-3A78-494A-9715-6DA1E3D9F07C}" destId="{35A0C041-350B-4A67-B44D-A13D939E4737}" srcOrd="1" destOrd="0" presId="urn:microsoft.com/office/officeart/2005/8/layout/hierarchy2"/>
    <dgm:cxn modelId="{5A25426B-1D1B-4087-B8A2-FC1743519D48}" type="presOf" srcId="{78A640AC-3E5B-4AFC-BEBF-E1741C303213}" destId="{3FB9F526-77F4-438F-A658-797F0DCD7A7F}" srcOrd="0" destOrd="0" presId="urn:microsoft.com/office/officeart/2005/8/layout/hierarchy2"/>
    <dgm:cxn modelId="{8B8F954B-6CA9-479C-8963-6584B9FC038D}" type="presOf" srcId="{6FBEC574-AB7A-4369-8E7A-84704D42F9F9}" destId="{665385A5-FB1A-472C-8DD6-E4CB574DE922}" srcOrd="0" destOrd="0" presId="urn:microsoft.com/office/officeart/2005/8/layout/hierarchy2"/>
    <dgm:cxn modelId="{4C9BB86B-DB87-4AAA-AB86-FFAE1413711D}" srcId="{E1EC6301-01A8-418E-945C-C2FE0C6DC6D8}" destId="{4C22B8A4-DCE7-4434-808C-994E32A5BB59}" srcOrd="0" destOrd="0" parTransId="{8168AEFE-CE04-4EDD-AE67-78F454E40A6F}" sibTransId="{E1A96C14-70A4-47F0-84B7-FAA5726270B8}"/>
    <dgm:cxn modelId="{E438304C-F1AD-4506-BB9B-95E6E736392A}" type="presOf" srcId="{DCC08175-E7A3-467A-8037-5F285E55FDDD}" destId="{35BDCFDF-68AC-4E9F-9771-3BAB5D390E8B}" srcOrd="0" destOrd="0" presId="urn:microsoft.com/office/officeart/2005/8/layout/hierarchy2"/>
    <dgm:cxn modelId="{A6409A4C-2513-4A9A-A3EC-6976C15A560B}" type="presOf" srcId="{20F6745A-5C0B-4104-824C-7A93A95D8FC7}" destId="{652B3F83-7592-4C55-8321-D6C5C4D9C7D7}" srcOrd="0" destOrd="0" presId="urn:microsoft.com/office/officeart/2005/8/layout/hierarchy2"/>
    <dgm:cxn modelId="{B9D5A76C-B105-4B30-B6BD-8A48DCD2108E}" srcId="{D287A5A2-07BE-483E-84D3-E830F42EE85B}" destId="{3B78562A-285A-4831-AD91-963BF5D1F1BF}" srcOrd="0" destOrd="0" parTransId="{E52FD088-28C3-4953-98D9-A41B4E78858A}" sibTransId="{EA962793-1027-4BFF-8B5A-E60C35818E4E}"/>
    <dgm:cxn modelId="{5EB94A4D-5281-429E-B13F-46096951A3A0}" srcId="{99CCA81D-80C3-4AE4-908B-094C61771DE1}" destId="{08FB9D78-13DB-4AEF-84D1-66BCE7233451}" srcOrd="1" destOrd="0" parTransId="{F4A5DBA0-E543-4C6E-9931-17D332EC9FE3}" sibTransId="{772B767C-06AD-4E24-93D4-F3D3831C45DA}"/>
    <dgm:cxn modelId="{31F8DB4D-B3F0-4301-A6F6-BEB1A92805FA}" srcId="{99CCA81D-80C3-4AE4-908B-094C61771DE1}" destId="{4DB3F566-1ED3-447B-A45D-DBD6017D9879}" srcOrd="4" destOrd="0" parTransId="{272C28CA-D41F-4ABA-AFF1-92B7FECE512B}" sibTransId="{CE83A10D-307C-4D94-9180-2295F74F13A2}"/>
    <dgm:cxn modelId="{1352DF6E-5FB2-40C2-8D8E-19CE0F89C115}" srcId="{354F27D1-4D47-44BC-8052-58CD517408E0}" destId="{D287A5A2-07BE-483E-84D3-E830F42EE85B}" srcOrd="0" destOrd="0" parTransId="{439FB946-688A-4C4F-BBA8-579403C4E148}" sibTransId="{5D7FD8D2-7460-42C0-A0B5-F94D9F034BCA}"/>
    <dgm:cxn modelId="{A6B60770-51B7-48A8-B865-9131836B2880}" type="presOf" srcId="{9EECCABA-24D1-40E8-A98F-2861983336CB}" destId="{35D30FBB-F51D-4682-9714-2B8E5C1EA77C}" srcOrd="0" destOrd="0" presId="urn:microsoft.com/office/officeart/2005/8/layout/hierarchy2"/>
    <dgm:cxn modelId="{E0833970-30BF-42FF-A1AF-EEAE837CC583}" type="presOf" srcId="{12DD9724-8008-4830-AA11-B73C97AE2E0F}" destId="{9A0B5C12-A36E-4C03-A2B2-9BA9348E18CC}" srcOrd="0" destOrd="0" presId="urn:microsoft.com/office/officeart/2005/8/layout/hierarchy2"/>
    <dgm:cxn modelId="{006CFA50-2608-456E-AFFE-FB67FE71D7DC}" srcId="{F8D0E549-403A-4011-BA85-780EF83F77F5}" destId="{3146EB90-6E47-4630-B56F-2E40C44C7041}" srcOrd="1" destOrd="0" parTransId="{45C30E75-8A91-4C3A-A293-D24CE719AB4B}" sibTransId="{A494C586-5C4A-4CC9-A650-1109B17E2D0E}"/>
    <dgm:cxn modelId="{281BE471-5C0B-4277-B582-E12562AAB646}" type="presOf" srcId="{4C22B8A4-DCE7-4434-808C-994E32A5BB59}" destId="{F6EF758E-C2C5-42F4-BF13-5B94D6007992}" srcOrd="0" destOrd="0" presId="urn:microsoft.com/office/officeart/2005/8/layout/hierarchy2"/>
    <dgm:cxn modelId="{12CFA572-7EE3-4516-89C4-F64CBA285746}" type="presOf" srcId="{423CD356-AFE9-4B31-B33A-F17F78A911F1}" destId="{61606CD3-9604-4DB1-87DB-EDF0FAA3D931}" srcOrd="0" destOrd="0" presId="urn:microsoft.com/office/officeart/2005/8/layout/hierarchy2"/>
    <dgm:cxn modelId="{825A0A73-7BB9-4E8C-BD0E-8C8365A47A39}" type="presOf" srcId="{A8653DDA-2215-443B-9F28-E7EDA0552705}" destId="{C6D3C160-7832-4A5D-88D2-F21C9D122721}" srcOrd="0" destOrd="0" presId="urn:microsoft.com/office/officeart/2005/8/layout/hierarchy2"/>
    <dgm:cxn modelId="{BA2FD253-58D3-4700-AEC0-72425D9C2D02}" type="presOf" srcId="{B8EE294D-13B0-4667-B99B-A7FF9A6AB504}" destId="{D3209673-69F3-4763-BA17-971CA5D4DDCE}" srcOrd="0" destOrd="0" presId="urn:microsoft.com/office/officeart/2005/8/layout/hierarchy2"/>
    <dgm:cxn modelId="{C472DC53-2818-43C4-B7A5-D1393B8D618C}" type="presOf" srcId="{04E1AD78-1562-4BF7-A74F-371D29150D23}" destId="{C3E05E4A-A899-4B3A-BA76-03DEEEA9157B}" srcOrd="1" destOrd="0" presId="urn:microsoft.com/office/officeart/2005/8/layout/hierarchy2"/>
    <dgm:cxn modelId="{3E300974-6E26-4E64-AE41-04429FC19177}" srcId="{24742C34-4CF3-4882-9467-0E2DD16B4584}" destId="{B5FE24A6-7D31-48C2-98AE-9D528A29CEA2}" srcOrd="2" destOrd="0" parTransId="{B969D973-3C0F-4568-83F8-29BC03C11199}" sibTransId="{C9BE5D4F-39C6-4E80-92EA-4AAB137C9747}"/>
    <dgm:cxn modelId="{8BCB0E56-0FE8-4E07-981B-EBF4FD5F2E56}" srcId="{A6BA7350-CAF8-4D53-9186-CE981C174142}" destId="{9EECCABA-24D1-40E8-A98F-2861983336CB}" srcOrd="0" destOrd="0" parTransId="{04E1AD78-1562-4BF7-A74F-371D29150D23}" sibTransId="{55D426D3-B1C5-4446-B722-1E658A93C138}"/>
    <dgm:cxn modelId="{A5C86156-FF62-49DB-9219-F1061C8FB661}" type="presOf" srcId="{4FCCDA9B-FB0B-42E4-916E-F9BFCACCB76B}" destId="{F0AF979E-6FB3-48A3-A68F-89B062572434}" srcOrd="0" destOrd="0" presId="urn:microsoft.com/office/officeart/2005/8/layout/hierarchy2"/>
    <dgm:cxn modelId="{1E72D556-A9F7-4D3E-85CC-49F0E98C6E35}" type="presOf" srcId="{F35A227B-61E3-411C-ABC4-2F8E05296BD0}" destId="{A5E8C2DE-FC02-4A29-BDFD-F21EABDCE199}" srcOrd="1" destOrd="0" presId="urn:microsoft.com/office/officeart/2005/8/layout/hierarchy2"/>
    <dgm:cxn modelId="{F5590B77-4819-4D6F-876C-99062C551049}" srcId="{AC320DB8-0687-47E0-8DDB-F4E4358BA716}" destId="{BD1811E9-61AA-4E3E-8D98-5B8BC7E7240A}" srcOrd="1" destOrd="0" parTransId="{F35A227B-61E3-411C-ABC4-2F8E05296BD0}" sibTransId="{B162FDC1-351C-428B-A3BB-1A4AA20F8178}"/>
    <dgm:cxn modelId="{485D0C58-2906-4543-8D42-DD6DA3F18AD9}" srcId="{99CCA81D-80C3-4AE4-908B-094C61771DE1}" destId="{7425590D-9312-4788-8F12-4F56EA4849CF}" srcOrd="2" destOrd="0" parTransId="{0647FE95-013A-4A23-A23D-EE8DE0EF07E2}" sibTransId="{6B4AD5A7-8708-4E34-928F-D4625E922908}"/>
    <dgm:cxn modelId="{70A4F558-8662-48D9-B12E-DF80B1CBCD61}" type="presOf" srcId="{A99A2D4E-3AF0-49A3-8E11-03D6C2AA6AEB}" destId="{C0C809E5-431D-4AE4-88E1-16E2368F2275}" srcOrd="1" destOrd="0" presId="urn:microsoft.com/office/officeart/2005/8/layout/hierarchy2"/>
    <dgm:cxn modelId="{30E27B59-A997-4AA8-980B-DD34F268B7C3}" srcId="{08FB9D78-13DB-4AEF-84D1-66BCE7233451}" destId="{A95E733D-A0AA-4B02-AF39-A690726D6EF3}" srcOrd="1" destOrd="0" parTransId="{6BB6AB5F-AE48-4EAC-8136-D1699FAA8B43}" sibTransId="{DAAD663C-1EE1-48CA-A1A3-40C159ED8D6C}"/>
    <dgm:cxn modelId="{0AD8A379-5D9A-4849-8576-E4A7B51DD761}" type="presOf" srcId="{4E9B7AAA-DB22-4759-A930-F36F00DA732A}" destId="{87C42347-E166-4755-9541-DCB517E7553C}" srcOrd="0" destOrd="0" presId="urn:microsoft.com/office/officeart/2005/8/layout/hierarchy2"/>
    <dgm:cxn modelId="{1C79055A-59EA-439C-8233-A02992520AF4}" type="presOf" srcId="{E59314CB-0F7D-4016-9EF3-F80B0A0CD8FA}" destId="{976B58EA-A30A-4E36-AA36-74A8FBA7B417}" srcOrd="1" destOrd="0" presId="urn:microsoft.com/office/officeart/2005/8/layout/hierarchy2"/>
    <dgm:cxn modelId="{D3CC6D7A-FD46-4AA1-AB58-D4B5876D8DAC}" type="presOf" srcId="{4E9B7AAA-DB22-4759-A930-F36F00DA732A}" destId="{69CB46D0-0FCC-46EA-B764-794B2155639E}" srcOrd="1" destOrd="0" presId="urn:microsoft.com/office/officeart/2005/8/layout/hierarchy2"/>
    <dgm:cxn modelId="{B56A537A-1348-40C8-8F50-C65EF71E49FD}" type="presOf" srcId="{1180088E-0721-4EF6-BB1B-E294EC156C47}" destId="{36240DC4-D8B1-4C10-872F-2D96A4161BC4}" srcOrd="0" destOrd="0" presId="urn:microsoft.com/office/officeart/2005/8/layout/hierarchy2"/>
    <dgm:cxn modelId="{722CAD5A-E3AE-44E8-A0C9-2786A3ECDDF6}" type="presOf" srcId="{9BB40DA1-3412-4391-AD51-05F4B036D3DF}" destId="{E4F0910B-D75A-45BE-BDA9-E28E9880C881}" srcOrd="0" destOrd="0" presId="urn:microsoft.com/office/officeart/2005/8/layout/hierarchy2"/>
    <dgm:cxn modelId="{1329BA7A-389C-4562-B782-B31ED4FD78D6}" type="presOf" srcId="{CE9052FE-1C05-442A-8246-E26BCDAE9905}" destId="{7AE124CD-5EF9-46F5-9C77-703019C6D20B}" srcOrd="0" destOrd="0" presId="urn:microsoft.com/office/officeart/2005/8/layout/hierarchy2"/>
    <dgm:cxn modelId="{343C437B-5186-4730-B662-A50CC34303CA}" srcId="{AC320DB8-0687-47E0-8DDB-F4E4358BA716}" destId="{F8D0E549-403A-4011-BA85-780EF83F77F5}" srcOrd="0" destOrd="0" parTransId="{907ECD65-06E4-496B-92FC-D19831966C35}" sibTransId="{7BB0B2AC-FB78-46F7-8D96-289D07A2FC46}"/>
    <dgm:cxn modelId="{B778567B-4115-4487-B564-3A8CA40399CC}" type="presOf" srcId="{A5B877C7-B18D-4768-9F2E-9F1DADDCAB2C}" destId="{897C6674-7F9E-46CB-AE3F-5E46F405C21C}" srcOrd="0" destOrd="0" presId="urn:microsoft.com/office/officeart/2005/8/layout/hierarchy2"/>
    <dgm:cxn modelId="{F5DB207C-ADA6-4FD1-8359-A5EB3EA769C0}" type="presOf" srcId="{0BD19038-790C-4988-A1B5-6B1A8273311A}" destId="{A6DBD455-64F9-4434-A34A-92196367FA67}" srcOrd="1" destOrd="0" presId="urn:microsoft.com/office/officeart/2005/8/layout/hierarchy2"/>
    <dgm:cxn modelId="{0D0F3E7C-EF99-46EA-A3AA-C3D58EF4761E}" type="presOf" srcId="{19F6ECAB-6FD2-48EC-9C92-36AB6408ECAE}" destId="{2F4ECB60-E850-4BDA-A716-EC1D179CB062}" srcOrd="0" destOrd="0" presId="urn:microsoft.com/office/officeart/2005/8/layout/hierarchy2"/>
    <dgm:cxn modelId="{4DA1287D-D22A-4B20-92FE-317C4F0A7434}" type="presOf" srcId="{995549E4-A222-46A4-8E57-F1B9E5D21BA3}" destId="{A7024DE6-3287-4656-884C-8E887CAD73B2}" srcOrd="0" destOrd="0" presId="urn:microsoft.com/office/officeart/2005/8/layout/hierarchy2"/>
    <dgm:cxn modelId="{0271777D-AFC3-4380-9E8C-C7B221851AA9}" type="presOf" srcId="{995549E4-A222-46A4-8E57-F1B9E5D21BA3}" destId="{E163B03A-6AA8-4931-8024-CA82822CEEDA}" srcOrd="1" destOrd="0" presId="urn:microsoft.com/office/officeart/2005/8/layout/hierarchy2"/>
    <dgm:cxn modelId="{B2E3AB7E-F717-4C80-81FC-5425B45B9504}" type="presOf" srcId="{905A1438-E3B6-4748-AB57-5F5F86E2F450}" destId="{25CB149D-98BC-4DD6-86B1-1551745ACF25}" srcOrd="1" destOrd="0" presId="urn:microsoft.com/office/officeart/2005/8/layout/hierarchy2"/>
    <dgm:cxn modelId="{AACD817F-4863-4DDE-AEAA-EA4B1A6C9777}" type="presOf" srcId="{24742C34-4CF3-4882-9467-0E2DD16B4584}" destId="{640885A5-A6F5-4A1A-8A7C-AAE58FF8DF69}" srcOrd="0" destOrd="0" presId="urn:microsoft.com/office/officeart/2005/8/layout/hierarchy2"/>
    <dgm:cxn modelId="{835ED580-5961-45CB-BBAE-2965D600AE58}" srcId="{CE9052FE-1C05-442A-8246-E26BCDAE9905}" destId="{8E890683-6CFB-4FD9-AE32-464C0FBED1F4}" srcOrd="0" destOrd="0" parTransId="{EC784642-AE07-4EE9-B5C3-4AE453AEC3E3}" sibTransId="{E85FC190-D378-4792-AFBB-08BD54F52EE0}"/>
    <dgm:cxn modelId="{CB09B484-454D-47B5-8DC6-E98E5ED96FFB}" srcId="{C3FAF233-DEB1-4418-98C3-CF28B2D15B1C}" destId="{2634016E-05CB-41E7-B304-624115383742}" srcOrd="0" destOrd="0" parTransId="{2B6BBCCD-F614-422A-ACE1-39FB1A04D32B}" sibTransId="{CB540741-FA2A-43C3-B9C4-44C91965475C}"/>
    <dgm:cxn modelId="{09C82685-D68C-4B95-B23C-DBA9186D981C}" type="presOf" srcId="{6BB6AB5F-AE48-4EAC-8136-D1699FAA8B43}" destId="{620CD97C-E851-4756-A58F-BCA0E33BBFD3}" srcOrd="0" destOrd="0" presId="urn:microsoft.com/office/officeart/2005/8/layout/hierarchy2"/>
    <dgm:cxn modelId="{C13AA085-CD95-4785-BCE9-F405C9460395}" type="presOf" srcId="{1FA2139D-B671-4F29-8BB1-574130053165}" destId="{1B9093C1-CAE3-4D1A-AF29-751BA9A6CAC5}" srcOrd="0" destOrd="0" presId="urn:microsoft.com/office/officeart/2005/8/layout/hierarchy2"/>
    <dgm:cxn modelId="{8BBFFE86-5787-45B5-9FB3-8844C3209565}" type="presOf" srcId="{16E81A52-4DC1-4705-A2F2-4E389E6C3B37}" destId="{9545712D-A4F9-4BEF-B5E0-77E569AE35B2}" srcOrd="0" destOrd="0" presId="urn:microsoft.com/office/officeart/2005/8/layout/hierarchy2"/>
    <dgm:cxn modelId="{8370B787-563F-4CEF-B5E9-163EA2366A6C}" type="presOf" srcId="{02671C1B-6994-426C-BB71-4D4B27C740BC}" destId="{AC700546-376B-4A00-BBF5-AAE5224C0F51}" srcOrd="0" destOrd="0" presId="urn:microsoft.com/office/officeart/2005/8/layout/hierarchy2"/>
    <dgm:cxn modelId="{63087C88-4F9B-4D54-9C48-864B79DF3B87}" type="presOf" srcId="{19F6ECAB-6FD2-48EC-9C92-36AB6408ECAE}" destId="{01C6D135-DA5C-4F0A-BC1B-74D09683AA61}" srcOrd="1" destOrd="0" presId="urn:microsoft.com/office/officeart/2005/8/layout/hierarchy2"/>
    <dgm:cxn modelId="{86440489-9CD7-43E8-99B5-E32CB067D9AC}" type="presOf" srcId="{8D5DD414-BACC-4507-B47A-424F1B064A8E}" destId="{0742400B-EE94-4946-92AF-4A374FA0211D}" srcOrd="1" destOrd="0" presId="urn:microsoft.com/office/officeart/2005/8/layout/hierarchy2"/>
    <dgm:cxn modelId="{BC347489-813C-4EE3-9D78-077872C3C2CA}" type="presOf" srcId="{4E27C852-BAE4-4C49-977F-19A4FFFE4C2C}" destId="{CD5E2001-B3E4-4822-B74C-8D540C2F47E8}" srcOrd="0" destOrd="0" presId="urn:microsoft.com/office/officeart/2005/8/layout/hierarchy2"/>
    <dgm:cxn modelId="{D3E15489-A988-4CE9-9B25-4019C02B7D79}" type="presOf" srcId="{D8C1D0F2-AA1A-44A9-8E4A-B18CD41E3FF2}" destId="{D2AB32C4-3026-49C2-843B-C6F151022AB0}" srcOrd="0" destOrd="0" presId="urn:microsoft.com/office/officeart/2005/8/layout/hierarchy2"/>
    <dgm:cxn modelId="{1DF4E189-14D1-4A0D-941A-5231204D5614}" type="presOf" srcId="{030737DD-6195-4E07-B440-731AEA390DA0}" destId="{A3D5C3AA-320C-4EEE-B279-75D4FFEB6947}" srcOrd="1" destOrd="0" presId="urn:microsoft.com/office/officeart/2005/8/layout/hierarchy2"/>
    <dgm:cxn modelId="{56A8978B-E254-4939-8B3F-A1F28F59257A}" type="presOf" srcId="{8BFDC7BB-2077-4ABC-BC3B-FB69366B1FCD}" destId="{C9DBE5B8-A689-496C-B6ED-03967FA76B9A}" srcOrd="0" destOrd="0" presId="urn:microsoft.com/office/officeart/2005/8/layout/hierarchy2"/>
    <dgm:cxn modelId="{B11FCA8B-1F06-4B33-B927-01BA1028573C}" type="presOf" srcId="{EC3DACFB-8C05-4609-8F75-0E80CE731CE1}" destId="{6224FFEE-ED51-4020-B3F3-2ACB22B5568E}" srcOrd="1" destOrd="0" presId="urn:microsoft.com/office/officeart/2005/8/layout/hierarchy2"/>
    <dgm:cxn modelId="{29F2018C-EA06-4F34-A5DD-14DE7EAFADFC}" type="presOf" srcId="{8AA50280-0CF5-43D6-816C-2AD4AA51DCED}" destId="{B8CF4804-4D25-4090-A574-8F1BB1333EFA}" srcOrd="0" destOrd="0" presId="urn:microsoft.com/office/officeart/2005/8/layout/hierarchy2"/>
    <dgm:cxn modelId="{4D3AC08C-3C95-454B-9E32-CA04CD458EDA}" type="presOf" srcId="{B969D973-3C0F-4568-83F8-29BC03C11199}" destId="{61F067E0-C2A1-4108-A60B-D9E61A52578D}" srcOrd="1" destOrd="0" presId="urn:microsoft.com/office/officeart/2005/8/layout/hierarchy2"/>
    <dgm:cxn modelId="{0F50288D-9269-4155-B44D-E086FEFC4AC2}" srcId="{24742C34-4CF3-4882-9467-0E2DD16B4584}" destId="{A5B877C7-B18D-4768-9F2E-9F1DADDCAB2C}" srcOrd="1" destOrd="0" parTransId="{AEDAF41C-D6E2-402C-9011-DC7534487797}" sibTransId="{574F5176-E6F2-45A2-A5A8-1A5109BDC83C}"/>
    <dgm:cxn modelId="{B80B388D-9569-4052-A389-13DB09F7C896}" type="presOf" srcId="{2D39FB61-A056-4777-9E35-04079A4EA27F}" destId="{28D5A8FE-5C62-4A97-8C72-77F0B2B6EC93}" srcOrd="0" destOrd="0" presId="urn:microsoft.com/office/officeart/2005/8/layout/hierarchy2"/>
    <dgm:cxn modelId="{FDD25C8E-559C-4C64-A9B2-AE3D04034925}" type="presOf" srcId="{229A5B6C-3313-4B84-8886-507135C448B1}" destId="{80AD646F-5E4A-4664-B626-4EB5221A1510}" srcOrd="1" destOrd="0" presId="urn:microsoft.com/office/officeart/2005/8/layout/hierarchy2"/>
    <dgm:cxn modelId="{F4A62A8F-198C-4DE6-BCC6-49868F6AE89B}" type="presOf" srcId="{BB36904E-FDFD-492F-A958-FAA9A56C286F}" destId="{8C859FFD-2EE5-4946-9436-1A80C8E74AFB}" srcOrd="0" destOrd="0" presId="urn:microsoft.com/office/officeart/2005/8/layout/hierarchy2"/>
    <dgm:cxn modelId="{70C27191-83A3-4112-BCDF-DE27C6166129}" type="presOf" srcId="{FDFF8258-1F9F-46A8-9CDB-720E743B8BF7}" destId="{BBFD0C74-2CCC-4B9E-987D-2374E99602FE}" srcOrd="1" destOrd="0" presId="urn:microsoft.com/office/officeart/2005/8/layout/hierarchy2"/>
    <dgm:cxn modelId="{45992692-144F-41E7-9616-E573BFC47D22}" type="presOf" srcId="{D33200D2-6F17-454A-B821-3D285D1BE29C}" destId="{90E51013-B235-4140-A30F-35BD031E7914}" srcOrd="0" destOrd="0" presId="urn:microsoft.com/office/officeart/2005/8/layout/hierarchy2"/>
    <dgm:cxn modelId="{27F33197-AEAF-4F29-ADF7-9B7A316E8EF1}" type="presOf" srcId="{907ECD65-06E4-496B-92FC-D19831966C35}" destId="{59030B23-6792-40B5-A6E7-D2B193CC5793}" srcOrd="0" destOrd="0" presId="urn:microsoft.com/office/officeart/2005/8/layout/hierarchy2"/>
    <dgm:cxn modelId="{3088A798-5CB5-4F5C-B60B-C7F244AE8458}" type="presOf" srcId="{0BD19038-790C-4988-A1B5-6B1A8273311A}" destId="{C8F36DAF-FE7E-46F6-ADCA-1FC07A898F52}" srcOrd="0" destOrd="0" presId="urn:microsoft.com/office/officeart/2005/8/layout/hierarchy2"/>
    <dgm:cxn modelId="{612EEB98-18AA-494E-8EBC-024904F6C2A5}" srcId="{150F961F-158C-4935-943C-C26CF49C04C7}" destId="{9BB40DA1-3412-4391-AD51-05F4B036D3DF}" srcOrd="1" destOrd="0" parTransId="{82587755-FF14-4256-93C2-EBC8FE661038}" sibTransId="{28E2DCA2-38A3-4385-ADE8-C55D7B1DCCFA}"/>
    <dgm:cxn modelId="{5059FE9C-B15B-4E4E-B9C9-F7AADB5FDA48}" type="presOf" srcId="{CE0AB063-B4DF-4473-847D-1F544D2A6DE4}" destId="{9AE21F5C-0D4D-4E41-89A3-AF6CF10DE8F7}" srcOrd="0" destOrd="0" presId="urn:microsoft.com/office/officeart/2005/8/layout/hierarchy2"/>
    <dgm:cxn modelId="{28EA349D-1F90-4D00-8E02-443706D730DE}" type="presOf" srcId="{E111DB59-3A78-494A-9715-6DA1E3D9F07C}" destId="{6BF91C6C-0FD8-4C61-8829-1994F8338CB7}" srcOrd="0" destOrd="0" presId="urn:microsoft.com/office/officeart/2005/8/layout/hierarchy2"/>
    <dgm:cxn modelId="{09979D9D-6BED-4121-BF54-644C9EE8615E}" type="presOf" srcId="{82D586F7-DA3F-4910-8425-6E70916BA624}" destId="{648CE05A-18D1-4240-BF7A-9596E00DF545}" srcOrd="1" destOrd="0" presId="urn:microsoft.com/office/officeart/2005/8/layout/hierarchy2"/>
    <dgm:cxn modelId="{5967749F-D8B0-4359-BEA6-BD278830D0F2}" type="presOf" srcId="{439FB946-688A-4C4F-BBA8-579403C4E148}" destId="{BE17C99E-1077-44F7-A442-C825DBA84D5B}" srcOrd="1" destOrd="0" presId="urn:microsoft.com/office/officeart/2005/8/layout/hierarchy2"/>
    <dgm:cxn modelId="{5A8BC2A4-BA67-458D-BB1F-539CA185DF93}" srcId="{71C31D10-D507-4B8B-BBF1-4C45F0D60157}" destId="{C3FAF233-DEB1-4418-98C3-CF28B2D15B1C}" srcOrd="1" destOrd="0" parTransId="{52114DF0-3894-4B6C-B72A-CBDD2B9DC68B}" sibTransId="{643D1FCF-1B8B-4AC8-B219-0CAC90D885C8}"/>
    <dgm:cxn modelId="{693546AA-D6BD-404B-8DFB-3C58B0E7596F}" type="presOf" srcId="{C3FAF233-DEB1-4418-98C3-CF28B2D15B1C}" destId="{B8BAB489-CF72-43F0-9261-8E87F6A988BC}" srcOrd="0" destOrd="0" presId="urn:microsoft.com/office/officeart/2005/8/layout/hierarchy2"/>
    <dgm:cxn modelId="{969358AA-42AE-47FF-AA51-E44CAA05E0EF}" type="presOf" srcId="{0647FE95-013A-4A23-A23D-EE8DE0EF07E2}" destId="{57EFA95C-BA71-42E4-AA21-9BB68AE462BC}" srcOrd="1" destOrd="0" presId="urn:microsoft.com/office/officeart/2005/8/layout/hierarchy2"/>
    <dgm:cxn modelId="{2FF6E0AA-DAE3-4D41-B02A-43A59EF1F017}" srcId="{56B1B293-C4C8-4AE7-8CF4-8AB8C944F94D}" destId="{58EB6264-B770-4654-8CB4-6DD0BF06C7B4}" srcOrd="0" destOrd="0" parTransId="{EC3DACFB-8C05-4609-8F75-0E80CE731CE1}" sibTransId="{52617512-E196-4B4E-BD38-E7E9EB40AF2C}"/>
    <dgm:cxn modelId="{F90C22AC-75B0-4079-92F3-267565DB9E10}" type="presOf" srcId="{82587755-FF14-4256-93C2-EBC8FE661038}" destId="{8501EF2D-D4B0-4497-A80D-6F7D90950247}" srcOrd="0" destOrd="0" presId="urn:microsoft.com/office/officeart/2005/8/layout/hierarchy2"/>
    <dgm:cxn modelId="{B9D0F0AC-AA2C-46FA-9209-DFAA1298CCA2}" type="presOf" srcId="{A6BA7350-CAF8-4D53-9186-CE981C174142}" destId="{FE8DCA6B-4994-40A5-8342-2273ECBDFC21}" srcOrd="0" destOrd="0" presId="urn:microsoft.com/office/officeart/2005/8/layout/hierarchy2"/>
    <dgm:cxn modelId="{4DFC76AD-295F-454F-923B-AEEA78867114}" srcId="{08FB9D78-13DB-4AEF-84D1-66BCE7233451}" destId="{4FCCDA9B-FB0B-42E4-916E-F9BFCACCB76B}" srcOrd="2" destOrd="0" parTransId="{E111DB59-3A78-494A-9715-6DA1E3D9F07C}" sibTransId="{77563C75-E34F-4FC2-B57F-1132F3B42243}"/>
    <dgm:cxn modelId="{5203D0AF-9493-4CDD-AD92-28DD89545189}" type="presOf" srcId="{C3481968-AD13-46C3-A390-77D2A2A0EC97}" destId="{753E3CB7-E1C9-4949-8983-5EA9BFDCFC0A}" srcOrd="1" destOrd="0" presId="urn:microsoft.com/office/officeart/2005/8/layout/hierarchy2"/>
    <dgm:cxn modelId="{0C2366B0-F34D-494C-A535-BE00FBF98D3D}" srcId="{520AEFDC-5A7F-4D44-8B7B-FD67BE4B5034}" destId="{99CCA81D-80C3-4AE4-908B-094C61771DE1}" srcOrd="0" destOrd="0" parTransId="{B3974948-65C8-47CC-8B6B-E5E6943114E1}" sibTransId="{E215318D-33D3-4043-956E-7B4B6C3098DB}"/>
    <dgm:cxn modelId="{1F450AB2-9925-4F4E-AFF6-D464231356E6}" type="presOf" srcId="{3A2294C1-12E9-4AB7-9A1B-9067C41AD0F7}" destId="{DF562BA2-437F-431F-B6F3-7F2F271CCACE}" srcOrd="1" destOrd="0" presId="urn:microsoft.com/office/officeart/2005/8/layout/hierarchy2"/>
    <dgm:cxn modelId="{A58B35B3-B72F-4DC6-B166-BCC22DC34FFD}" type="presOf" srcId="{8168AEFE-CE04-4EDD-AE67-78F454E40A6F}" destId="{A04AC001-383A-44E7-93C9-D8EDBD934DBC}" srcOrd="0" destOrd="0" presId="urn:microsoft.com/office/officeart/2005/8/layout/hierarchy2"/>
    <dgm:cxn modelId="{2D778BB3-759B-48AC-A137-99EFC1897B72}" srcId="{24742C34-4CF3-4882-9467-0E2DD16B4584}" destId="{FDE2837F-ECC6-4B88-A091-10CE52934767}" srcOrd="0" destOrd="0" parTransId="{FDFF8258-1F9F-46A8-9CDB-720E743B8BF7}" sibTransId="{E940291F-DFCE-49BA-8241-14CEBB99BDC7}"/>
    <dgm:cxn modelId="{60ECA9B4-4B15-4D87-88FD-3946D1573BEB}" type="presOf" srcId="{82587755-FF14-4256-93C2-EBC8FE661038}" destId="{86094F21-A01A-4009-850A-E300576D49C8}" srcOrd="1" destOrd="0" presId="urn:microsoft.com/office/officeart/2005/8/layout/hierarchy2"/>
    <dgm:cxn modelId="{DC8ACCB4-3E93-478E-9373-4EB8075D954D}" srcId="{150F961F-158C-4935-943C-C26CF49C04C7}" destId="{AF417AE9-1CD6-4BA7-998D-93B5B89B0268}" srcOrd="0" destOrd="0" parTransId="{D8C1D0F2-AA1A-44A9-8E4A-B18CD41E3FF2}" sibTransId="{23312545-AC66-4DB2-B00A-758F1062A6EC}"/>
    <dgm:cxn modelId="{F5D7EAB6-0965-40C5-920B-F6C32864EC94}" type="presOf" srcId="{520AEFDC-5A7F-4D44-8B7B-FD67BE4B5034}" destId="{D81B077E-65EB-4CB1-A1D8-462B350E5ABC}" srcOrd="0" destOrd="0" presId="urn:microsoft.com/office/officeart/2005/8/layout/hierarchy2"/>
    <dgm:cxn modelId="{5AC3DBB8-CCDB-47A0-8E5C-2395C3B52377}" type="presOf" srcId="{D447A51B-A2AB-42B8-8381-BF5AA76428A3}" destId="{623DA271-970E-4550-97CD-EBF7081CEEE3}" srcOrd="0" destOrd="0" presId="urn:microsoft.com/office/officeart/2005/8/layout/hierarchy2"/>
    <dgm:cxn modelId="{9922F2B8-69D3-4338-9DD0-51F80202F582}" type="presOf" srcId="{E52FD088-28C3-4953-98D9-A41B4E78858A}" destId="{BD0768F6-3D42-43FB-A3E8-CDC620776B25}" srcOrd="0" destOrd="0" presId="urn:microsoft.com/office/officeart/2005/8/layout/hierarchy2"/>
    <dgm:cxn modelId="{CDBE7DB9-2CFD-4113-A1F3-A40E0399F0F3}" type="presOf" srcId="{A3E9579C-151C-4B2C-A75E-9F1F0107D5B6}" destId="{BF30D6C3-9146-4F38-9055-2789ED4FFCC4}" srcOrd="0" destOrd="0" presId="urn:microsoft.com/office/officeart/2005/8/layout/hierarchy2"/>
    <dgm:cxn modelId="{77C616BA-97D6-4FDD-91DB-EA8914329FCF}" srcId="{02671C1B-6994-426C-BB71-4D4B27C740BC}" destId="{8BFDC7BB-2077-4ABC-BC3B-FB69366B1FCD}" srcOrd="0" destOrd="0" parTransId="{1180088E-0721-4EF6-BB1B-E294EC156C47}" sibTransId="{B7A9F5A8-44A9-46CF-BDF8-9B48354D8E63}"/>
    <dgm:cxn modelId="{D3B784BA-5387-4221-8041-948628666F5F}" type="presOf" srcId="{905A1438-E3B6-4748-AB57-5F5F86E2F450}" destId="{9CF29923-9086-4F22-80A4-3D216DBA412B}" srcOrd="0" destOrd="0" presId="urn:microsoft.com/office/officeart/2005/8/layout/hierarchy2"/>
    <dgm:cxn modelId="{DA0498BC-B1FB-40D7-BA7B-726CCD5DF00F}" type="presOf" srcId="{08FB9D78-13DB-4AEF-84D1-66BCE7233451}" destId="{584948E4-3C53-456C-B33B-8D91933EEF33}" srcOrd="0" destOrd="0" presId="urn:microsoft.com/office/officeart/2005/8/layout/hierarchy2"/>
    <dgm:cxn modelId="{7B4CA1BC-EAC3-4EF2-8E00-FFF0F3997786}" type="presOf" srcId="{C279F3C2-6564-4974-B2C8-8FFA7300854B}" destId="{A78DD812-5EF0-4DF2-B231-8995FE4592E2}" srcOrd="1" destOrd="0" presId="urn:microsoft.com/office/officeart/2005/8/layout/hierarchy2"/>
    <dgm:cxn modelId="{10ADC1BC-3669-4BFD-9FC3-3814EE10427A}" type="presOf" srcId="{CE0AB063-B4DF-4473-847D-1F544D2A6DE4}" destId="{02358EF0-D7AD-47DB-A491-A3B66CD9B9CA}" srcOrd="1" destOrd="0" presId="urn:microsoft.com/office/officeart/2005/8/layout/hierarchy2"/>
    <dgm:cxn modelId="{7CCB7BBE-0A99-4901-A42A-DFCEB9E8EFA7}" type="presOf" srcId="{5D5F08E4-91D4-4509-B9DD-3DE90B5D1EE3}" destId="{39180974-58A6-4C4D-91AF-A6959A325DE6}" srcOrd="0" destOrd="0" presId="urn:microsoft.com/office/officeart/2005/8/layout/hierarchy2"/>
    <dgm:cxn modelId="{17E2B8BF-D453-46F9-831A-6035998E82EB}" type="presOf" srcId="{74DA00D8-8D34-4A51-AB3B-51A2D528F6AC}" destId="{F02DA41D-16CD-4F3E-94FB-90A4C05C89F1}" srcOrd="0" destOrd="0" presId="urn:microsoft.com/office/officeart/2005/8/layout/hierarchy2"/>
    <dgm:cxn modelId="{E7B641C0-CDBB-4EF9-8947-4478614422E6}" srcId="{A3E9579C-151C-4B2C-A75E-9F1F0107D5B6}" destId="{24742C34-4CF3-4882-9467-0E2DD16B4584}" srcOrd="0" destOrd="0" parTransId="{423CD356-AFE9-4B31-B33A-F17F78A911F1}" sibTransId="{65BDA40C-5B16-4A60-91D4-FF1619BEEFD5}"/>
    <dgm:cxn modelId="{5C149EC0-D64B-40B0-918A-4E02105DF51F}" type="presOf" srcId="{A499DB7B-CFB3-4F27-8EDD-E176D3389FB1}" destId="{A146B173-48FE-48DF-808F-D173C4DAACD5}" srcOrd="0" destOrd="0" presId="urn:microsoft.com/office/officeart/2005/8/layout/hierarchy2"/>
    <dgm:cxn modelId="{B744E7C0-93B8-4E34-8E69-55AC1DCEA105}" type="presOf" srcId="{2D39FB61-A056-4777-9E35-04079A4EA27F}" destId="{076F8207-B347-4A7E-AA45-1892F35C2BC2}" srcOrd="1" destOrd="0" presId="urn:microsoft.com/office/officeart/2005/8/layout/hierarchy2"/>
    <dgm:cxn modelId="{438DF9C1-CD9E-4236-AE2F-57764911DEDC}" srcId="{99CCA81D-80C3-4AE4-908B-094C61771DE1}" destId="{1FA2139D-B671-4F29-8BB1-574130053165}" srcOrd="3" destOrd="0" parTransId="{16E81A52-4DC1-4705-A2F2-4E389E6C3B37}" sibTransId="{77B1765F-DFE0-40BD-A819-D65358C4A8E5}"/>
    <dgm:cxn modelId="{3A3482C5-21D3-49A3-8014-82FF69C1F501}" type="presOf" srcId="{E1EC6301-01A8-418E-945C-C2FE0C6DC6D8}" destId="{BEFA1499-A774-446C-9B94-D88841DF38C9}" srcOrd="0" destOrd="0" presId="urn:microsoft.com/office/officeart/2005/8/layout/hierarchy2"/>
    <dgm:cxn modelId="{D4290DC7-E177-406D-8B63-E2C719D85B31}" type="presOf" srcId="{061C14A0-0117-4867-A329-13FC729894CF}" destId="{51BC7CF4-8ACA-4C16-B0C8-1F0EF30D3ADB}" srcOrd="0" destOrd="0" presId="urn:microsoft.com/office/officeart/2005/8/layout/hierarchy2"/>
    <dgm:cxn modelId="{EE6F28C8-0820-4541-AC4C-0941998C01A0}" type="presOf" srcId="{8168AEFE-CE04-4EDD-AE67-78F454E40A6F}" destId="{D4A19FA9-F1AD-43CB-8E85-2AC79659638C}" srcOrd="1" destOrd="0" presId="urn:microsoft.com/office/officeart/2005/8/layout/hierarchy2"/>
    <dgm:cxn modelId="{3BB1D9CA-DF6A-406C-B8BE-E73BEE7F0D39}" type="presOf" srcId="{82D586F7-DA3F-4910-8425-6E70916BA624}" destId="{35CCCF0E-84BA-49CF-8047-21713BCDB4B7}" srcOrd="0" destOrd="0" presId="urn:microsoft.com/office/officeart/2005/8/layout/hierarchy2"/>
    <dgm:cxn modelId="{81F94BCB-D37C-441C-A6CA-B555D21669FC}" type="presOf" srcId="{E793F7AD-BEF3-473A-BE0D-1F12EFAFDF0B}" destId="{6895B280-DCFB-43FC-882A-54574F3F8619}" srcOrd="1" destOrd="0" presId="urn:microsoft.com/office/officeart/2005/8/layout/hierarchy2"/>
    <dgm:cxn modelId="{3B1B4FCB-FA88-4AFF-8F1F-62ACAF255418}" type="presOf" srcId="{52114DF0-3894-4B6C-B72A-CBDD2B9DC68B}" destId="{427F47C7-26C3-403C-A759-A4A283ED69A3}" srcOrd="1" destOrd="0" presId="urn:microsoft.com/office/officeart/2005/8/layout/hierarchy2"/>
    <dgm:cxn modelId="{455CF8CC-44D5-43F8-A82B-5EECD99AA6ED}" srcId="{9248D829-88DF-4C9C-B909-35827096CFFF}" destId="{6EB37CEC-F572-4E75-A0A1-2F19370A9367}" srcOrd="1" destOrd="0" parTransId="{8AA50280-0CF5-43D6-816C-2AD4AA51DCED}" sibTransId="{4A9BA193-5B47-4690-9E26-28F24394C965}"/>
    <dgm:cxn modelId="{82EABACD-0351-4B51-80C5-45A043E9F438}" type="presOf" srcId="{1180088E-0721-4EF6-BB1B-E294EC156C47}" destId="{ACC6BC91-54E8-41C3-9945-D3C8EBFD9D0F}" srcOrd="1" destOrd="0" presId="urn:microsoft.com/office/officeart/2005/8/layout/hierarchy2"/>
    <dgm:cxn modelId="{B4401CCE-C694-4642-9261-E3A14EA2525A}" type="presOf" srcId="{9248D829-88DF-4C9C-B909-35827096CFFF}" destId="{63E102AA-458E-40E4-9971-D0D17C7AE3D2}" srcOrd="0" destOrd="0" presId="urn:microsoft.com/office/officeart/2005/8/layout/hierarchy2"/>
    <dgm:cxn modelId="{C418C2CF-2FB4-41DD-A683-ADB23BA69A8F}" srcId="{2A6CF0AA-56D1-4761-9896-A0141E1BEE4B}" destId="{56B1B293-C4C8-4AE7-8CF4-8AB8C944F94D}" srcOrd="0" destOrd="0" parTransId="{CE0AB063-B4DF-4473-847D-1F544D2A6DE4}" sibTransId="{719AE94F-D1D6-47A6-9488-1EC078C4DC73}"/>
    <dgm:cxn modelId="{6D952ED0-2640-4C00-9D9E-6580CBA296D3}" type="presOf" srcId="{74DA00D8-8D34-4A51-AB3B-51A2D528F6AC}" destId="{BF178A4E-A074-46B1-B20C-C56746ED811E}" srcOrd="1" destOrd="0" presId="urn:microsoft.com/office/officeart/2005/8/layout/hierarchy2"/>
    <dgm:cxn modelId="{374062D2-9B71-47B0-A681-828B3F2914A8}" srcId="{08FB9D78-13DB-4AEF-84D1-66BCE7233451}" destId="{CAD98D7D-0864-4DC2-BE62-DF0562B11AE3}" srcOrd="0" destOrd="0" parTransId="{19F6ECAB-6FD2-48EC-9C92-36AB6408ECAE}" sibTransId="{8F7B750F-28D8-4BFA-8AC6-459E1FDEB24C}"/>
    <dgm:cxn modelId="{65B752D2-DE69-4944-BCCB-0B7A2E8BE9BB}" type="presOf" srcId="{AEDAF41C-D6E2-402C-9011-DC7534487797}" destId="{F0C8121A-8C3F-4536-9C6F-F45671425F77}" srcOrd="0" destOrd="0" presId="urn:microsoft.com/office/officeart/2005/8/layout/hierarchy2"/>
    <dgm:cxn modelId="{C964DAD2-99F7-4FC9-8ED3-D4E3DF11E8E3}" type="presOf" srcId="{C818C8A8-D329-42C5-8337-FE39251754C7}" destId="{749756EA-312C-412C-B8AA-89969FE886EA}" srcOrd="1" destOrd="0" presId="urn:microsoft.com/office/officeart/2005/8/layout/hierarchy2"/>
    <dgm:cxn modelId="{BE2A98D4-4CB8-451C-999D-26D4F2910635}" type="presOf" srcId="{D5E5FA2A-4DD6-4E9A-9645-62C2D0B166A0}" destId="{553AEAE8-63C1-42A2-8768-0C8274253325}" srcOrd="1" destOrd="0" presId="urn:microsoft.com/office/officeart/2005/8/layout/hierarchy2"/>
    <dgm:cxn modelId="{BDC140D5-3475-4CF0-954A-84EA7A619E2E}" type="presOf" srcId="{2A6CF0AA-56D1-4761-9896-A0141E1BEE4B}" destId="{A8486761-D31A-4A09-B099-3C69BC3E8531}" srcOrd="0" destOrd="0" presId="urn:microsoft.com/office/officeart/2005/8/layout/hierarchy2"/>
    <dgm:cxn modelId="{CCC2CED7-8236-4829-8EBF-6E74BAC38FF1}" type="presOf" srcId="{71C31D10-D507-4B8B-BBF1-4C45F0D60157}" destId="{B6518127-6512-4383-B726-A87C1B0AFE09}" srcOrd="0" destOrd="0" presId="urn:microsoft.com/office/officeart/2005/8/layout/hierarchy2"/>
    <dgm:cxn modelId="{1405F2DB-A3FD-436B-9856-C187B877BE1F}" type="presOf" srcId="{F8D0E549-403A-4011-BA85-780EF83F77F5}" destId="{83086781-B9AC-4F5D-8A06-62B957711F47}" srcOrd="0" destOrd="0" presId="urn:microsoft.com/office/officeart/2005/8/layout/hierarchy2"/>
    <dgm:cxn modelId="{B2B4ADE1-96C1-42B3-8102-BC66E3B5FC95}" type="presOf" srcId="{C9080672-13FA-473A-830D-F53DD2A74121}" destId="{559C0A10-AD9D-46F0-BEF1-8D074A1203D0}" srcOrd="0" destOrd="0" presId="urn:microsoft.com/office/officeart/2005/8/layout/hierarchy2"/>
    <dgm:cxn modelId="{3CA3DDE1-9FD3-4CF4-B067-9BCD7B9A4345}" type="presOf" srcId="{423CD356-AFE9-4B31-B33A-F17F78A911F1}" destId="{B8924BD9-9BD1-4CE3-A743-81B692C3CE78}" srcOrd="1" destOrd="0" presId="urn:microsoft.com/office/officeart/2005/8/layout/hierarchy2"/>
    <dgm:cxn modelId="{2C12E4E1-F953-411A-BDB0-33F69348C186}" type="presOf" srcId="{6EB37CEC-F572-4E75-A0A1-2F19370A9367}" destId="{DED9BB26-5422-4572-9679-358DE60020BC}" srcOrd="0" destOrd="0" presId="urn:microsoft.com/office/officeart/2005/8/layout/hierarchy2"/>
    <dgm:cxn modelId="{BF7DB7E2-131B-4256-A914-55E0D4FD9D0A}" type="presOf" srcId="{439FB946-688A-4C4F-BBA8-579403C4E148}" destId="{2B9B08D1-8ABC-4112-BC87-F7EF399993D0}" srcOrd="0" destOrd="0" presId="urn:microsoft.com/office/officeart/2005/8/layout/hierarchy2"/>
    <dgm:cxn modelId="{51241EE5-CD7B-4FDA-9DDF-B6CBFC33E65B}" type="presOf" srcId="{C279F3C2-6564-4974-B2C8-8FFA7300854B}" destId="{95962EA4-8D19-4E2B-AE54-112D69113100}" srcOrd="0" destOrd="0" presId="urn:microsoft.com/office/officeart/2005/8/layout/hierarchy2"/>
    <dgm:cxn modelId="{D5ABD3E5-4431-4048-B60D-000623BF2F02}" type="presOf" srcId="{272C28CA-D41F-4ABA-AFF1-92B7FECE512B}" destId="{05DF69AC-51E1-48D8-8BA8-9B525F2C619F}" srcOrd="0" destOrd="0" presId="urn:microsoft.com/office/officeart/2005/8/layout/hierarchy2"/>
    <dgm:cxn modelId="{BEE857E6-D826-4662-B6D3-FDCC6D1CAEDB}" type="presOf" srcId="{78A640AC-3E5B-4AFC-BEBF-E1741C303213}" destId="{6549108C-F26A-4C84-901B-2460CBC5A2E2}" srcOrd="1" destOrd="0" presId="urn:microsoft.com/office/officeart/2005/8/layout/hierarchy2"/>
    <dgm:cxn modelId="{F47F72E7-938C-4760-BB26-DB9631DFF9CB}" srcId="{7425590D-9312-4788-8F12-4F56EA4849CF}" destId="{2A6CF0AA-56D1-4761-9896-A0141E1BEE4B}" srcOrd="0" destOrd="0" parTransId="{4E9B7AAA-DB22-4759-A930-F36F00DA732A}" sibTransId="{FE722DF6-3119-4D99-AA3B-027EA715C66F}"/>
    <dgm:cxn modelId="{CB6D2BE8-969C-41F4-B1A0-1D27C6DA6B85}" type="presOf" srcId="{A1894504-EF8A-4D6E-9222-77422C59BCD6}" destId="{13B2C98C-83AB-402A-9A0E-E9158F271080}" srcOrd="0" destOrd="0" presId="urn:microsoft.com/office/officeart/2005/8/layout/hierarchy2"/>
    <dgm:cxn modelId="{4982EBE9-7380-44DF-94A1-3DA5D4C976C0}" type="presOf" srcId="{57220693-44A4-4982-8754-AEAA1E16317C}" destId="{EC23D237-DE84-452B-9296-C4FBCA39905C}" srcOrd="0" destOrd="0" presId="urn:microsoft.com/office/officeart/2005/8/layout/hierarchy2"/>
    <dgm:cxn modelId="{BCC606ED-87D8-4027-ACFE-979A73C60C96}" type="presOf" srcId="{D5E5FA2A-4DD6-4E9A-9645-62C2D0B166A0}" destId="{B1D58C8E-BC5F-46A0-879E-79CF9532C056}" srcOrd="0" destOrd="0" presId="urn:microsoft.com/office/officeart/2005/8/layout/hierarchy2"/>
    <dgm:cxn modelId="{67F3F0EE-A53E-48B9-98F3-79626F1749B9}" type="presOf" srcId="{99CCA81D-80C3-4AE4-908B-094C61771DE1}" destId="{609A5D92-DE98-451F-BCA0-AA08555DDD37}" srcOrd="0" destOrd="0" presId="urn:microsoft.com/office/officeart/2005/8/layout/hierarchy2"/>
    <dgm:cxn modelId="{613521F2-79EA-4F84-9C0D-23E963E61BF2}" srcId="{CAD98D7D-0864-4DC2-BE62-DF0562B11AE3}" destId="{150F961F-158C-4935-943C-C26CF49C04C7}" srcOrd="0" destOrd="0" parTransId="{061C14A0-0117-4867-A329-13FC729894CF}" sibTransId="{99DCAEB1-EE81-4EB1-9306-8B9D8A08B4C6}"/>
    <dgm:cxn modelId="{F7872BF2-6D4C-4BA3-AB2E-F6BB60888A05}" srcId="{9BB40DA1-3412-4391-AD51-05F4B036D3DF}" destId="{A8653DDA-2215-443B-9F28-E7EDA0552705}" srcOrd="0" destOrd="0" parTransId="{5D5F08E4-91D4-4509-B9DD-3DE90B5D1EE3}" sibTransId="{5AD32CDF-2F05-4AF0-B8DC-D3E2D0448C2E}"/>
    <dgm:cxn modelId="{F69700F4-CB25-4702-BAF2-BE58E40437AB}" type="presOf" srcId="{3B78562A-285A-4831-AD91-963BF5D1F1BF}" destId="{158ED650-9EEB-4AAC-9F8D-57F6481367EE}" srcOrd="0" destOrd="0" presId="urn:microsoft.com/office/officeart/2005/8/layout/hierarchy2"/>
    <dgm:cxn modelId="{730111F5-67B4-4529-84E2-234D195260E2}" type="presOf" srcId="{2634016E-05CB-41E7-B304-624115383742}" destId="{864A07DD-6AF7-4B5A-A7EF-2AB61F6CAFA0}" srcOrd="0" destOrd="0" presId="urn:microsoft.com/office/officeart/2005/8/layout/hierarchy2"/>
    <dgm:cxn modelId="{3C98C9F6-8D2D-4408-AD4F-F945CA5F632E}" type="presOf" srcId="{F35A227B-61E3-411C-ABC4-2F8E05296BD0}" destId="{A91EAFAB-6952-4EED-BA53-397FDE4807E7}" srcOrd="0" destOrd="0" presId="urn:microsoft.com/office/officeart/2005/8/layout/hierarchy2"/>
    <dgm:cxn modelId="{9A7EEBF6-18AC-4C4E-82A8-31E55DDD4AF1}" type="presOf" srcId="{B969D973-3C0F-4568-83F8-29BC03C11199}" destId="{638B35D9-665E-4A1E-B413-FEA81C62C641}" srcOrd="0" destOrd="0" presId="urn:microsoft.com/office/officeart/2005/8/layout/hierarchy2"/>
    <dgm:cxn modelId="{E70A52F8-4F1E-472E-A9F3-598D9A2514E5}" type="presOf" srcId="{8AA50280-0CF5-43D6-816C-2AD4AA51DCED}" destId="{8E558D65-D144-4352-BB19-9774833552F6}" srcOrd="1" destOrd="0" presId="urn:microsoft.com/office/officeart/2005/8/layout/hierarchy2"/>
    <dgm:cxn modelId="{BAA2A4F9-B038-403C-BA4E-2D3EA55B21F9}" srcId="{15FA9670-1331-4888-9591-8FDEFAD15780}" destId="{D447A51B-A2AB-42B8-8381-BF5AA76428A3}" srcOrd="0" destOrd="0" parTransId="{905A1438-E3B6-4748-AB57-5F5F86E2F450}" sibTransId="{69A2ED8C-E5BB-45F8-8453-CA38A7E47260}"/>
    <dgm:cxn modelId="{4AA449FA-BEF5-44A5-A6A2-5D02DA0CEEF7}" srcId="{E1EC6301-01A8-418E-945C-C2FE0C6DC6D8}" destId="{D7E2EA07-8A41-4BB3-9270-B7908A4C2C6D}" srcOrd="2" destOrd="0" parTransId="{030737DD-6195-4E07-B440-731AEA390DA0}" sibTransId="{62215058-3D40-4EB7-BE27-EB5DAC5BBD0E}"/>
    <dgm:cxn modelId="{C1C4F4FA-9049-4212-8B45-7D81B6C017F1}" type="presOf" srcId="{272C28CA-D41F-4ABA-AFF1-92B7FECE512B}" destId="{92331EBC-7CA8-4F7E-88C7-B2F0CC3E2B0C}" srcOrd="1" destOrd="0" presId="urn:microsoft.com/office/officeart/2005/8/layout/hierarchy2"/>
    <dgm:cxn modelId="{01DF65FD-84B5-4DA1-BC46-C33BDBAE3BA1}" srcId="{B8EE294D-13B0-4667-B99B-A7FF9A6AB504}" destId="{A3E9579C-151C-4B2C-A75E-9F1F0107D5B6}" srcOrd="0" destOrd="0" parTransId="{F2AEDE8D-9A49-4163-9177-444668174BE8}" sibTransId="{CBEBBBBB-5AA7-4854-9695-7F7CB6D3F843}"/>
    <dgm:cxn modelId="{382879FD-E75C-4EC2-849C-ABB5E983709C}" type="presOf" srcId="{B6DCF1F6-FC18-40B6-B7E5-947196940F86}" destId="{8FD2DD20-E289-449D-AA91-0199DACF5E34}" srcOrd="1" destOrd="0" presId="urn:microsoft.com/office/officeart/2005/8/layout/hierarchy2"/>
    <dgm:cxn modelId="{E55383FE-7907-442D-B6CD-D1F5DA895741}" type="presOf" srcId="{C3481968-AD13-46C3-A390-77D2A2A0EC97}" destId="{7850C301-67FD-4C3F-8C04-82EC0B357474}" srcOrd="0" destOrd="0" presId="urn:microsoft.com/office/officeart/2005/8/layout/hierarchy2"/>
    <dgm:cxn modelId="{8A2AD3FE-0535-4CBC-B62C-5081A13BB180}" srcId="{71C31D10-D507-4B8B-BBF1-4C45F0D60157}" destId="{AC320DB8-0687-47E0-8DDB-F4E4358BA716}" srcOrd="0" destOrd="0" parTransId="{995549E4-A222-46A4-8E57-F1B9E5D21BA3}" sibTransId="{CAC5EF6F-96E7-4D78-AD23-527B97206113}"/>
    <dgm:cxn modelId="{FAF7500D-2DD6-438A-9B04-4B4C044BD8B7}" type="presParOf" srcId="{D81B077E-65EB-4CB1-A1D8-462B350E5ABC}" destId="{781D91AB-609B-49F4-B49C-BFB035F447F2}" srcOrd="0" destOrd="0" presId="urn:microsoft.com/office/officeart/2005/8/layout/hierarchy2"/>
    <dgm:cxn modelId="{4ACB339C-7016-47FC-AD80-91AC7653AB71}" type="presParOf" srcId="{781D91AB-609B-49F4-B49C-BFB035F447F2}" destId="{609A5D92-DE98-451F-BCA0-AA08555DDD37}" srcOrd="0" destOrd="0" presId="urn:microsoft.com/office/officeart/2005/8/layout/hierarchy2"/>
    <dgm:cxn modelId="{317634FD-213A-4874-AA42-33BB479E8356}" type="presParOf" srcId="{781D91AB-609B-49F4-B49C-BFB035F447F2}" destId="{7A0D7C75-F21C-4BD0-AAC9-55B0FE4DB660}" srcOrd="1" destOrd="0" presId="urn:microsoft.com/office/officeart/2005/8/layout/hierarchy2"/>
    <dgm:cxn modelId="{790E69B8-9AFF-434B-8988-6467F21A163C}" type="presParOf" srcId="{7A0D7C75-F21C-4BD0-AAC9-55B0FE4DB660}" destId="{4C7E5F52-A16D-4A63-AD45-A5959734F25B}" srcOrd="0" destOrd="0" presId="urn:microsoft.com/office/officeart/2005/8/layout/hierarchy2"/>
    <dgm:cxn modelId="{3940CED3-38B1-4921-B1A6-035F0EBD4097}" type="presParOf" srcId="{4C7E5F52-A16D-4A63-AD45-A5959734F25B}" destId="{D01AC284-8448-4973-8980-5294630DEDB1}" srcOrd="0" destOrd="0" presId="urn:microsoft.com/office/officeart/2005/8/layout/hierarchy2"/>
    <dgm:cxn modelId="{3BF1ACA3-DC81-462B-817E-1292A5EE0993}" type="presParOf" srcId="{7A0D7C75-F21C-4BD0-AAC9-55B0FE4DB660}" destId="{BBEACAB9-4ECB-41A8-8981-F122D3F1AA5C}" srcOrd="1" destOrd="0" presId="urn:microsoft.com/office/officeart/2005/8/layout/hierarchy2"/>
    <dgm:cxn modelId="{3B728070-AB3C-418F-99C1-7509039E22F9}" type="presParOf" srcId="{BBEACAB9-4ECB-41A8-8981-F122D3F1AA5C}" destId="{8C859FFD-2EE5-4946-9436-1A80C8E74AFB}" srcOrd="0" destOrd="0" presId="urn:microsoft.com/office/officeart/2005/8/layout/hierarchy2"/>
    <dgm:cxn modelId="{E7C82058-0BC6-4B0D-96A5-BD06242BDC2C}" type="presParOf" srcId="{BBEACAB9-4ECB-41A8-8981-F122D3F1AA5C}" destId="{FFBFE34F-0456-4087-914F-417B4ACA00E0}" srcOrd="1" destOrd="0" presId="urn:microsoft.com/office/officeart/2005/8/layout/hierarchy2"/>
    <dgm:cxn modelId="{FFDEBA7C-FE82-413E-A3BC-CDBAC63F3220}" type="presParOf" srcId="{FFBFE34F-0456-4087-914F-417B4ACA00E0}" destId="{B1D58C8E-BC5F-46A0-879E-79CF9532C056}" srcOrd="0" destOrd="0" presId="urn:microsoft.com/office/officeart/2005/8/layout/hierarchy2"/>
    <dgm:cxn modelId="{11FD805C-6AB9-4274-ADF4-1392A1AFD814}" type="presParOf" srcId="{B1D58C8E-BC5F-46A0-879E-79CF9532C056}" destId="{553AEAE8-63C1-42A2-8768-0C8274253325}" srcOrd="0" destOrd="0" presId="urn:microsoft.com/office/officeart/2005/8/layout/hierarchy2"/>
    <dgm:cxn modelId="{D01C2263-6BFB-4F25-B711-EEDF17BB47AB}" type="presParOf" srcId="{FFBFE34F-0456-4087-914F-417B4ACA00E0}" destId="{94E32CD4-59CF-47AD-A611-F3B3A84003BE}" srcOrd="1" destOrd="0" presId="urn:microsoft.com/office/officeart/2005/8/layout/hierarchy2"/>
    <dgm:cxn modelId="{8FE81E64-D0C1-4EA5-BEC8-8AA4165DF93F}" type="presParOf" srcId="{94E32CD4-59CF-47AD-A611-F3B3A84003BE}" destId="{63E102AA-458E-40E4-9971-D0D17C7AE3D2}" srcOrd="0" destOrd="0" presId="urn:microsoft.com/office/officeart/2005/8/layout/hierarchy2"/>
    <dgm:cxn modelId="{766E5F7F-AE9D-4589-B3E6-E2408CE40C3A}" type="presParOf" srcId="{94E32CD4-59CF-47AD-A611-F3B3A84003BE}" destId="{7F1BC544-3814-4059-BA0D-4C23CF342F48}" srcOrd="1" destOrd="0" presId="urn:microsoft.com/office/officeart/2005/8/layout/hierarchy2"/>
    <dgm:cxn modelId="{F6649638-90CE-46EA-A6E0-D207DE7AE33C}" type="presParOf" srcId="{7F1BC544-3814-4059-BA0D-4C23CF342F48}" destId="{95962EA4-8D19-4E2B-AE54-112D69113100}" srcOrd="0" destOrd="0" presId="urn:microsoft.com/office/officeart/2005/8/layout/hierarchy2"/>
    <dgm:cxn modelId="{90D6E4E1-9A61-470E-84C1-92D0827AAF57}" type="presParOf" srcId="{95962EA4-8D19-4E2B-AE54-112D69113100}" destId="{A78DD812-5EF0-4DF2-B231-8995FE4592E2}" srcOrd="0" destOrd="0" presId="urn:microsoft.com/office/officeart/2005/8/layout/hierarchy2"/>
    <dgm:cxn modelId="{F2B85545-3D9C-42AF-BDBD-1AD8FE9846A1}" type="presParOf" srcId="{7F1BC544-3814-4059-BA0D-4C23CF342F48}" destId="{CBDD8778-753C-4C91-9B5B-0276A20E48F6}" srcOrd="1" destOrd="0" presId="urn:microsoft.com/office/officeart/2005/8/layout/hierarchy2"/>
    <dgm:cxn modelId="{B9503E2F-B8A0-4179-9AE6-F2176F701FD0}" type="presParOf" srcId="{CBDD8778-753C-4C91-9B5B-0276A20E48F6}" destId="{BEFA1499-A774-446C-9B94-D88841DF38C9}" srcOrd="0" destOrd="0" presId="urn:microsoft.com/office/officeart/2005/8/layout/hierarchy2"/>
    <dgm:cxn modelId="{E9A35D3A-BD7B-44D0-BE2C-DF2B22FA9D3B}" type="presParOf" srcId="{CBDD8778-753C-4C91-9B5B-0276A20E48F6}" destId="{D22CA74D-FCC0-4EC6-A996-2853AA2669B0}" srcOrd="1" destOrd="0" presId="urn:microsoft.com/office/officeart/2005/8/layout/hierarchy2"/>
    <dgm:cxn modelId="{80F33504-86E9-4676-8994-4929B401BC5A}" type="presParOf" srcId="{D22CA74D-FCC0-4EC6-A996-2853AA2669B0}" destId="{A04AC001-383A-44E7-93C9-D8EDBD934DBC}" srcOrd="0" destOrd="0" presId="urn:microsoft.com/office/officeart/2005/8/layout/hierarchy2"/>
    <dgm:cxn modelId="{41132DBC-14BD-447C-A60C-22A7816A8E92}" type="presParOf" srcId="{A04AC001-383A-44E7-93C9-D8EDBD934DBC}" destId="{D4A19FA9-F1AD-43CB-8E85-2AC79659638C}" srcOrd="0" destOrd="0" presId="urn:microsoft.com/office/officeart/2005/8/layout/hierarchy2"/>
    <dgm:cxn modelId="{CE84162B-55CB-4213-BBC0-883BBC50A2E0}" type="presParOf" srcId="{D22CA74D-FCC0-4EC6-A996-2853AA2669B0}" destId="{017605A2-5A12-4273-AA93-F8C84279AE48}" srcOrd="1" destOrd="0" presId="urn:microsoft.com/office/officeart/2005/8/layout/hierarchy2"/>
    <dgm:cxn modelId="{79123BFE-CFF8-4C8C-9E46-F884BED5FB3F}" type="presParOf" srcId="{017605A2-5A12-4273-AA93-F8C84279AE48}" destId="{F6EF758E-C2C5-42F4-BF13-5B94D6007992}" srcOrd="0" destOrd="0" presId="urn:microsoft.com/office/officeart/2005/8/layout/hierarchy2"/>
    <dgm:cxn modelId="{A0719B50-C554-4147-AD92-488A2BF1CECE}" type="presParOf" srcId="{017605A2-5A12-4273-AA93-F8C84279AE48}" destId="{829DE59F-0FD0-454F-8B07-55C4F8A9285E}" srcOrd="1" destOrd="0" presId="urn:microsoft.com/office/officeart/2005/8/layout/hierarchy2"/>
    <dgm:cxn modelId="{B01CEC62-3A69-4DE2-ABDB-689E92E5A9CF}" type="presParOf" srcId="{829DE59F-0FD0-454F-8B07-55C4F8A9285E}" destId="{3FB9F526-77F4-438F-A658-797F0DCD7A7F}" srcOrd="0" destOrd="0" presId="urn:microsoft.com/office/officeart/2005/8/layout/hierarchy2"/>
    <dgm:cxn modelId="{652D743F-58C6-4603-825B-D132CEB333FC}" type="presParOf" srcId="{3FB9F526-77F4-438F-A658-797F0DCD7A7F}" destId="{6549108C-F26A-4C84-901B-2460CBC5A2E2}" srcOrd="0" destOrd="0" presId="urn:microsoft.com/office/officeart/2005/8/layout/hierarchy2"/>
    <dgm:cxn modelId="{3E175144-2784-48E4-A7C2-7ACC24D1B022}" type="presParOf" srcId="{829DE59F-0FD0-454F-8B07-55C4F8A9285E}" destId="{DFC9C001-BD5F-41EA-8A9B-44DC7D6676EC}" srcOrd="1" destOrd="0" presId="urn:microsoft.com/office/officeart/2005/8/layout/hierarchy2"/>
    <dgm:cxn modelId="{FF9E51F1-E2E4-4A98-A9B8-D8DC6C24160D}" type="presParOf" srcId="{DFC9C001-BD5F-41EA-8A9B-44DC7D6676EC}" destId="{D7B07751-EC22-4479-B1FB-42D4D375E888}" srcOrd="0" destOrd="0" presId="urn:microsoft.com/office/officeart/2005/8/layout/hierarchy2"/>
    <dgm:cxn modelId="{09D5B533-A971-4C33-999A-1FF9EBED645D}" type="presParOf" srcId="{DFC9C001-BD5F-41EA-8A9B-44DC7D6676EC}" destId="{B6D59B69-C288-4E11-B03A-113421A6FF9A}" srcOrd="1" destOrd="0" presId="urn:microsoft.com/office/officeart/2005/8/layout/hierarchy2"/>
    <dgm:cxn modelId="{A96CFD27-29E7-48EA-BA47-9912096C849F}" type="presParOf" srcId="{B6D59B69-C288-4E11-B03A-113421A6FF9A}" destId="{13B2C98C-83AB-402A-9A0E-E9158F271080}" srcOrd="0" destOrd="0" presId="urn:microsoft.com/office/officeart/2005/8/layout/hierarchy2"/>
    <dgm:cxn modelId="{64013681-B037-4B29-9CE6-3B133709C75E}" type="presParOf" srcId="{13B2C98C-83AB-402A-9A0E-E9158F271080}" destId="{57F5FA99-5C7D-4DB0-812B-7E9D33FDC836}" srcOrd="0" destOrd="0" presId="urn:microsoft.com/office/officeart/2005/8/layout/hierarchy2"/>
    <dgm:cxn modelId="{09AC2B34-26B8-4E6B-A530-BB60C32E5431}" type="presParOf" srcId="{B6D59B69-C288-4E11-B03A-113421A6FF9A}" destId="{1620BB80-834E-4D07-AF6E-7ACFE8694598}" srcOrd="1" destOrd="0" presId="urn:microsoft.com/office/officeart/2005/8/layout/hierarchy2"/>
    <dgm:cxn modelId="{15D5F3A0-06F1-454D-86A2-06276B2F9A32}" type="presParOf" srcId="{1620BB80-834E-4D07-AF6E-7ACFE8694598}" destId="{7AE124CD-5EF9-46F5-9C77-703019C6D20B}" srcOrd="0" destOrd="0" presId="urn:microsoft.com/office/officeart/2005/8/layout/hierarchy2"/>
    <dgm:cxn modelId="{26C9ADA2-B2EA-4E87-9A2B-15BCC6D04897}" type="presParOf" srcId="{1620BB80-834E-4D07-AF6E-7ACFE8694598}" destId="{48CFCADE-A9B7-454A-BB45-926834865FA0}" srcOrd="1" destOrd="0" presId="urn:microsoft.com/office/officeart/2005/8/layout/hierarchy2"/>
    <dgm:cxn modelId="{F16A86D1-4432-40C1-8862-B59FB7F14434}" type="presParOf" srcId="{48CFCADE-A9B7-454A-BB45-926834865FA0}" destId="{15CD4164-F622-4A4F-ADE1-F505B05CD35C}" srcOrd="0" destOrd="0" presId="urn:microsoft.com/office/officeart/2005/8/layout/hierarchy2"/>
    <dgm:cxn modelId="{BDF16137-1D07-4742-A5AF-D4CA330ED012}" type="presParOf" srcId="{15CD4164-F622-4A4F-ADE1-F505B05CD35C}" destId="{810DC870-BD13-4CAF-893F-E3F2D62A2CB3}" srcOrd="0" destOrd="0" presId="urn:microsoft.com/office/officeart/2005/8/layout/hierarchy2"/>
    <dgm:cxn modelId="{268091F6-72D9-4CC5-A3E6-17A4AE6B17A4}" type="presParOf" srcId="{48CFCADE-A9B7-454A-BB45-926834865FA0}" destId="{B5AC0A08-BD7E-4D54-818C-99A64C857BEC}" srcOrd="1" destOrd="0" presId="urn:microsoft.com/office/officeart/2005/8/layout/hierarchy2"/>
    <dgm:cxn modelId="{D000E30B-8C9F-4A9F-9CF5-227140CFF63C}" type="presParOf" srcId="{B5AC0A08-BD7E-4D54-818C-99A64C857BEC}" destId="{B3C2E254-2495-4609-AA11-0698E78D172A}" srcOrd="0" destOrd="0" presId="urn:microsoft.com/office/officeart/2005/8/layout/hierarchy2"/>
    <dgm:cxn modelId="{E8CB0BAC-3079-4FD9-864D-0E958DF057A0}" type="presParOf" srcId="{B5AC0A08-BD7E-4D54-818C-99A64C857BEC}" destId="{6242D4F7-AF02-4DFA-AA14-A4C6690BDCFA}" srcOrd="1" destOrd="0" presId="urn:microsoft.com/office/officeart/2005/8/layout/hierarchy2"/>
    <dgm:cxn modelId="{88D3A785-E58B-46EC-BE8E-38CBBB61A0A8}" type="presParOf" srcId="{6242D4F7-AF02-4DFA-AA14-A4C6690BDCFA}" destId="{EA5B8101-5222-47C1-8A93-A06BFB089F71}" srcOrd="0" destOrd="0" presId="urn:microsoft.com/office/officeart/2005/8/layout/hierarchy2"/>
    <dgm:cxn modelId="{3F8ED13D-ABE6-42E2-820F-5FC227EFB2B5}" type="presParOf" srcId="{EA5B8101-5222-47C1-8A93-A06BFB089F71}" destId="{6895B280-DCFB-43FC-882A-54574F3F8619}" srcOrd="0" destOrd="0" presId="urn:microsoft.com/office/officeart/2005/8/layout/hierarchy2"/>
    <dgm:cxn modelId="{6C9BC77E-C958-46AD-90BF-B6F5CCA7CF63}" type="presParOf" srcId="{6242D4F7-AF02-4DFA-AA14-A4C6690BDCFA}" destId="{7E9659B8-1F30-423F-AEB2-CE925B9F3DEC}" srcOrd="1" destOrd="0" presId="urn:microsoft.com/office/officeart/2005/8/layout/hierarchy2"/>
    <dgm:cxn modelId="{F475A9F3-7472-45EC-9C85-360532245DAB}" type="presParOf" srcId="{7E9659B8-1F30-423F-AEB2-CE925B9F3DEC}" destId="{CD5E2001-B3E4-4822-B74C-8D540C2F47E8}" srcOrd="0" destOrd="0" presId="urn:microsoft.com/office/officeart/2005/8/layout/hierarchy2"/>
    <dgm:cxn modelId="{B5535547-C8CC-47B3-9DDB-48042D0B3FC8}" type="presParOf" srcId="{7E9659B8-1F30-423F-AEB2-CE925B9F3DEC}" destId="{5CAE333C-0D47-4050-8CBA-EDF40B4C61E5}" srcOrd="1" destOrd="0" presId="urn:microsoft.com/office/officeart/2005/8/layout/hierarchy2"/>
    <dgm:cxn modelId="{F6F88D2B-BBA4-4B59-A5B1-F73C4AFBF3F0}" type="presParOf" srcId="{D22CA74D-FCC0-4EC6-A996-2853AA2669B0}" destId="{73B50851-9931-46F7-9D5F-8D018D7F0D50}" srcOrd="2" destOrd="0" presId="urn:microsoft.com/office/officeart/2005/8/layout/hierarchy2"/>
    <dgm:cxn modelId="{B8F08CB1-0642-47C9-B4DF-EB9A7FA1182A}" type="presParOf" srcId="{73B50851-9931-46F7-9D5F-8D018D7F0D50}" destId="{DF562BA2-437F-431F-B6F3-7F2F271CCACE}" srcOrd="0" destOrd="0" presId="urn:microsoft.com/office/officeart/2005/8/layout/hierarchy2"/>
    <dgm:cxn modelId="{F0A5B15B-FD42-4BC9-A6F7-743CFD4A1210}" type="presParOf" srcId="{D22CA74D-FCC0-4EC6-A996-2853AA2669B0}" destId="{5344B564-E30D-4950-BF44-C5E40B5847C7}" srcOrd="3" destOrd="0" presId="urn:microsoft.com/office/officeart/2005/8/layout/hierarchy2"/>
    <dgm:cxn modelId="{AC1E9798-2493-4DFF-963C-F7CBD34EC803}" type="presParOf" srcId="{5344B564-E30D-4950-BF44-C5E40B5847C7}" destId="{B6518127-6512-4383-B726-A87C1B0AFE09}" srcOrd="0" destOrd="0" presId="urn:microsoft.com/office/officeart/2005/8/layout/hierarchy2"/>
    <dgm:cxn modelId="{80B363A7-38B5-4833-91F1-9C749F42B740}" type="presParOf" srcId="{5344B564-E30D-4950-BF44-C5E40B5847C7}" destId="{7486D351-6A57-42ED-835A-7A3945AA2C5F}" srcOrd="1" destOrd="0" presId="urn:microsoft.com/office/officeart/2005/8/layout/hierarchy2"/>
    <dgm:cxn modelId="{8C21C706-D161-407A-B004-CB301F2BBD73}" type="presParOf" srcId="{7486D351-6A57-42ED-835A-7A3945AA2C5F}" destId="{A7024DE6-3287-4656-884C-8E887CAD73B2}" srcOrd="0" destOrd="0" presId="urn:microsoft.com/office/officeart/2005/8/layout/hierarchy2"/>
    <dgm:cxn modelId="{9834EB04-6DAE-4024-90F5-FA80A54602DC}" type="presParOf" srcId="{A7024DE6-3287-4656-884C-8E887CAD73B2}" destId="{E163B03A-6AA8-4931-8024-CA82822CEEDA}" srcOrd="0" destOrd="0" presId="urn:microsoft.com/office/officeart/2005/8/layout/hierarchy2"/>
    <dgm:cxn modelId="{68B01F48-6133-42F9-96CE-537150918166}" type="presParOf" srcId="{7486D351-6A57-42ED-835A-7A3945AA2C5F}" destId="{ACC9D852-2DD5-434D-8259-B3A9B02DFC36}" srcOrd="1" destOrd="0" presId="urn:microsoft.com/office/officeart/2005/8/layout/hierarchy2"/>
    <dgm:cxn modelId="{A6C34C33-83E2-4A23-85F5-B04FC8E54954}" type="presParOf" srcId="{ACC9D852-2DD5-434D-8259-B3A9B02DFC36}" destId="{3D5C66CB-DCE7-4DEC-8E83-D1BE58340EA8}" srcOrd="0" destOrd="0" presId="urn:microsoft.com/office/officeart/2005/8/layout/hierarchy2"/>
    <dgm:cxn modelId="{10354220-BBED-4B8C-B962-E7AC17ED38AB}" type="presParOf" srcId="{ACC9D852-2DD5-434D-8259-B3A9B02DFC36}" destId="{15B97CBE-D1E6-4DE9-923B-3128BC4E3ECD}" srcOrd="1" destOrd="0" presId="urn:microsoft.com/office/officeart/2005/8/layout/hierarchy2"/>
    <dgm:cxn modelId="{E54FFB94-13C8-4316-A4D1-7AA989012ADD}" type="presParOf" srcId="{15B97CBE-D1E6-4DE9-923B-3128BC4E3ECD}" destId="{59030B23-6792-40B5-A6E7-D2B193CC5793}" srcOrd="0" destOrd="0" presId="urn:microsoft.com/office/officeart/2005/8/layout/hierarchy2"/>
    <dgm:cxn modelId="{06A47FFC-88B1-4806-9A84-D4CAFD0874F0}" type="presParOf" srcId="{59030B23-6792-40B5-A6E7-D2B193CC5793}" destId="{29ED8798-BA23-4A7B-94B1-177D1C5E70C0}" srcOrd="0" destOrd="0" presId="urn:microsoft.com/office/officeart/2005/8/layout/hierarchy2"/>
    <dgm:cxn modelId="{DC69CEEF-BED3-4A9A-BDB9-84B81B3638C3}" type="presParOf" srcId="{15B97CBE-D1E6-4DE9-923B-3128BC4E3ECD}" destId="{845D44CF-3B90-4751-8BDC-9003B2657537}" srcOrd="1" destOrd="0" presId="urn:microsoft.com/office/officeart/2005/8/layout/hierarchy2"/>
    <dgm:cxn modelId="{FB0EEDD7-5B13-48A3-8E11-4B9356BDC1C1}" type="presParOf" srcId="{845D44CF-3B90-4751-8BDC-9003B2657537}" destId="{83086781-B9AC-4F5D-8A06-62B957711F47}" srcOrd="0" destOrd="0" presId="urn:microsoft.com/office/officeart/2005/8/layout/hierarchy2"/>
    <dgm:cxn modelId="{D53B4215-4056-417F-B05F-FDF6B58ED799}" type="presParOf" srcId="{845D44CF-3B90-4751-8BDC-9003B2657537}" destId="{F86C507D-E5A1-4C17-B003-29CB5ED6CAA9}" srcOrd="1" destOrd="0" presId="urn:microsoft.com/office/officeart/2005/8/layout/hierarchy2"/>
    <dgm:cxn modelId="{4F19B4F1-8718-4CEC-A270-1B991E7760B4}" type="presParOf" srcId="{F86C507D-E5A1-4C17-B003-29CB5ED6CAA9}" destId="{9ED3AFF8-154B-4A57-AE59-BE99FC9DFC27}" srcOrd="0" destOrd="0" presId="urn:microsoft.com/office/officeart/2005/8/layout/hierarchy2"/>
    <dgm:cxn modelId="{9CD4839D-8D34-4B13-B16F-74F8DF0D4A2D}" type="presParOf" srcId="{9ED3AFF8-154B-4A57-AE59-BE99FC9DFC27}" destId="{976B58EA-A30A-4E36-AA36-74A8FBA7B417}" srcOrd="0" destOrd="0" presId="urn:microsoft.com/office/officeart/2005/8/layout/hierarchy2"/>
    <dgm:cxn modelId="{62472B3E-E48D-4EA5-BDCC-AE4947E952F2}" type="presParOf" srcId="{F86C507D-E5A1-4C17-B003-29CB5ED6CAA9}" destId="{D2F9E3E6-10F9-4491-A755-FED33ACD541C}" srcOrd="1" destOrd="0" presId="urn:microsoft.com/office/officeart/2005/8/layout/hierarchy2"/>
    <dgm:cxn modelId="{025BCE97-7232-42C8-8EC7-3051A859E00C}" type="presParOf" srcId="{D2F9E3E6-10F9-4491-A755-FED33ACD541C}" destId="{D3209673-69F3-4763-BA17-971CA5D4DDCE}" srcOrd="0" destOrd="0" presId="urn:microsoft.com/office/officeart/2005/8/layout/hierarchy2"/>
    <dgm:cxn modelId="{4B6A633C-E40F-4268-9CAA-A89CCB75C09A}" type="presParOf" srcId="{D2F9E3E6-10F9-4491-A755-FED33ACD541C}" destId="{7D627059-863A-46EB-9993-C9A5F2579AD4}" srcOrd="1" destOrd="0" presId="urn:microsoft.com/office/officeart/2005/8/layout/hierarchy2"/>
    <dgm:cxn modelId="{9C8A819C-2143-497C-BECA-A064987AA3BF}" type="presParOf" srcId="{7D627059-863A-46EB-9993-C9A5F2579AD4}" destId="{4CCC6CEF-3393-4B05-A020-E3C4506EE00B}" srcOrd="0" destOrd="0" presId="urn:microsoft.com/office/officeart/2005/8/layout/hierarchy2"/>
    <dgm:cxn modelId="{D63996AC-95E7-448A-A03D-20515601EE2C}" type="presParOf" srcId="{4CCC6CEF-3393-4B05-A020-E3C4506EE00B}" destId="{BA788B70-8775-4149-B5C9-B30ECB86CE24}" srcOrd="0" destOrd="0" presId="urn:microsoft.com/office/officeart/2005/8/layout/hierarchy2"/>
    <dgm:cxn modelId="{EC718A7E-022B-469D-8D58-6836C3B7FE5A}" type="presParOf" srcId="{7D627059-863A-46EB-9993-C9A5F2579AD4}" destId="{C2E8ACAB-1DE0-44A2-8945-26246781F0D8}" srcOrd="1" destOrd="0" presId="urn:microsoft.com/office/officeart/2005/8/layout/hierarchy2"/>
    <dgm:cxn modelId="{294B88A9-71F8-437A-A38D-277E8243EEA8}" type="presParOf" srcId="{C2E8ACAB-1DE0-44A2-8945-26246781F0D8}" destId="{BF30D6C3-9146-4F38-9055-2789ED4FFCC4}" srcOrd="0" destOrd="0" presId="urn:microsoft.com/office/officeart/2005/8/layout/hierarchy2"/>
    <dgm:cxn modelId="{464C9C4F-0DE9-4F44-84CD-FA8BA0F3D5E8}" type="presParOf" srcId="{C2E8ACAB-1DE0-44A2-8945-26246781F0D8}" destId="{E937F317-EDBE-4AC6-BD4F-6E29E38B6BDC}" srcOrd="1" destOrd="0" presId="urn:microsoft.com/office/officeart/2005/8/layout/hierarchy2"/>
    <dgm:cxn modelId="{155F802D-E947-45D4-AE2F-B09AB2F1D29A}" type="presParOf" srcId="{E937F317-EDBE-4AC6-BD4F-6E29E38B6BDC}" destId="{61606CD3-9604-4DB1-87DB-EDF0FAA3D931}" srcOrd="0" destOrd="0" presId="urn:microsoft.com/office/officeart/2005/8/layout/hierarchy2"/>
    <dgm:cxn modelId="{9A6D2DAC-FB2E-4E75-AF8B-59A75C2C08C8}" type="presParOf" srcId="{61606CD3-9604-4DB1-87DB-EDF0FAA3D931}" destId="{B8924BD9-9BD1-4CE3-A743-81B692C3CE78}" srcOrd="0" destOrd="0" presId="urn:microsoft.com/office/officeart/2005/8/layout/hierarchy2"/>
    <dgm:cxn modelId="{8567C464-3B73-4137-BFFF-AF10653E7C7F}" type="presParOf" srcId="{E937F317-EDBE-4AC6-BD4F-6E29E38B6BDC}" destId="{A79E6D05-940A-4B46-BF8A-74FFF7BB3F80}" srcOrd="1" destOrd="0" presId="urn:microsoft.com/office/officeart/2005/8/layout/hierarchy2"/>
    <dgm:cxn modelId="{EF1F16E4-FAC9-40B6-B74F-2D5B28625C1C}" type="presParOf" srcId="{A79E6D05-940A-4B46-BF8A-74FFF7BB3F80}" destId="{640885A5-A6F5-4A1A-8A7C-AAE58FF8DF69}" srcOrd="0" destOrd="0" presId="urn:microsoft.com/office/officeart/2005/8/layout/hierarchy2"/>
    <dgm:cxn modelId="{CD2817E2-5BBA-438D-91ED-2BD173F17438}" type="presParOf" srcId="{A79E6D05-940A-4B46-BF8A-74FFF7BB3F80}" destId="{20506837-194B-459C-A85B-2F5B1D6DEA85}" srcOrd="1" destOrd="0" presId="urn:microsoft.com/office/officeart/2005/8/layout/hierarchy2"/>
    <dgm:cxn modelId="{B269F742-F23A-434B-8C8B-73682A1C7F42}" type="presParOf" srcId="{20506837-194B-459C-A85B-2F5B1D6DEA85}" destId="{A83FE713-6808-41D4-869C-A0D150ADED98}" srcOrd="0" destOrd="0" presId="urn:microsoft.com/office/officeart/2005/8/layout/hierarchy2"/>
    <dgm:cxn modelId="{D12190DF-E1D7-4E8E-AFFC-AF81B5D2A96A}" type="presParOf" srcId="{A83FE713-6808-41D4-869C-A0D150ADED98}" destId="{BBFD0C74-2CCC-4B9E-987D-2374E99602FE}" srcOrd="0" destOrd="0" presId="urn:microsoft.com/office/officeart/2005/8/layout/hierarchy2"/>
    <dgm:cxn modelId="{F9178DEA-F35D-4EB1-A28D-4856776ABE73}" type="presParOf" srcId="{20506837-194B-459C-A85B-2F5B1D6DEA85}" destId="{015196D6-CD70-479C-88D2-5CBBA6A0025F}" srcOrd="1" destOrd="0" presId="urn:microsoft.com/office/officeart/2005/8/layout/hierarchy2"/>
    <dgm:cxn modelId="{640F157C-2E29-4A3C-8F43-B9951137980A}" type="presParOf" srcId="{015196D6-CD70-479C-88D2-5CBBA6A0025F}" destId="{8BFE93FA-F795-41D4-900A-DF24AAA107CD}" srcOrd="0" destOrd="0" presId="urn:microsoft.com/office/officeart/2005/8/layout/hierarchy2"/>
    <dgm:cxn modelId="{EFA71E29-6DF8-4CFB-8F89-140C04035D48}" type="presParOf" srcId="{015196D6-CD70-479C-88D2-5CBBA6A0025F}" destId="{30B6269B-2CD7-433E-8022-D2A669A8319B}" srcOrd="1" destOrd="0" presId="urn:microsoft.com/office/officeart/2005/8/layout/hierarchy2"/>
    <dgm:cxn modelId="{652E5C0C-EB52-410A-B6E9-D3B3B01A85C2}" type="presParOf" srcId="{20506837-194B-459C-A85B-2F5B1D6DEA85}" destId="{F0C8121A-8C3F-4536-9C6F-F45671425F77}" srcOrd="2" destOrd="0" presId="urn:microsoft.com/office/officeart/2005/8/layout/hierarchy2"/>
    <dgm:cxn modelId="{900A7F43-E2D4-44ED-BE69-4CB12A478F64}" type="presParOf" srcId="{F0C8121A-8C3F-4536-9C6F-F45671425F77}" destId="{FFAE4E9E-03A8-4C87-AC6C-806F1DF6B87D}" srcOrd="0" destOrd="0" presId="urn:microsoft.com/office/officeart/2005/8/layout/hierarchy2"/>
    <dgm:cxn modelId="{7896FF49-CDD1-4E02-B98F-4973FF41E240}" type="presParOf" srcId="{20506837-194B-459C-A85B-2F5B1D6DEA85}" destId="{E2572398-7FDE-4F3C-866B-430DF15B1913}" srcOrd="3" destOrd="0" presId="urn:microsoft.com/office/officeart/2005/8/layout/hierarchy2"/>
    <dgm:cxn modelId="{325A697B-FD40-4A2D-BDA3-BDF9C035D48C}" type="presParOf" srcId="{E2572398-7FDE-4F3C-866B-430DF15B1913}" destId="{897C6674-7F9E-46CB-AE3F-5E46F405C21C}" srcOrd="0" destOrd="0" presId="urn:microsoft.com/office/officeart/2005/8/layout/hierarchy2"/>
    <dgm:cxn modelId="{F7B71874-D206-46A0-BBA0-B3202C00F112}" type="presParOf" srcId="{E2572398-7FDE-4F3C-866B-430DF15B1913}" destId="{BB915AC5-9AA5-4D01-88CF-D2D11EE29EEB}" srcOrd="1" destOrd="0" presId="urn:microsoft.com/office/officeart/2005/8/layout/hierarchy2"/>
    <dgm:cxn modelId="{8AF8F310-99C9-43DD-ABE1-0C193E646586}" type="presParOf" srcId="{20506837-194B-459C-A85B-2F5B1D6DEA85}" destId="{638B35D9-665E-4A1E-B413-FEA81C62C641}" srcOrd="4" destOrd="0" presId="urn:microsoft.com/office/officeart/2005/8/layout/hierarchy2"/>
    <dgm:cxn modelId="{8B6EA919-3509-468B-9502-D0B2F6217165}" type="presParOf" srcId="{638B35D9-665E-4A1E-B413-FEA81C62C641}" destId="{61F067E0-C2A1-4108-A60B-D9E61A52578D}" srcOrd="0" destOrd="0" presId="urn:microsoft.com/office/officeart/2005/8/layout/hierarchy2"/>
    <dgm:cxn modelId="{AD374E4B-253D-4CDE-8D6F-9509543E62C0}" type="presParOf" srcId="{20506837-194B-459C-A85B-2F5B1D6DEA85}" destId="{C02EDC16-C697-457A-8E19-5C485BD37942}" srcOrd="5" destOrd="0" presId="urn:microsoft.com/office/officeart/2005/8/layout/hierarchy2"/>
    <dgm:cxn modelId="{70C07210-AD26-4DA3-822D-31395422FAFD}" type="presParOf" srcId="{C02EDC16-C697-457A-8E19-5C485BD37942}" destId="{2761E2A1-EAEC-4376-8DE2-8FD023539F92}" srcOrd="0" destOrd="0" presId="urn:microsoft.com/office/officeart/2005/8/layout/hierarchy2"/>
    <dgm:cxn modelId="{DCCE0BDB-65EF-42F2-8AF1-12ACF3720324}" type="presParOf" srcId="{C02EDC16-C697-457A-8E19-5C485BD37942}" destId="{3EB0FBA6-BDF8-4113-915C-C5F080DC5DF4}" srcOrd="1" destOrd="0" presId="urn:microsoft.com/office/officeart/2005/8/layout/hierarchy2"/>
    <dgm:cxn modelId="{362DE0AB-EAAC-4DBA-A72B-AE6C3EBA708C}" type="presParOf" srcId="{7D627059-863A-46EB-9993-C9A5F2579AD4}" destId="{25991C4C-6834-48F5-971D-8357660C03CF}" srcOrd="2" destOrd="0" presId="urn:microsoft.com/office/officeart/2005/8/layout/hierarchy2"/>
    <dgm:cxn modelId="{66CC94F1-E2A8-4DAF-8B65-295E1066E18A}" type="presParOf" srcId="{25991C4C-6834-48F5-971D-8357660C03CF}" destId="{0742400B-EE94-4946-92AF-4A374FA0211D}" srcOrd="0" destOrd="0" presId="urn:microsoft.com/office/officeart/2005/8/layout/hierarchy2"/>
    <dgm:cxn modelId="{F5B57F8B-0F4C-441F-B015-AB7319E20650}" type="presParOf" srcId="{7D627059-863A-46EB-9993-C9A5F2579AD4}" destId="{2E21D394-01C4-4F23-A3AD-30F49839EFA2}" srcOrd="3" destOrd="0" presId="urn:microsoft.com/office/officeart/2005/8/layout/hierarchy2"/>
    <dgm:cxn modelId="{72E1CA6D-6E29-4057-AFD1-EB96CD02B0E0}" type="presParOf" srcId="{2E21D394-01C4-4F23-A3AD-30F49839EFA2}" destId="{A146B173-48FE-48DF-808F-D173C4DAACD5}" srcOrd="0" destOrd="0" presId="urn:microsoft.com/office/officeart/2005/8/layout/hierarchy2"/>
    <dgm:cxn modelId="{900EAFD1-E52F-4C96-AE14-03B41C088C83}" type="presParOf" srcId="{2E21D394-01C4-4F23-A3AD-30F49839EFA2}" destId="{D44890EB-C124-4CE9-934B-8BCFE05398E5}" srcOrd="1" destOrd="0" presId="urn:microsoft.com/office/officeart/2005/8/layout/hierarchy2"/>
    <dgm:cxn modelId="{F7E8BC93-11EE-481F-B723-1BA85E9A16A3}" type="presParOf" srcId="{F86C507D-E5A1-4C17-B003-29CB5ED6CAA9}" destId="{B931021B-23D2-4DA0-9B11-64422E0CCAAF}" srcOrd="2" destOrd="0" presId="urn:microsoft.com/office/officeart/2005/8/layout/hierarchy2"/>
    <dgm:cxn modelId="{C05F2EBE-A75D-4BE1-940D-C1970DE1E2FA}" type="presParOf" srcId="{B931021B-23D2-4DA0-9B11-64422E0CCAAF}" destId="{FB2B5282-4C38-4D97-945C-7865E0B2FA86}" srcOrd="0" destOrd="0" presId="urn:microsoft.com/office/officeart/2005/8/layout/hierarchy2"/>
    <dgm:cxn modelId="{8DAEDEFB-DB97-435F-8437-7498E30ED6D5}" type="presParOf" srcId="{F86C507D-E5A1-4C17-B003-29CB5ED6CAA9}" destId="{8071CCA2-5793-4FA5-BB6E-C0229527C7A6}" srcOrd="3" destOrd="0" presId="urn:microsoft.com/office/officeart/2005/8/layout/hierarchy2"/>
    <dgm:cxn modelId="{8232ACFE-2F2A-4476-A5DF-C2BE4CADD456}" type="presParOf" srcId="{8071CCA2-5793-4FA5-BB6E-C0229527C7A6}" destId="{DAE42278-86AF-40AC-B527-B4688A5844C3}" srcOrd="0" destOrd="0" presId="urn:microsoft.com/office/officeart/2005/8/layout/hierarchy2"/>
    <dgm:cxn modelId="{4E4B0950-4C9E-4EE5-BC89-1F4237E963C4}" type="presParOf" srcId="{8071CCA2-5793-4FA5-BB6E-C0229527C7A6}" destId="{92331F0C-383A-4A71-8A56-B74C36D4DEFB}" srcOrd="1" destOrd="0" presId="urn:microsoft.com/office/officeart/2005/8/layout/hierarchy2"/>
    <dgm:cxn modelId="{911670A0-D482-496C-B8DE-D15587E4B3B9}" type="presParOf" srcId="{15B97CBE-D1E6-4DE9-923B-3128BC4E3ECD}" destId="{A91EAFAB-6952-4EED-BA53-397FDE4807E7}" srcOrd="2" destOrd="0" presId="urn:microsoft.com/office/officeart/2005/8/layout/hierarchy2"/>
    <dgm:cxn modelId="{261E2453-EE33-4228-B588-E55CCD57BA87}" type="presParOf" srcId="{A91EAFAB-6952-4EED-BA53-397FDE4807E7}" destId="{A5E8C2DE-FC02-4A29-BDFD-F21EABDCE199}" srcOrd="0" destOrd="0" presId="urn:microsoft.com/office/officeart/2005/8/layout/hierarchy2"/>
    <dgm:cxn modelId="{744A652E-B76F-456E-B43C-05275FA7EC07}" type="presParOf" srcId="{15B97CBE-D1E6-4DE9-923B-3128BC4E3ECD}" destId="{6F5E6298-AA15-40DC-B37B-5AE3A1F57591}" srcOrd="3" destOrd="0" presId="urn:microsoft.com/office/officeart/2005/8/layout/hierarchy2"/>
    <dgm:cxn modelId="{8EC89BEC-A22E-47C3-8140-FF578685D792}" type="presParOf" srcId="{6F5E6298-AA15-40DC-B37B-5AE3A1F57591}" destId="{3C41B294-0394-40C3-94EE-E7D1E5F4DCD6}" srcOrd="0" destOrd="0" presId="urn:microsoft.com/office/officeart/2005/8/layout/hierarchy2"/>
    <dgm:cxn modelId="{BD5F6606-A933-4616-BF89-BDD5DFD6FF6E}" type="presParOf" srcId="{6F5E6298-AA15-40DC-B37B-5AE3A1F57591}" destId="{7F2A5683-4BA2-4771-9AD7-E969965718CB}" srcOrd="1" destOrd="0" presId="urn:microsoft.com/office/officeart/2005/8/layout/hierarchy2"/>
    <dgm:cxn modelId="{0F0F7347-2206-4153-B61A-5ED9D1C5A2F9}" type="presParOf" srcId="{7486D351-6A57-42ED-835A-7A3945AA2C5F}" destId="{230C1196-FD49-4A2F-A53E-80FC937F61E4}" srcOrd="2" destOrd="0" presId="urn:microsoft.com/office/officeart/2005/8/layout/hierarchy2"/>
    <dgm:cxn modelId="{17E9B20C-3975-4086-A3A4-D695294E8400}" type="presParOf" srcId="{230C1196-FD49-4A2F-A53E-80FC937F61E4}" destId="{427F47C7-26C3-403C-A759-A4A283ED69A3}" srcOrd="0" destOrd="0" presId="urn:microsoft.com/office/officeart/2005/8/layout/hierarchy2"/>
    <dgm:cxn modelId="{F8B1B155-9AFF-4B9F-B4C1-A449B50B12EA}" type="presParOf" srcId="{7486D351-6A57-42ED-835A-7A3945AA2C5F}" destId="{02D73C0B-7315-4085-A613-3E299B67D308}" srcOrd="3" destOrd="0" presId="urn:microsoft.com/office/officeart/2005/8/layout/hierarchy2"/>
    <dgm:cxn modelId="{B6E0D488-F8A2-4E4E-9CCC-83989F03F356}" type="presParOf" srcId="{02D73C0B-7315-4085-A613-3E299B67D308}" destId="{B8BAB489-CF72-43F0-9261-8E87F6A988BC}" srcOrd="0" destOrd="0" presId="urn:microsoft.com/office/officeart/2005/8/layout/hierarchy2"/>
    <dgm:cxn modelId="{46727312-85D1-4533-AD02-FD3824FA2DC3}" type="presParOf" srcId="{02D73C0B-7315-4085-A613-3E299B67D308}" destId="{54997188-FA23-49FC-9B06-677753D832E2}" srcOrd="1" destOrd="0" presId="urn:microsoft.com/office/officeart/2005/8/layout/hierarchy2"/>
    <dgm:cxn modelId="{C4EB66E5-BB9D-470B-88B3-369682875E96}" type="presParOf" srcId="{54997188-FA23-49FC-9B06-677753D832E2}" destId="{BDAE6786-B6F1-402E-9783-D3D205592307}" srcOrd="0" destOrd="0" presId="urn:microsoft.com/office/officeart/2005/8/layout/hierarchy2"/>
    <dgm:cxn modelId="{6B408EEA-4F69-4747-A920-5F4879A7D012}" type="presParOf" srcId="{BDAE6786-B6F1-402E-9783-D3D205592307}" destId="{183BF10B-9FA0-44A4-901C-16CF1BD1B66F}" srcOrd="0" destOrd="0" presId="urn:microsoft.com/office/officeart/2005/8/layout/hierarchy2"/>
    <dgm:cxn modelId="{5851B29D-7754-4121-9279-D3CB8D9FF015}" type="presParOf" srcId="{54997188-FA23-49FC-9B06-677753D832E2}" destId="{37E3ADB3-5856-464B-85E5-1EAF409A8B29}" srcOrd="1" destOrd="0" presId="urn:microsoft.com/office/officeart/2005/8/layout/hierarchy2"/>
    <dgm:cxn modelId="{2C043651-C3D8-4343-84B9-35667D4EB7D5}" type="presParOf" srcId="{37E3ADB3-5856-464B-85E5-1EAF409A8B29}" destId="{864A07DD-6AF7-4B5A-A7EF-2AB61F6CAFA0}" srcOrd="0" destOrd="0" presId="urn:microsoft.com/office/officeart/2005/8/layout/hierarchy2"/>
    <dgm:cxn modelId="{6A0E2A47-CEA9-406E-8DCB-90603D9EFC04}" type="presParOf" srcId="{37E3ADB3-5856-464B-85E5-1EAF409A8B29}" destId="{CF7DB81E-3755-4ED7-A93A-7B2C6900A64D}" srcOrd="1" destOrd="0" presId="urn:microsoft.com/office/officeart/2005/8/layout/hierarchy2"/>
    <dgm:cxn modelId="{54EB8395-0404-4CEE-B4A9-110178A503EA}" type="presParOf" srcId="{D22CA74D-FCC0-4EC6-A996-2853AA2669B0}" destId="{8EB74658-286D-4827-AED8-433705551F51}" srcOrd="4" destOrd="0" presId="urn:microsoft.com/office/officeart/2005/8/layout/hierarchy2"/>
    <dgm:cxn modelId="{048F37AB-AEAF-4C0C-B797-DBF45BD9AF1A}" type="presParOf" srcId="{8EB74658-286D-4827-AED8-433705551F51}" destId="{A3D5C3AA-320C-4EEE-B279-75D4FFEB6947}" srcOrd="0" destOrd="0" presId="urn:microsoft.com/office/officeart/2005/8/layout/hierarchy2"/>
    <dgm:cxn modelId="{D96222C8-972A-4AE3-BB7D-2EC22355F5B3}" type="presParOf" srcId="{D22CA74D-FCC0-4EC6-A996-2853AA2669B0}" destId="{9A1328EE-E3E5-4D92-8D99-B5EF684B01D5}" srcOrd="5" destOrd="0" presId="urn:microsoft.com/office/officeart/2005/8/layout/hierarchy2"/>
    <dgm:cxn modelId="{C155B7B0-577F-43DB-B015-AF271C8BBCD4}" type="presParOf" srcId="{9A1328EE-E3E5-4D92-8D99-B5EF684B01D5}" destId="{C186E496-259D-4E2C-AAC8-D34FA6519C91}" srcOrd="0" destOrd="0" presId="urn:microsoft.com/office/officeart/2005/8/layout/hierarchy2"/>
    <dgm:cxn modelId="{13139155-6CE3-4327-89E6-640A5C26ACC9}" type="presParOf" srcId="{9A1328EE-E3E5-4D92-8D99-B5EF684B01D5}" destId="{577F8A7A-2582-4B0A-8704-6A998F6EE0DB}" srcOrd="1" destOrd="0" presId="urn:microsoft.com/office/officeart/2005/8/layout/hierarchy2"/>
    <dgm:cxn modelId="{D873478D-3A53-4BDC-B04C-C2324A2619DA}" type="presParOf" srcId="{7F1BC544-3814-4059-BA0D-4C23CF342F48}" destId="{B8CF4804-4D25-4090-A574-8F1BB1333EFA}" srcOrd="2" destOrd="0" presId="urn:microsoft.com/office/officeart/2005/8/layout/hierarchy2"/>
    <dgm:cxn modelId="{C9B10723-1BC3-468F-990C-48897ABD8535}" type="presParOf" srcId="{B8CF4804-4D25-4090-A574-8F1BB1333EFA}" destId="{8E558D65-D144-4352-BB19-9774833552F6}" srcOrd="0" destOrd="0" presId="urn:microsoft.com/office/officeart/2005/8/layout/hierarchy2"/>
    <dgm:cxn modelId="{A2AB7992-8C51-46D1-AB5C-1539C240DCAF}" type="presParOf" srcId="{7F1BC544-3814-4059-BA0D-4C23CF342F48}" destId="{556FA498-5741-430C-B7C9-4BB7AACC111A}" srcOrd="3" destOrd="0" presId="urn:microsoft.com/office/officeart/2005/8/layout/hierarchy2"/>
    <dgm:cxn modelId="{019579B0-2BC3-43CF-B725-66A43FB622D4}" type="presParOf" srcId="{556FA498-5741-430C-B7C9-4BB7AACC111A}" destId="{DED9BB26-5422-4572-9679-358DE60020BC}" srcOrd="0" destOrd="0" presId="urn:microsoft.com/office/officeart/2005/8/layout/hierarchy2"/>
    <dgm:cxn modelId="{942C0265-5781-4020-9E83-48BDF86AD24A}" type="presParOf" srcId="{556FA498-5741-430C-B7C9-4BB7AACC111A}" destId="{745666FB-899A-4E9F-9871-E250885C9EEA}" srcOrd="1" destOrd="0" presId="urn:microsoft.com/office/officeart/2005/8/layout/hierarchy2"/>
    <dgm:cxn modelId="{EA72BA4C-02EA-411A-9F26-96D371C3B325}" type="presParOf" srcId="{745666FB-899A-4E9F-9871-E250885C9EEA}" destId="{35CCCF0E-84BA-49CF-8047-21713BCDB4B7}" srcOrd="0" destOrd="0" presId="urn:microsoft.com/office/officeart/2005/8/layout/hierarchy2"/>
    <dgm:cxn modelId="{841E0D87-3CE7-4FEC-8BB0-5516D90B93B2}" type="presParOf" srcId="{35CCCF0E-84BA-49CF-8047-21713BCDB4B7}" destId="{648CE05A-18D1-4240-BF7A-9596E00DF545}" srcOrd="0" destOrd="0" presId="urn:microsoft.com/office/officeart/2005/8/layout/hierarchy2"/>
    <dgm:cxn modelId="{FABC9E83-E0B1-4696-83A1-54AB3285A62A}" type="presParOf" srcId="{745666FB-899A-4E9F-9871-E250885C9EEA}" destId="{43020C23-C521-4D31-AA44-8F8FDB70F22B}" srcOrd="1" destOrd="0" presId="urn:microsoft.com/office/officeart/2005/8/layout/hierarchy2"/>
    <dgm:cxn modelId="{B8F809E7-7B0E-42F6-8A79-5C01C4626E69}" type="presParOf" srcId="{43020C23-C521-4D31-AA44-8F8FDB70F22B}" destId="{E7D11A44-0184-4EC0-AB33-CF7FACBE7595}" srcOrd="0" destOrd="0" presId="urn:microsoft.com/office/officeart/2005/8/layout/hierarchy2"/>
    <dgm:cxn modelId="{808D6FE5-A789-4A8F-A370-A13BFD2B010E}" type="presParOf" srcId="{43020C23-C521-4D31-AA44-8F8FDB70F22B}" destId="{BD764305-D232-4E13-84D6-D2E6E89F2C10}" srcOrd="1" destOrd="0" presId="urn:microsoft.com/office/officeart/2005/8/layout/hierarchy2"/>
    <dgm:cxn modelId="{2BBEFA4F-6339-4A51-92A9-E3EE55945025}" type="presParOf" srcId="{745666FB-899A-4E9F-9871-E250885C9EEA}" destId="{652B3F83-7592-4C55-8321-D6C5C4D9C7D7}" srcOrd="2" destOrd="0" presId="urn:microsoft.com/office/officeart/2005/8/layout/hierarchy2"/>
    <dgm:cxn modelId="{72F73355-D812-417F-950B-0394D34195AA}" type="presParOf" srcId="{652B3F83-7592-4C55-8321-D6C5C4D9C7D7}" destId="{6DBDFD35-6F26-4E4E-B5C0-C097A0D80FBA}" srcOrd="0" destOrd="0" presId="urn:microsoft.com/office/officeart/2005/8/layout/hierarchy2"/>
    <dgm:cxn modelId="{A221C036-494B-44EC-8981-1AE04DDB8B00}" type="presParOf" srcId="{745666FB-899A-4E9F-9871-E250885C9EEA}" destId="{116A78F6-0A56-482E-B53A-4E17E7BFD59F}" srcOrd="3" destOrd="0" presId="urn:microsoft.com/office/officeart/2005/8/layout/hierarchy2"/>
    <dgm:cxn modelId="{F014F3DF-62BC-4628-8CF6-F4AD5CD431A7}" type="presParOf" srcId="{116A78F6-0A56-482E-B53A-4E17E7BFD59F}" destId="{B9EB5B76-9B4A-4942-8AF2-9C955332A7EA}" srcOrd="0" destOrd="0" presId="urn:microsoft.com/office/officeart/2005/8/layout/hierarchy2"/>
    <dgm:cxn modelId="{28956F65-EA10-427A-8D55-DE386AE1CCE7}" type="presParOf" srcId="{116A78F6-0A56-482E-B53A-4E17E7BFD59F}" destId="{0E9116F1-A78F-4871-B6BE-4DD336810943}" srcOrd="1" destOrd="0" presId="urn:microsoft.com/office/officeart/2005/8/layout/hierarchy2"/>
    <dgm:cxn modelId="{B41DFA96-2490-4BE8-9D5C-894A646F9936}" type="presParOf" srcId="{0E9116F1-A78F-4871-B6BE-4DD336810943}" destId="{955081C1-40F7-4526-A37B-56B007251FA3}" srcOrd="0" destOrd="0" presId="urn:microsoft.com/office/officeart/2005/8/layout/hierarchy2"/>
    <dgm:cxn modelId="{44F4144A-33CF-4BAD-AEE5-8E53A66E9050}" type="presParOf" srcId="{955081C1-40F7-4526-A37B-56B007251FA3}" destId="{749756EA-312C-412C-B8AA-89969FE886EA}" srcOrd="0" destOrd="0" presId="urn:microsoft.com/office/officeart/2005/8/layout/hierarchy2"/>
    <dgm:cxn modelId="{5528FCE7-F7B9-4CAC-A038-B4CCF49D76FB}" type="presParOf" srcId="{0E9116F1-A78F-4871-B6BE-4DD336810943}" destId="{BF3C5007-E191-4790-B12C-7046E4D0450E}" srcOrd="1" destOrd="0" presId="urn:microsoft.com/office/officeart/2005/8/layout/hierarchy2"/>
    <dgm:cxn modelId="{E2F1F6B2-40B4-43E6-893E-BDDCB6049B9A}" type="presParOf" srcId="{BF3C5007-E191-4790-B12C-7046E4D0450E}" destId="{35BDCFDF-68AC-4E9F-9771-3BAB5D390E8B}" srcOrd="0" destOrd="0" presId="urn:microsoft.com/office/officeart/2005/8/layout/hierarchy2"/>
    <dgm:cxn modelId="{CEEE13E4-D5D9-4FA4-AEEA-F5F6D26CD888}" type="presParOf" srcId="{BF3C5007-E191-4790-B12C-7046E4D0450E}" destId="{E24592D8-1715-46B2-AEDA-3E5D2A016735}" srcOrd="1" destOrd="0" presId="urn:microsoft.com/office/officeart/2005/8/layout/hierarchy2"/>
    <dgm:cxn modelId="{E164B0C0-081B-4E10-BE80-6640BDD656A5}" type="presParOf" srcId="{E24592D8-1715-46B2-AEDA-3E5D2A016735}" destId="{5B966F2D-3BAE-49A4-BB6A-C6209B80F118}" srcOrd="0" destOrd="0" presId="urn:microsoft.com/office/officeart/2005/8/layout/hierarchy2"/>
    <dgm:cxn modelId="{64CF6BBF-F992-482F-A288-9EEE1B1B2D4B}" type="presParOf" srcId="{5B966F2D-3BAE-49A4-BB6A-C6209B80F118}" destId="{80AD646F-5E4A-4664-B626-4EB5221A1510}" srcOrd="0" destOrd="0" presId="urn:microsoft.com/office/officeart/2005/8/layout/hierarchy2"/>
    <dgm:cxn modelId="{0970AC81-A606-4C83-8DC8-2751759E5D35}" type="presParOf" srcId="{E24592D8-1715-46B2-AEDA-3E5D2A016735}" destId="{E1CBAEE0-D4F9-45C0-808F-6B05BB4E471B}" srcOrd="1" destOrd="0" presId="urn:microsoft.com/office/officeart/2005/8/layout/hierarchy2"/>
    <dgm:cxn modelId="{18321D65-373D-4692-B65A-FF3CBC331C6E}" type="presParOf" srcId="{E1CBAEE0-D4F9-45C0-808F-6B05BB4E471B}" destId="{665385A5-FB1A-472C-8DD6-E4CB574DE922}" srcOrd="0" destOrd="0" presId="urn:microsoft.com/office/officeart/2005/8/layout/hierarchy2"/>
    <dgm:cxn modelId="{5EFA2E44-0C2F-4A1F-AFC3-B3B36FEEBE01}" type="presParOf" srcId="{E1CBAEE0-D4F9-45C0-808F-6B05BB4E471B}" destId="{9141F91D-D0D1-4F26-8D3C-7AF265A690C8}" srcOrd="1" destOrd="0" presId="urn:microsoft.com/office/officeart/2005/8/layout/hierarchy2"/>
    <dgm:cxn modelId="{FD929F04-5790-4EA3-8D83-4C31B066AD5F}" type="presParOf" srcId="{9141F91D-D0D1-4F26-8D3C-7AF265A690C8}" destId="{C8F36DAF-FE7E-46F6-ADCA-1FC07A898F52}" srcOrd="0" destOrd="0" presId="urn:microsoft.com/office/officeart/2005/8/layout/hierarchy2"/>
    <dgm:cxn modelId="{0B18E5EE-3348-42FA-84DF-BC0C605A94B7}" type="presParOf" srcId="{C8F36DAF-FE7E-46F6-ADCA-1FC07A898F52}" destId="{A6DBD455-64F9-4434-A34A-92196367FA67}" srcOrd="0" destOrd="0" presId="urn:microsoft.com/office/officeart/2005/8/layout/hierarchy2"/>
    <dgm:cxn modelId="{16534977-432A-40A5-B4EA-A55537CD09A3}" type="presParOf" srcId="{9141F91D-D0D1-4F26-8D3C-7AF265A690C8}" destId="{4334C76E-8E2E-4A69-9387-14585768892A}" srcOrd="1" destOrd="0" presId="urn:microsoft.com/office/officeart/2005/8/layout/hierarchy2"/>
    <dgm:cxn modelId="{4D59FB38-9F3C-4D2A-93DF-655BFC3F7176}" type="presParOf" srcId="{4334C76E-8E2E-4A69-9387-14585768892A}" destId="{F9E7BB2A-5BF0-438A-B113-2B74E52264B6}" srcOrd="0" destOrd="0" presId="urn:microsoft.com/office/officeart/2005/8/layout/hierarchy2"/>
    <dgm:cxn modelId="{3AE9B128-CE3B-41C2-8A79-9FC2C7152B82}" type="presParOf" srcId="{4334C76E-8E2E-4A69-9387-14585768892A}" destId="{B3188E40-07A4-4D0B-B2B9-2C455C3259AE}" srcOrd="1" destOrd="0" presId="urn:microsoft.com/office/officeart/2005/8/layout/hierarchy2"/>
    <dgm:cxn modelId="{73E01F81-2E80-4D38-AC48-0B2C627766DA}" type="presParOf" srcId="{7A0D7C75-F21C-4BD0-AAC9-55B0FE4DB660}" destId="{00ACF90B-1F94-4281-A21C-C4B32FD3D40A}" srcOrd="2" destOrd="0" presId="urn:microsoft.com/office/officeart/2005/8/layout/hierarchy2"/>
    <dgm:cxn modelId="{5A8A7EC9-7F2A-422A-A355-B86CF7A20F39}" type="presParOf" srcId="{00ACF90B-1F94-4281-A21C-C4B32FD3D40A}" destId="{F8600BB6-B8A9-4DAC-A08E-0D79EB107690}" srcOrd="0" destOrd="0" presId="urn:microsoft.com/office/officeart/2005/8/layout/hierarchy2"/>
    <dgm:cxn modelId="{CC9528D2-10C6-4A16-B761-B17137710967}" type="presParOf" srcId="{7A0D7C75-F21C-4BD0-AAC9-55B0FE4DB660}" destId="{93F1748C-858F-49D9-92A3-7404F846F7EA}" srcOrd="3" destOrd="0" presId="urn:microsoft.com/office/officeart/2005/8/layout/hierarchy2"/>
    <dgm:cxn modelId="{D206A5EC-E565-45E2-85C1-3789E5658BC6}" type="presParOf" srcId="{93F1748C-858F-49D9-92A3-7404F846F7EA}" destId="{584948E4-3C53-456C-B33B-8D91933EEF33}" srcOrd="0" destOrd="0" presId="urn:microsoft.com/office/officeart/2005/8/layout/hierarchy2"/>
    <dgm:cxn modelId="{3466CBA2-C45D-4A90-8744-87811E292F9F}" type="presParOf" srcId="{93F1748C-858F-49D9-92A3-7404F846F7EA}" destId="{9FA1AC7C-C9AF-4D75-B1DF-3A120DF2D606}" srcOrd="1" destOrd="0" presId="urn:microsoft.com/office/officeart/2005/8/layout/hierarchy2"/>
    <dgm:cxn modelId="{A5CA06A2-2B4C-49EE-8FBE-EAB5F86AEB25}" type="presParOf" srcId="{9FA1AC7C-C9AF-4D75-B1DF-3A120DF2D606}" destId="{2F4ECB60-E850-4BDA-A716-EC1D179CB062}" srcOrd="0" destOrd="0" presId="urn:microsoft.com/office/officeart/2005/8/layout/hierarchy2"/>
    <dgm:cxn modelId="{21507EC0-0ED5-4A79-AADB-DAC939C9D24D}" type="presParOf" srcId="{2F4ECB60-E850-4BDA-A716-EC1D179CB062}" destId="{01C6D135-DA5C-4F0A-BC1B-74D09683AA61}" srcOrd="0" destOrd="0" presId="urn:microsoft.com/office/officeart/2005/8/layout/hierarchy2"/>
    <dgm:cxn modelId="{E4B58E0A-4C1C-4EBA-9FDC-CC90E94E8916}" type="presParOf" srcId="{9FA1AC7C-C9AF-4D75-B1DF-3A120DF2D606}" destId="{C4C29801-5F49-41F3-A189-75A69CBB3896}" srcOrd="1" destOrd="0" presId="urn:microsoft.com/office/officeart/2005/8/layout/hierarchy2"/>
    <dgm:cxn modelId="{69D22B24-BE67-4435-95EC-B7DA6E1D6DEA}" type="presParOf" srcId="{C4C29801-5F49-41F3-A189-75A69CBB3896}" destId="{CA25A424-8F95-4CC4-B696-399383265B2D}" srcOrd="0" destOrd="0" presId="urn:microsoft.com/office/officeart/2005/8/layout/hierarchy2"/>
    <dgm:cxn modelId="{D20901E1-931E-4405-B29B-CFEC663076CC}" type="presParOf" srcId="{C4C29801-5F49-41F3-A189-75A69CBB3896}" destId="{2431444D-74F1-49FD-86DE-DDF03BBAD930}" srcOrd="1" destOrd="0" presId="urn:microsoft.com/office/officeart/2005/8/layout/hierarchy2"/>
    <dgm:cxn modelId="{5644BB9D-5D9B-4C24-B74A-2709C71B181F}" type="presParOf" srcId="{2431444D-74F1-49FD-86DE-DDF03BBAD930}" destId="{51BC7CF4-8ACA-4C16-B0C8-1F0EF30D3ADB}" srcOrd="0" destOrd="0" presId="urn:microsoft.com/office/officeart/2005/8/layout/hierarchy2"/>
    <dgm:cxn modelId="{0E424A6B-77E2-4071-9711-CEF96C79D6E6}" type="presParOf" srcId="{51BC7CF4-8ACA-4C16-B0C8-1F0EF30D3ADB}" destId="{D32BBF71-1E56-4C33-A246-2EFC643DD620}" srcOrd="0" destOrd="0" presId="urn:microsoft.com/office/officeart/2005/8/layout/hierarchy2"/>
    <dgm:cxn modelId="{68604CEB-4CDE-4863-8800-D1FAA7451A42}" type="presParOf" srcId="{2431444D-74F1-49FD-86DE-DDF03BBAD930}" destId="{B75B5533-97D4-452A-B0DC-F43566565FC8}" srcOrd="1" destOrd="0" presId="urn:microsoft.com/office/officeart/2005/8/layout/hierarchy2"/>
    <dgm:cxn modelId="{D57AE4AE-E9B0-4412-9E59-1FCE2C22E86B}" type="presParOf" srcId="{B75B5533-97D4-452A-B0DC-F43566565FC8}" destId="{5CA96DDC-A675-44B9-8FDC-5680F9897D7D}" srcOrd="0" destOrd="0" presId="urn:microsoft.com/office/officeart/2005/8/layout/hierarchy2"/>
    <dgm:cxn modelId="{A992212F-14DB-4BA5-BDB8-7A9062479758}" type="presParOf" srcId="{B75B5533-97D4-452A-B0DC-F43566565FC8}" destId="{46DE2786-7D3F-4BCD-99BC-DDE17BEBFAAC}" srcOrd="1" destOrd="0" presId="urn:microsoft.com/office/officeart/2005/8/layout/hierarchy2"/>
    <dgm:cxn modelId="{65375153-C6E6-48C2-834E-78C6FFE91937}" type="presParOf" srcId="{46DE2786-7D3F-4BCD-99BC-DDE17BEBFAAC}" destId="{D2AB32C4-3026-49C2-843B-C6F151022AB0}" srcOrd="0" destOrd="0" presId="urn:microsoft.com/office/officeart/2005/8/layout/hierarchy2"/>
    <dgm:cxn modelId="{D20AF36E-AC44-4CC3-B6BC-63679211944E}" type="presParOf" srcId="{D2AB32C4-3026-49C2-843B-C6F151022AB0}" destId="{CCF77EBC-AD90-4893-B267-3531DD5DDAE5}" srcOrd="0" destOrd="0" presId="urn:microsoft.com/office/officeart/2005/8/layout/hierarchy2"/>
    <dgm:cxn modelId="{8ABB2013-47D7-4140-AE28-B34159B417BF}" type="presParOf" srcId="{46DE2786-7D3F-4BCD-99BC-DDE17BEBFAAC}" destId="{A45EE543-8DF5-44E5-A3A7-8F1E73DDFE2E}" srcOrd="1" destOrd="0" presId="urn:microsoft.com/office/officeart/2005/8/layout/hierarchy2"/>
    <dgm:cxn modelId="{9CF082C6-E047-4D6F-A8CD-11DDCF64D722}" type="presParOf" srcId="{A45EE543-8DF5-44E5-A3A7-8F1E73DDFE2E}" destId="{BD39FF14-49E2-485C-BC34-F233FA4AEF0A}" srcOrd="0" destOrd="0" presId="urn:microsoft.com/office/officeart/2005/8/layout/hierarchy2"/>
    <dgm:cxn modelId="{09651176-0255-4CDB-ABDC-E97842226C60}" type="presParOf" srcId="{A45EE543-8DF5-44E5-A3A7-8F1E73DDFE2E}" destId="{6BDE4A80-57FB-4814-94B6-7B588124A421}" srcOrd="1" destOrd="0" presId="urn:microsoft.com/office/officeart/2005/8/layout/hierarchy2"/>
    <dgm:cxn modelId="{DDD5D3F9-9112-4567-A225-AD4322064A0A}" type="presParOf" srcId="{46DE2786-7D3F-4BCD-99BC-DDE17BEBFAAC}" destId="{8501EF2D-D4B0-4497-A80D-6F7D90950247}" srcOrd="2" destOrd="0" presId="urn:microsoft.com/office/officeart/2005/8/layout/hierarchy2"/>
    <dgm:cxn modelId="{E3B2DB92-B139-4C8C-900B-B835313FA043}" type="presParOf" srcId="{8501EF2D-D4B0-4497-A80D-6F7D90950247}" destId="{86094F21-A01A-4009-850A-E300576D49C8}" srcOrd="0" destOrd="0" presId="urn:microsoft.com/office/officeart/2005/8/layout/hierarchy2"/>
    <dgm:cxn modelId="{E0FF36D8-9633-47E2-B0D5-FCDC729F2DD6}" type="presParOf" srcId="{46DE2786-7D3F-4BCD-99BC-DDE17BEBFAAC}" destId="{10DC7CE1-C235-4731-8CC3-4934A1FC0239}" srcOrd="3" destOrd="0" presId="urn:microsoft.com/office/officeart/2005/8/layout/hierarchy2"/>
    <dgm:cxn modelId="{D4083F6D-A5EC-41AC-805E-BD3FE509D185}" type="presParOf" srcId="{10DC7CE1-C235-4731-8CC3-4934A1FC0239}" destId="{E4F0910B-D75A-45BE-BDA9-E28E9880C881}" srcOrd="0" destOrd="0" presId="urn:microsoft.com/office/officeart/2005/8/layout/hierarchy2"/>
    <dgm:cxn modelId="{2AC7AF1A-D6B0-44A0-9EFF-8238E2F7AF13}" type="presParOf" srcId="{10DC7CE1-C235-4731-8CC3-4934A1FC0239}" destId="{CBDA2C91-C7B9-439F-8001-65B73676109C}" srcOrd="1" destOrd="0" presId="urn:microsoft.com/office/officeart/2005/8/layout/hierarchy2"/>
    <dgm:cxn modelId="{F045F659-F2F6-4B42-8657-0A1971364C29}" type="presParOf" srcId="{CBDA2C91-C7B9-439F-8001-65B73676109C}" destId="{39180974-58A6-4C4D-91AF-A6959A325DE6}" srcOrd="0" destOrd="0" presId="urn:microsoft.com/office/officeart/2005/8/layout/hierarchy2"/>
    <dgm:cxn modelId="{B7AD7700-FDED-4D2F-87DE-4EB135790088}" type="presParOf" srcId="{39180974-58A6-4C4D-91AF-A6959A325DE6}" destId="{A3C83233-3F0E-4F32-B928-A5D8E190BC9D}" srcOrd="0" destOrd="0" presId="urn:microsoft.com/office/officeart/2005/8/layout/hierarchy2"/>
    <dgm:cxn modelId="{67E6F1B5-F424-4F53-889C-89F0B433E761}" type="presParOf" srcId="{CBDA2C91-C7B9-439F-8001-65B73676109C}" destId="{950871B2-CED2-4875-98F7-366B521C39B2}" srcOrd="1" destOrd="0" presId="urn:microsoft.com/office/officeart/2005/8/layout/hierarchy2"/>
    <dgm:cxn modelId="{C1D268E4-32EF-43C3-8C6F-1B5DE73BA8E6}" type="presParOf" srcId="{950871B2-CED2-4875-98F7-366B521C39B2}" destId="{C6D3C160-7832-4A5D-88D2-F21C9D122721}" srcOrd="0" destOrd="0" presId="urn:microsoft.com/office/officeart/2005/8/layout/hierarchy2"/>
    <dgm:cxn modelId="{145838D5-EAC7-46EE-8547-FE556E3680EC}" type="presParOf" srcId="{950871B2-CED2-4875-98F7-366B521C39B2}" destId="{DC96D25C-C2C8-4BCD-ABC7-80EEC935FF71}" srcOrd="1" destOrd="0" presId="urn:microsoft.com/office/officeart/2005/8/layout/hierarchy2"/>
    <dgm:cxn modelId="{A9E2FFEE-16D9-47A4-8444-5570DACA211A}" type="presParOf" srcId="{9FA1AC7C-C9AF-4D75-B1DF-3A120DF2D606}" destId="{620CD97C-E851-4756-A58F-BCA0E33BBFD3}" srcOrd="2" destOrd="0" presId="urn:microsoft.com/office/officeart/2005/8/layout/hierarchy2"/>
    <dgm:cxn modelId="{EEA964B9-9240-4A21-B036-9D7D36466BBC}" type="presParOf" srcId="{620CD97C-E851-4756-A58F-BCA0E33BBFD3}" destId="{03119052-2A85-41D4-87B5-F6F00354E8F2}" srcOrd="0" destOrd="0" presId="urn:microsoft.com/office/officeart/2005/8/layout/hierarchy2"/>
    <dgm:cxn modelId="{4A013852-6119-4E67-8F93-302D93D21AA5}" type="presParOf" srcId="{9FA1AC7C-C9AF-4D75-B1DF-3A120DF2D606}" destId="{28049A29-224B-4047-AE98-461CD5C08B92}" srcOrd="3" destOrd="0" presId="urn:microsoft.com/office/officeart/2005/8/layout/hierarchy2"/>
    <dgm:cxn modelId="{F71E0CA8-1DC2-4E06-84B4-FEC720B1982C}" type="presParOf" srcId="{28049A29-224B-4047-AE98-461CD5C08B92}" destId="{BC8E1D12-AAFC-4AD7-AAA2-D49E086FBB70}" srcOrd="0" destOrd="0" presId="urn:microsoft.com/office/officeart/2005/8/layout/hierarchy2"/>
    <dgm:cxn modelId="{D125C726-47A7-4481-8002-F0F5AE7C4CB4}" type="presParOf" srcId="{28049A29-224B-4047-AE98-461CD5C08B92}" destId="{ED2B8754-0EB8-447E-991C-30586813C2BA}" srcOrd="1" destOrd="0" presId="urn:microsoft.com/office/officeart/2005/8/layout/hierarchy2"/>
    <dgm:cxn modelId="{4D04ED14-F684-4CA2-8495-D1103AA78528}" type="presParOf" srcId="{9FA1AC7C-C9AF-4D75-B1DF-3A120DF2D606}" destId="{6BF91C6C-0FD8-4C61-8829-1994F8338CB7}" srcOrd="4" destOrd="0" presId="urn:microsoft.com/office/officeart/2005/8/layout/hierarchy2"/>
    <dgm:cxn modelId="{B341A685-2DBE-4D19-8A5D-725D5F9B31FD}" type="presParOf" srcId="{6BF91C6C-0FD8-4C61-8829-1994F8338CB7}" destId="{35A0C041-350B-4A67-B44D-A13D939E4737}" srcOrd="0" destOrd="0" presId="urn:microsoft.com/office/officeart/2005/8/layout/hierarchy2"/>
    <dgm:cxn modelId="{EF790C9F-BDF2-4765-A93E-118BA72DF95C}" type="presParOf" srcId="{9FA1AC7C-C9AF-4D75-B1DF-3A120DF2D606}" destId="{EB8943B7-DA8A-47F4-8922-BD8347A4430F}" srcOrd="5" destOrd="0" presId="urn:microsoft.com/office/officeart/2005/8/layout/hierarchy2"/>
    <dgm:cxn modelId="{17CB5BF5-CC45-4E69-9944-758A7D9933F2}" type="presParOf" srcId="{EB8943B7-DA8A-47F4-8922-BD8347A4430F}" destId="{F0AF979E-6FB3-48A3-A68F-89B062572434}" srcOrd="0" destOrd="0" presId="urn:microsoft.com/office/officeart/2005/8/layout/hierarchy2"/>
    <dgm:cxn modelId="{27958786-C414-4C6B-9858-A0DFFA9B278B}" type="presParOf" srcId="{EB8943B7-DA8A-47F4-8922-BD8347A4430F}" destId="{AE903ADB-547E-4981-9FC1-38418DA80047}" srcOrd="1" destOrd="0" presId="urn:microsoft.com/office/officeart/2005/8/layout/hierarchy2"/>
    <dgm:cxn modelId="{AED10534-E1AB-4C24-A825-D2CDA6182423}" type="presParOf" srcId="{AE903ADB-547E-4981-9FC1-38418DA80047}" destId="{03E6DCAC-348B-47AC-9380-9AEB3CEE2F9B}" srcOrd="0" destOrd="0" presId="urn:microsoft.com/office/officeart/2005/8/layout/hierarchy2"/>
    <dgm:cxn modelId="{E1323383-7A0C-46A6-A119-AEB89DD47B27}" type="presParOf" srcId="{03E6DCAC-348B-47AC-9380-9AEB3CEE2F9B}" destId="{ECEFE1E2-0A1D-43D1-94BC-C8D0FC482668}" srcOrd="0" destOrd="0" presId="urn:microsoft.com/office/officeart/2005/8/layout/hierarchy2"/>
    <dgm:cxn modelId="{3ED5624A-E853-431C-81EB-793C0555B3FE}" type="presParOf" srcId="{AE903ADB-547E-4981-9FC1-38418DA80047}" destId="{C6833457-B6E0-4193-B431-433A2918DBFA}" srcOrd="1" destOrd="0" presId="urn:microsoft.com/office/officeart/2005/8/layout/hierarchy2"/>
    <dgm:cxn modelId="{1BE623B9-C89A-47FA-B839-1EA33A3CECEB}" type="presParOf" srcId="{C6833457-B6E0-4193-B431-433A2918DBFA}" destId="{9A0B5C12-A36E-4C03-A2B2-9BA9348E18CC}" srcOrd="0" destOrd="0" presId="urn:microsoft.com/office/officeart/2005/8/layout/hierarchy2"/>
    <dgm:cxn modelId="{B1BDCFA2-9487-4DC2-9E01-B2F2B93028C9}" type="presParOf" srcId="{C6833457-B6E0-4193-B431-433A2918DBFA}" destId="{3698FB5E-C5F6-4878-A2DB-E510D03DD374}" srcOrd="1" destOrd="0" presId="urn:microsoft.com/office/officeart/2005/8/layout/hierarchy2"/>
    <dgm:cxn modelId="{7E255699-AE75-413A-A99E-DABDBB0FB373}" type="presParOf" srcId="{7A0D7C75-F21C-4BD0-AAC9-55B0FE4DB660}" destId="{A06EEA10-BD6C-4300-B7AA-48B75700F22E}" srcOrd="4" destOrd="0" presId="urn:microsoft.com/office/officeart/2005/8/layout/hierarchy2"/>
    <dgm:cxn modelId="{EBE7266F-B791-4E0A-A321-113AA1E6D6A7}" type="presParOf" srcId="{A06EEA10-BD6C-4300-B7AA-48B75700F22E}" destId="{57EFA95C-BA71-42E4-AA21-9BB68AE462BC}" srcOrd="0" destOrd="0" presId="urn:microsoft.com/office/officeart/2005/8/layout/hierarchy2"/>
    <dgm:cxn modelId="{6815F26E-58A0-45AE-9F35-C84CB33FF979}" type="presParOf" srcId="{7A0D7C75-F21C-4BD0-AAC9-55B0FE4DB660}" destId="{0716D935-B75D-446B-90CC-4E615794FEC4}" srcOrd="5" destOrd="0" presId="urn:microsoft.com/office/officeart/2005/8/layout/hierarchy2"/>
    <dgm:cxn modelId="{971ACAC5-F47C-4C85-8BCB-D488D6B9337B}" type="presParOf" srcId="{0716D935-B75D-446B-90CC-4E615794FEC4}" destId="{B352D715-8BE4-4A28-B0A1-0ADE7BE6B3C4}" srcOrd="0" destOrd="0" presId="urn:microsoft.com/office/officeart/2005/8/layout/hierarchy2"/>
    <dgm:cxn modelId="{24C8EED7-EBF2-4FBE-9F36-4F7FD7E39159}" type="presParOf" srcId="{0716D935-B75D-446B-90CC-4E615794FEC4}" destId="{77ED20F8-7E55-461B-BB19-76A73A41BA79}" srcOrd="1" destOrd="0" presId="urn:microsoft.com/office/officeart/2005/8/layout/hierarchy2"/>
    <dgm:cxn modelId="{2381B469-3F7E-4100-AA59-8E158512EF34}" type="presParOf" srcId="{77ED20F8-7E55-461B-BB19-76A73A41BA79}" destId="{87C42347-E166-4755-9541-DCB517E7553C}" srcOrd="0" destOrd="0" presId="urn:microsoft.com/office/officeart/2005/8/layout/hierarchy2"/>
    <dgm:cxn modelId="{EB333E44-29DE-4534-8436-659FD55FE511}" type="presParOf" srcId="{87C42347-E166-4755-9541-DCB517E7553C}" destId="{69CB46D0-0FCC-46EA-B764-794B2155639E}" srcOrd="0" destOrd="0" presId="urn:microsoft.com/office/officeart/2005/8/layout/hierarchy2"/>
    <dgm:cxn modelId="{0AB35CC0-AD39-42B0-8EF6-E44441BA9190}" type="presParOf" srcId="{77ED20F8-7E55-461B-BB19-76A73A41BA79}" destId="{3D789664-3B8F-4E47-A87E-E8859C69CAFC}" srcOrd="1" destOrd="0" presId="urn:microsoft.com/office/officeart/2005/8/layout/hierarchy2"/>
    <dgm:cxn modelId="{D5D7FEA7-6445-4250-9C30-1964494F61F5}" type="presParOf" srcId="{3D789664-3B8F-4E47-A87E-E8859C69CAFC}" destId="{A8486761-D31A-4A09-B099-3C69BC3E8531}" srcOrd="0" destOrd="0" presId="urn:microsoft.com/office/officeart/2005/8/layout/hierarchy2"/>
    <dgm:cxn modelId="{B9C4858C-BC89-4F9B-B836-964391FB0FDA}" type="presParOf" srcId="{3D789664-3B8F-4E47-A87E-E8859C69CAFC}" destId="{090AC9B9-3445-4C8F-8020-7EBDFF2CC875}" srcOrd="1" destOrd="0" presId="urn:microsoft.com/office/officeart/2005/8/layout/hierarchy2"/>
    <dgm:cxn modelId="{582E32AC-8757-4664-8DD4-C3EFF965FAE2}" type="presParOf" srcId="{090AC9B9-3445-4C8F-8020-7EBDFF2CC875}" destId="{9AE21F5C-0D4D-4E41-89A3-AF6CF10DE8F7}" srcOrd="0" destOrd="0" presId="urn:microsoft.com/office/officeart/2005/8/layout/hierarchy2"/>
    <dgm:cxn modelId="{704FEC41-62E7-4072-8444-4E412C8E5784}" type="presParOf" srcId="{9AE21F5C-0D4D-4E41-89A3-AF6CF10DE8F7}" destId="{02358EF0-D7AD-47DB-A491-A3B66CD9B9CA}" srcOrd="0" destOrd="0" presId="urn:microsoft.com/office/officeart/2005/8/layout/hierarchy2"/>
    <dgm:cxn modelId="{207C1D3C-3E48-4850-8D20-B4351C4C0967}" type="presParOf" srcId="{090AC9B9-3445-4C8F-8020-7EBDFF2CC875}" destId="{F6C0A74B-E0A1-44F4-835E-F0E8ECAE8ADB}" srcOrd="1" destOrd="0" presId="urn:microsoft.com/office/officeart/2005/8/layout/hierarchy2"/>
    <dgm:cxn modelId="{FF124AC4-9A3F-4F22-85C1-F7F80D9798B3}" type="presParOf" srcId="{F6C0A74B-E0A1-44F4-835E-F0E8ECAE8ADB}" destId="{7F25F024-90B5-466E-ABD7-F96B2D48EE56}" srcOrd="0" destOrd="0" presId="urn:microsoft.com/office/officeart/2005/8/layout/hierarchy2"/>
    <dgm:cxn modelId="{B09101B7-5553-4169-A251-8793EB983593}" type="presParOf" srcId="{F6C0A74B-E0A1-44F4-835E-F0E8ECAE8ADB}" destId="{E4BEA3C3-DC1C-4CB1-98CE-DAFA537924ED}" srcOrd="1" destOrd="0" presId="urn:microsoft.com/office/officeart/2005/8/layout/hierarchy2"/>
    <dgm:cxn modelId="{92670491-E827-4F2A-90B7-A2F59DB0F48B}" type="presParOf" srcId="{E4BEA3C3-DC1C-4CB1-98CE-DAFA537924ED}" destId="{2DF45FD6-59FA-4A66-BEC5-E4E150B5E76D}" srcOrd="0" destOrd="0" presId="urn:microsoft.com/office/officeart/2005/8/layout/hierarchy2"/>
    <dgm:cxn modelId="{4A104450-D798-4837-AEE5-8E1D48C40666}" type="presParOf" srcId="{2DF45FD6-59FA-4A66-BEC5-E4E150B5E76D}" destId="{6224FFEE-ED51-4020-B3F3-2ACB22B5568E}" srcOrd="0" destOrd="0" presId="urn:microsoft.com/office/officeart/2005/8/layout/hierarchy2"/>
    <dgm:cxn modelId="{AA0CBA77-F5E9-47C5-B774-568E50EB4DC4}" type="presParOf" srcId="{E4BEA3C3-DC1C-4CB1-98CE-DAFA537924ED}" destId="{25F469C5-A3FB-4FEC-B4DD-CC055FA07B04}" srcOrd="1" destOrd="0" presId="urn:microsoft.com/office/officeart/2005/8/layout/hierarchy2"/>
    <dgm:cxn modelId="{C5593F9C-4E7C-47EE-B530-A378325CBCC2}" type="presParOf" srcId="{25F469C5-A3FB-4FEC-B4DD-CC055FA07B04}" destId="{F10DA334-0648-4E90-9C02-A20250E675AE}" srcOrd="0" destOrd="0" presId="urn:microsoft.com/office/officeart/2005/8/layout/hierarchy2"/>
    <dgm:cxn modelId="{CFCE3583-E29E-4A79-A884-B0BFE0DCBA0C}" type="presParOf" srcId="{25F469C5-A3FB-4FEC-B4DD-CC055FA07B04}" destId="{8E950FFA-040E-4AE4-9358-52478F1C1123}" srcOrd="1" destOrd="0" presId="urn:microsoft.com/office/officeart/2005/8/layout/hierarchy2"/>
    <dgm:cxn modelId="{58E8F79F-0086-41AB-B9C0-4271FF2E155F}" type="presParOf" srcId="{8E950FFA-040E-4AE4-9358-52478F1C1123}" destId="{EC23D237-DE84-452B-9296-C4FBCA39905C}" srcOrd="0" destOrd="0" presId="urn:microsoft.com/office/officeart/2005/8/layout/hierarchy2"/>
    <dgm:cxn modelId="{49481E28-503D-4519-881E-533E788AD97B}" type="presParOf" srcId="{EC23D237-DE84-452B-9296-C4FBCA39905C}" destId="{D883B464-8045-4793-AC53-2A4AB714C8A5}" srcOrd="0" destOrd="0" presId="urn:microsoft.com/office/officeart/2005/8/layout/hierarchy2"/>
    <dgm:cxn modelId="{7B96D9D2-52B3-46AD-BA57-47B1CC1AD76D}" type="presParOf" srcId="{8E950FFA-040E-4AE4-9358-52478F1C1123}" destId="{51F78124-18A0-407E-AB28-E1A2EC76F976}" srcOrd="1" destOrd="0" presId="urn:microsoft.com/office/officeart/2005/8/layout/hierarchy2"/>
    <dgm:cxn modelId="{B1259CF5-0419-4FFD-9677-8CABEBD3A557}" type="presParOf" srcId="{51F78124-18A0-407E-AB28-E1A2EC76F976}" destId="{90E51013-B235-4140-A30F-35BD031E7914}" srcOrd="0" destOrd="0" presId="urn:microsoft.com/office/officeart/2005/8/layout/hierarchy2"/>
    <dgm:cxn modelId="{E828C3D4-16BE-4DF6-91DF-30051FAA5DCE}" type="presParOf" srcId="{51F78124-18A0-407E-AB28-E1A2EC76F976}" destId="{2E6A78AB-7696-4F5E-9127-13872758A2E5}" srcOrd="1" destOrd="0" presId="urn:microsoft.com/office/officeart/2005/8/layout/hierarchy2"/>
    <dgm:cxn modelId="{23973701-C138-4875-9254-1B7A70675CE6}" type="presParOf" srcId="{2E6A78AB-7696-4F5E-9127-13872758A2E5}" destId="{94961FA0-8996-4BAA-8030-B722C4E7FCBA}" srcOrd="0" destOrd="0" presId="urn:microsoft.com/office/officeart/2005/8/layout/hierarchy2"/>
    <dgm:cxn modelId="{AFA18BAF-B750-4A7D-83FE-2871A6885CAC}" type="presParOf" srcId="{94961FA0-8996-4BAA-8030-B722C4E7FCBA}" destId="{C0C809E5-431D-4AE4-88E1-16E2368F2275}" srcOrd="0" destOrd="0" presId="urn:microsoft.com/office/officeart/2005/8/layout/hierarchy2"/>
    <dgm:cxn modelId="{0A519A7F-F08F-4DD5-956A-8628E9BEFD04}" type="presParOf" srcId="{2E6A78AB-7696-4F5E-9127-13872758A2E5}" destId="{117044C7-183A-4D39-9E3E-D2059DA77BF6}" srcOrd="1" destOrd="0" presId="urn:microsoft.com/office/officeart/2005/8/layout/hierarchy2"/>
    <dgm:cxn modelId="{7F94FB88-20F3-473D-AB43-000CA422F213}" type="presParOf" srcId="{117044C7-183A-4D39-9E3E-D2059DA77BF6}" destId="{AC700546-376B-4A00-BBF5-AAE5224C0F51}" srcOrd="0" destOrd="0" presId="urn:microsoft.com/office/officeart/2005/8/layout/hierarchy2"/>
    <dgm:cxn modelId="{2261B5A0-8F37-425C-8996-F7BA2E40747F}" type="presParOf" srcId="{117044C7-183A-4D39-9E3E-D2059DA77BF6}" destId="{83FF5BDC-AD83-44B8-A6DA-E5A0AC5D4F1B}" srcOrd="1" destOrd="0" presId="urn:microsoft.com/office/officeart/2005/8/layout/hierarchy2"/>
    <dgm:cxn modelId="{BB387AED-79A6-40D2-9201-F48C383DF4DB}" type="presParOf" srcId="{83FF5BDC-AD83-44B8-A6DA-E5A0AC5D4F1B}" destId="{36240DC4-D8B1-4C10-872F-2D96A4161BC4}" srcOrd="0" destOrd="0" presId="urn:microsoft.com/office/officeart/2005/8/layout/hierarchy2"/>
    <dgm:cxn modelId="{4BE4FAFF-E5CB-454A-B2A0-790A4F319C9D}" type="presParOf" srcId="{36240DC4-D8B1-4C10-872F-2D96A4161BC4}" destId="{ACC6BC91-54E8-41C3-9945-D3C8EBFD9D0F}" srcOrd="0" destOrd="0" presId="urn:microsoft.com/office/officeart/2005/8/layout/hierarchy2"/>
    <dgm:cxn modelId="{B66579FE-0DD5-495F-8C42-88DDF35422AC}" type="presParOf" srcId="{83FF5BDC-AD83-44B8-A6DA-E5A0AC5D4F1B}" destId="{C3483EA0-96AA-46FE-88BC-34CCCFDADFA1}" srcOrd="1" destOrd="0" presId="urn:microsoft.com/office/officeart/2005/8/layout/hierarchy2"/>
    <dgm:cxn modelId="{CB14BA65-F851-497B-879D-EF5CEDBCEDEB}" type="presParOf" srcId="{C3483EA0-96AA-46FE-88BC-34CCCFDADFA1}" destId="{C9DBE5B8-A689-496C-B6ED-03967FA76B9A}" srcOrd="0" destOrd="0" presId="urn:microsoft.com/office/officeart/2005/8/layout/hierarchy2"/>
    <dgm:cxn modelId="{68E6A4FC-452B-4576-A51B-844DB1698089}" type="presParOf" srcId="{C3483EA0-96AA-46FE-88BC-34CCCFDADFA1}" destId="{5885749A-72A8-4042-B4B4-4CEDAFCC260E}" srcOrd="1" destOrd="0" presId="urn:microsoft.com/office/officeart/2005/8/layout/hierarchy2"/>
    <dgm:cxn modelId="{FFB47D2C-785B-4D62-8385-BFD530446BBF}" type="presParOf" srcId="{5885749A-72A8-4042-B4B4-4CEDAFCC260E}" destId="{28D5A8FE-5C62-4A97-8C72-77F0B2B6EC93}" srcOrd="0" destOrd="0" presId="urn:microsoft.com/office/officeart/2005/8/layout/hierarchy2"/>
    <dgm:cxn modelId="{EF33C76F-5373-4EB8-9085-0D292FE91C9C}" type="presParOf" srcId="{28D5A8FE-5C62-4A97-8C72-77F0B2B6EC93}" destId="{076F8207-B347-4A7E-AA45-1892F35C2BC2}" srcOrd="0" destOrd="0" presId="urn:microsoft.com/office/officeart/2005/8/layout/hierarchy2"/>
    <dgm:cxn modelId="{2F175A3E-EAD0-4B2B-BE1B-C62D8F939E51}" type="presParOf" srcId="{5885749A-72A8-4042-B4B4-4CEDAFCC260E}" destId="{D804A791-50DA-403C-AD84-754330D33061}" srcOrd="1" destOrd="0" presId="urn:microsoft.com/office/officeart/2005/8/layout/hierarchy2"/>
    <dgm:cxn modelId="{5FF68A3D-26E0-4071-987B-5345B6B98BCA}" type="presParOf" srcId="{D804A791-50DA-403C-AD84-754330D33061}" destId="{B373B9BF-0C19-4788-963A-D882A733AFCF}" srcOrd="0" destOrd="0" presId="urn:microsoft.com/office/officeart/2005/8/layout/hierarchy2"/>
    <dgm:cxn modelId="{FA0B470E-EB48-400D-B5BF-A5FE6B6D2E4A}" type="presParOf" srcId="{D804A791-50DA-403C-AD84-754330D33061}" destId="{350E7AA1-3632-45F7-9948-29D6A7A2733E}" srcOrd="1" destOrd="0" presId="urn:microsoft.com/office/officeart/2005/8/layout/hierarchy2"/>
    <dgm:cxn modelId="{00E2B20F-FC91-45D1-9272-66C0DE57F8AD}" type="presParOf" srcId="{350E7AA1-3632-45F7-9948-29D6A7A2733E}" destId="{9CF29923-9086-4F22-80A4-3D216DBA412B}" srcOrd="0" destOrd="0" presId="urn:microsoft.com/office/officeart/2005/8/layout/hierarchy2"/>
    <dgm:cxn modelId="{B7923C52-4E4A-4F2B-8CDF-CC796C752012}" type="presParOf" srcId="{9CF29923-9086-4F22-80A4-3D216DBA412B}" destId="{25CB149D-98BC-4DD6-86B1-1551745ACF25}" srcOrd="0" destOrd="0" presId="urn:microsoft.com/office/officeart/2005/8/layout/hierarchy2"/>
    <dgm:cxn modelId="{F52221B0-D678-4F9F-BF9C-012859980309}" type="presParOf" srcId="{350E7AA1-3632-45F7-9948-29D6A7A2733E}" destId="{1C0D3B64-E65A-4CEB-99C7-81743B6E74D8}" srcOrd="1" destOrd="0" presId="urn:microsoft.com/office/officeart/2005/8/layout/hierarchy2"/>
    <dgm:cxn modelId="{6A6A2FAD-C03B-4231-9CC5-4D44BC493ED4}" type="presParOf" srcId="{1C0D3B64-E65A-4CEB-99C7-81743B6E74D8}" destId="{623DA271-970E-4550-97CD-EBF7081CEEE3}" srcOrd="0" destOrd="0" presId="urn:microsoft.com/office/officeart/2005/8/layout/hierarchy2"/>
    <dgm:cxn modelId="{0124CF26-2F5A-41C4-9152-1BB529D595C2}" type="presParOf" srcId="{1C0D3B64-E65A-4CEB-99C7-81743B6E74D8}" destId="{38AF4912-0351-4C6C-B213-1BDD8FE3602F}" srcOrd="1" destOrd="0" presId="urn:microsoft.com/office/officeart/2005/8/layout/hierarchy2"/>
    <dgm:cxn modelId="{351D515C-CAA4-40F1-AD6E-3F1783B58D85}" type="presParOf" srcId="{83FF5BDC-AD83-44B8-A6DA-E5A0AC5D4F1B}" destId="{F02DA41D-16CD-4F3E-94FB-90A4C05C89F1}" srcOrd="2" destOrd="0" presId="urn:microsoft.com/office/officeart/2005/8/layout/hierarchy2"/>
    <dgm:cxn modelId="{A13E28C4-A2BF-40AF-A57A-1D6808E82CFF}" type="presParOf" srcId="{F02DA41D-16CD-4F3E-94FB-90A4C05C89F1}" destId="{BF178A4E-A074-46B1-B20C-C56746ED811E}" srcOrd="0" destOrd="0" presId="urn:microsoft.com/office/officeart/2005/8/layout/hierarchy2"/>
    <dgm:cxn modelId="{576721D3-E871-4B58-8992-4C0E85216BA2}" type="presParOf" srcId="{83FF5BDC-AD83-44B8-A6DA-E5A0AC5D4F1B}" destId="{8D7C3BCC-8764-489A-A752-9AB2714C127A}" srcOrd="3" destOrd="0" presId="urn:microsoft.com/office/officeart/2005/8/layout/hierarchy2"/>
    <dgm:cxn modelId="{2996AFDB-B688-4E45-A316-94DCD28CDFFA}" type="presParOf" srcId="{8D7C3BCC-8764-489A-A752-9AB2714C127A}" destId="{FE8DCA6B-4994-40A5-8342-2273ECBDFC21}" srcOrd="0" destOrd="0" presId="urn:microsoft.com/office/officeart/2005/8/layout/hierarchy2"/>
    <dgm:cxn modelId="{5D88C008-B4FF-4DDB-8BC7-8669A354949E}" type="presParOf" srcId="{8D7C3BCC-8764-489A-A752-9AB2714C127A}" destId="{BE5ADF8D-DF83-444B-B113-A6F745B92F7C}" srcOrd="1" destOrd="0" presId="urn:microsoft.com/office/officeart/2005/8/layout/hierarchy2"/>
    <dgm:cxn modelId="{B3A009CF-B776-4C0A-BD8A-4527AB701017}" type="presParOf" srcId="{BE5ADF8D-DF83-444B-B113-A6F745B92F7C}" destId="{172A2C1A-370A-4C63-BD58-7C9348AC7DA3}" srcOrd="0" destOrd="0" presId="urn:microsoft.com/office/officeart/2005/8/layout/hierarchy2"/>
    <dgm:cxn modelId="{0D88F4A6-E78D-47EE-900B-0AC438F93FCC}" type="presParOf" srcId="{172A2C1A-370A-4C63-BD58-7C9348AC7DA3}" destId="{C3E05E4A-A899-4B3A-BA76-03DEEEA9157B}" srcOrd="0" destOrd="0" presId="urn:microsoft.com/office/officeart/2005/8/layout/hierarchy2"/>
    <dgm:cxn modelId="{1D083008-0538-4BB6-8477-629C1B75CC3A}" type="presParOf" srcId="{BE5ADF8D-DF83-444B-B113-A6F745B92F7C}" destId="{A3D57C8D-3321-4B6D-B380-29C885A3D56A}" srcOrd="1" destOrd="0" presId="urn:microsoft.com/office/officeart/2005/8/layout/hierarchy2"/>
    <dgm:cxn modelId="{41CC67F0-556E-4F74-8202-5FC16656073D}" type="presParOf" srcId="{A3D57C8D-3321-4B6D-B380-29C885A3D56A}" destId="{35D30FBB-F51D-4682-9714-2B8E5C1EA77C}" srcOrd="0" destOrd="0" presId="urn:microsoft.com/office/officeart/2005/8/layout/hierarchy2"/>
    <dgm:cxn modelId="{0954D6EC-CB10-44B7-8495-294091383F97}" type="presParOf" srcId="{A3D57C8D-3321-4B6D-B380-29C885A3D56A}" destId="{2FB14AA2-546D-451B-A0E3-836A2ECE3D14}" srcOrd="1" destOrd="0" presId="urn:microsoft.com/office/officeart/2005/8/layout/hierarchy2"/>
    <dgm:cxn modelId="{674B1C88-7C4E-4A2F-A529-831C87B6C356}" type="presParOf" srcId="{7A0D7C75-F21C-4BD0-AAC9-55B0FE4DB660}" destId="{9545712D-A4F9-4BEF-B5E0-77E569AE35B2}" srcOrd="6" destOrd="0" presId="urn:microsoft.com/office/officeart/2005/8/layout/hierarchy2"/>
    <dgm:cxn modelId="{74D4836E-B470-4FF5-BF4F-E197C194E5BF}" type="presParOf" srcId="{9545712D-A4F9-4BEF-B5E0-77E569AE35B2}" destId="{F53F46E1-2113-4D40-A39F-2E88FF74CDBA}" srcOrd="0" destOrd="0" presId="urn:microsoft.com/office/officeart/2005/8/layout/hierarchy2"/>
    <dgm:cxn modelId="{A9B3BC47-3B98-4A13-85B2-A0276FB495FC}" type="presParOf" srcId="{7A0D7C75-F21C-4BD0-AAC9-55B0FE4DB660}" destId="{E92E5481-F339-476B-A209-30C714810553}" srcOrd="7" destOrd="0" presId="urn:microsoft.com/office/officeart/2005/8/layout/hierarchy2"/>
    <dgm:cxn modelId="{13E934BC-20EC-4BEB-BD40-3792C5A81924}" type="presParOf" srcId="{E92E5481-F339-476B-A209-30C714810553}" destId="{1B9093C1-CAE3-4D1A-AF29-751BA9A6CAC5}" srcOrd="0" destOrd="0" presId="urn:microsoft.com/office/officeart/2005/8/layout/hierarchy2"/>
    <dgm:cxn modelId="{CE6D4FB5-E725-49D5-9FB7-27A64FC3036E}" type="presParOf" srcId="{E92E5481-F339-476B-A209-30C714810553}" destId="{BA554448-166D-4A4E-B9A5-8089186DFF5B}" srcOrd="1" destOrd="0" presId="urn:microsoft.com/office/officeart/2005/8/layout/hierarchy2"/>
    <dgm:cxn modelId="{43713246-D2A9-4AF9-A46F-79C04984B2A6}" type="presParOf" srcId="{BA554448-166D-4A4E-B9A5-8089186DFF5B}" destId="{EABBA1C4-6A2D-4069-8A4F-70FCA0E9AB31}" srcOrd="0" destOrd="0" presId="urn:microsoft.com/office/officeart/2005/8/layout/hierarchy2"/>
    <dgm:cxn modelId="{57497F2F-5817-410F-BB33-A39E14497C32}" type="presParOf" srcId="{EABBA1C4-6A2D-4069-8A4F-70FCA0E9AB31}" destId="{8FD2DD20-E289-449D-AA91-0199DACF5E34}" srcOrd="0" destOrd="0" presId="urn:microsoft.com/office/officeart/2005/8/layout/hierarchy2"/>
    <dgm:cxn modelId="{6457CC1F-F82C-4BE7-B149-6806BB19CF96}" type="presParOf" srcId="{BA554448-166D-4A4E-B9A5-8089186DFF5B}" destId="{6B9B251C-D4A0-4312-98F7-90E87CE7715E}" srcOrd="1" destOrd="0" presId="urn:microsoft.com/office/officeart/2005/8/layout/hierarchy2"/>
    <dgm:cxn modelId="{855F615B-12A4-4C57-A0A8-8EC76CC96959}" type="presParOf" srcId="{6B9B251C-D4A0-4312-98F7-90E87CE7715E}" destId="{C03BC4B8-EE70-4C00-9EDF-E7E0217E31F5}" srcOrd="0" destOrd="0" presId="urn:microsoft.com/office/officeart/2005/8/layout/hierarchy2"/>
    <dgm:cxn modelId="{EB7134E4-D8C1-4264-9031-F8D4DA27E47B}" type="presParOf" srcId="{6B9B251C-D4A0-4312-98F7-90E87CE7715E}" destId="{C865C220-E874-49CA-91A5-B036A5937AD2}" srcOrd="1" destOrd="0" presId="urn:microsoft.com/office/officeart/2005/8/layout/hierarchy2"/>
    <dgm:cxn modelId="{AB89937C-60CA-4C18-BEBE-4F924D990A78}" type="presParOf" srcId="{C865C220-E874-49CA-91A5-B036A5937AD2}" destId="{2B9B08D1-8ABC-4112-BC87-F7EF399993D0}" srcOrd="0" destOrd="0" presId="urn:microsoft.com/office/officeart/2005/8/layout/hierarchy2"/>
    <dgm:cxn modelId="{E357BA61-A732-4174-AF46-E78D866F8457}" type="presParOf" srcId="{2B9B08D1-8ABC-4112-BC87-F7EF399993D0}" destId="{BE17C99E-1077-44F7-A442-C825DBA84D5B}" srcOrd="0" destOrd="0" presId="urn:microsoft.com/office/officeart/2005/8/layout/hierarchy2"/>
    <dgm:cxn modelId="{DF8006B8-C4E1-4828-931F-70562BD23225}" type="presParOf" srcId="{C865C220-E874-49CA-91A5-B036A5937AD2}" destId="{12694B99-2094-4BF2-90A3-8B981D2DED87}" srcOrd="1" destOrd="0" presId="urn:microsoft.com/office/officeart/2005/8/layout/hierarchy2"/>
    <dgm:cxn modelId="{5804FC8D-7FB8-476F-9285-4F9133A14721}" type="presParOf" srcId="{12694B99-2094-4BF2-90A3-8B981D2DED87}" destId="{3F733474-4C1B-44E5-B049-274AA0815B5C}" srcOrd="0" destOrd="0" presId="urn:microsoft.com/office/officeart/2005/8/layout/hierarchy2"/>
    <dgm:cxn modelId="{F22FFB1D-CCFF-4FE4-92CF-E37FCF774D81}" type="presParOf" srcId="{12694B99-2094-4BF2-90A3-8B981D2DED87}" destId="{1AA6059B-1861-4713-AC8A-E3DF04A64B77}" srcOrd="1" destOrd="0" presId="urn:microsoft.com/office/officeart/2005/8/layout/hierarchy2"/>
    <dgm:cxn modelId="{6D18DEF6-2C49-4817-9425-64445F5FD614}" type="presParOf" srcId="{1AA6059B-1861-4713-AC8A-E3DF04A64B77}" destId="{BD0768F6-3D42-43FB-A3E8-CDC620776B25}" srcOrd="0" destOrd="0" presId="urn:microsoft.com/office/officeart/2005/8/layout/hierarchy2"/>
    <dgm:cxn modelId="{3E8862D3-BBF9-41C9-9735-2CE22639CE65}" type="presParOf" srcId="{BD0768F6-3D42-43FB-A3E8-CDC620776B25}" destId="{F48D1B8E-B82E-4652-BCC5-59622DFEEE2F}" srcOrd="0" destOrd="0" presId="urn:microsoft.com/office/officeart/2005/8/layout/hierarchy2"/>
    <dgm:cxn modelId="{3654AADA-3BAA-4B21-8348-3DD886C26570}" type="presParOf" srcId="{1AA6059B-1861-4713-AC8A-E3DF04A64B77}" destId="{D53FB97A-2E90-40FF-8B9D-0480F0367AA7}" srcOrd="1" destOrd="0" presId="urn:microsoft.com/office/officeart/2005/8/layout/hierarchy2"/>
    <dgm:cxn modelId="{979C8BA6-8533-4CEF-A970-D845B586CDED}" type="presParOf" srcId="{D53FB97A-2E90-40FF-8B9D-0480F0367AA7}" destId="{158ED650-9EEB-4AAC-9F8D-57F6481367EE}" srcOrd="0" destOrd="0" presId="urn:microsoft.com/office/officeart/2005/8/layout/hierarchy2"/>
    <dgm:cxn modelId="{B1059C0D-29B8-4F85-85EC-755CC93F3D58}" type="presParOf" srcId="{D53FB97A-2E90-40FF-8B9D-0480F0367AA7}" destId="{1F3C409B-2C96-44A3-814D-D1BF17B237E9}" srcOrd="1" destOrd="0" presId="urn:microsoft.com/office/officeart/2005/8/layout/hierarchy2"/>
    <dgm:cxn modelId="{C52AC4CF-F47E-4B1D-A86A-EBD22457E656}" type="presParOf" srcId="{1AA6059B-1861-4713-AC8A-E3DF04A64B77}" destId="{7850C301-67FD-4C3F-8C04-82EC0B357474}" srcOrd="2" destOrd="0" presId="urn:microsoft.com/office/officeart/2005/8/layout/hierarchy2"/>
    <dgm:cxn modelId="{3E882126-364F-44FB-A994-D0AA3E3F609B}" type="presParOf" srcId="{7850C301-67FD-4C3F-8C04-82EC0B357474}" destId="{753E3CB7-E1C9-4949-8983-5EA9BFDCFC0A}" srcOrd="0" destOrd="0" presId="urn:microsoft.com/office/officeart/2005/8/layout/hierarchy2"/>
    <dgm:cxn modelId="{7002AB9B-9AC0-4252-9F38-5542E7B6F42C}" type="presParOf" srcId="{1AA6059B-1861-4713-AC8A-E3DF04A64B77}" destId="{925563B3-3DBF-41B1-899F-9C18F6534174}" srcOrd="3" destOrd="0" presId="urn:microsoft.com/office/officeart/2005/8/layout/hierarchy2"/>
    <dgm:cxn modelId="{5F30459B-2102-48C2-8EAA-AB08C3464DED}" type="presParOf" srcId="{925563B3-3DBF-41B1-899F-9C18F6534174}" destId="{559C0A10-AD9D-46F0-BEF1-8D074A1203D0}" srcOrd="0" destOrd="0" presId="urn:microsoft.com/office/officeart/2005/8/layout/hierarchy2"/>
    <dgm:cxn modelId="{A5BB4131-1EC4-4117-B69E-9E1A2B8F8824}" type="presParOf" srcId="{925563B3-3DBF-41B1-899F-9C18F6534174}" destId="{56B5596A-77E0-4AB4-A824-630333A9948B}" srcOrd="1" destOrd="0" presId="urn:microsoft.com/office/officeart/2005/8/layout/hierarchy2"/>
    <dgm:cxn modelId="{276E6E08-1474-4D5B-8688-4AF089E4EAC6}" type="presParOf" srcId="{7A0D7C75-F21C-4BD0-AAC9-55B0FE4DB660}" destId="{05DF69AC-51E1-48D8-8BA8-9B525F2C619F}" srcOrd="8" destOrd="0" presId="urn:microsoft.com/office/officeart/2005/8/layout/hierarchy2"/>
    <dgm:cxn modelId="{8DBF6627-F5E9-49DC-AED3-CD66F6597C22}" type="presParOf" srcId="{05DF69AC-51E1-48D8-8BA8-9B525F2C619F}" destId="{92331EBC-7CA8-4F7E-88C7-B2F0CC3E2B0C}" srcOrd="0" destOrd="0" presId="urn:microsoft.com/office/officeart/2005/8/layout/hierarchy2"/>
    <dgm:cxn modelId="{6090010E-917A-4CD6-A716-B796785031D3}" type="presParOf" srcId="{7A0D7C75-F21C-4BD0-AAC9-55B0FE4DB660}" destId="{2F1DE455-9A84-47C0-92CB-3D7A8E8AEC6B}" srcOrd="9" destOrd="0" presId="urn:microsoft.com/office/officeart/2005/8/layout/hierarchy2"/>
    <dgm:cxn modelId="{3A0EE8B4-864A-4213-A627-3643ECAA9554}" type="presParOf" srcId="{2F1DE455-9A84-47C0-92CB-3D7A8E8AEC6B}" destId="{204E8C4F-A486-4F62-BEE9-805128E547E5}" srcOrd="0" destOrd="0" presId="urn:microsoft.com/office/officeart/2005/8/layout/hierarchy2"/>
    <dgm:cxn modelId="{9D488E4B-222C-4C00-98E9-E2F936F646DF}" type="presParOf" srcId="{2F1DE455-9A84-47C0-92CB-3D7A8E8AEC6B}" destId="{2705E336-A6F8-45B2-A0AC-B0966CF87FD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A5D92-DE98-451F-BCA0-AA08555DDD37}">
      <dsp:nvSpPr>
        <dsp:cNvPr id="0" name=""/>
        <dsp:cNvSpPr/>
      </dsp:nvSpPr>
      <dsp:spPr>
        <a:xfrm>
          <a:off x="579122" y="4065734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" tIns="1270" rIns="1270" bIns="1270" numCol="1" spcCol="1270" anchor="ctr" anchorCtr="0">
          <a:noAutofit/>
        </a:bodyPr>
        <a:lstStyle/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Sizin için bir akıllı direğin en önemli/ öncelikli görevi ne olmalıdır?</a:t>
          </a:r>
        </a:p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 dirty="0"/>
        </a:p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Güvenliği sağlamak </a:t>
          </a:r>
        </a:p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Konfor şartlarını iyileştirmek</a:t>
          </a:r>
        </a:p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Aydınlatma giderlerinde tasarruf etmek </a:t>
          </a:r>
        </a:p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Afet durumunda kriz yönetimine destek sunmak </a:t>
          </a:r>
        </a:p>
        <a:p>
          <a:pPr marL="0" lvl="0" indent="0" algn="l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Temiz enerji kullanımını desteklemek</a:t>
          </a:r>
        </a:p>
      </dsp:txBody>
      <dsp:txXfrm>
        <a:off x="588955" y="4075567"/>
        <a:ext cx="651789" cy="316061"/>
      </dsp:txXfrm>
    </dsp:sp>
    <dsp:sp modelId="{4C7E5F52-A16D-4A63-AD45-A5959734F25B}">
      <dsp:nvSpPr>
        <dsp:cNvPr id="0" name=""/>
        <dsp:cNvSpPr/>
      </dsp:nvSpPr>
      <dsp:spPr>
        <a:xfrm rot="16679447">
          <a:off x="418842" y="3272292"/>
          <a:ext cx="193205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1932052" y="4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1336567" y="3228650"/>
        <a:ext cx="96602" cy="96602"/>
      </dsp:txXfrm>
    </dsp:sp>
    <dsp:sp modelId="{8C859FFD-2EE5-4946-9436-1A80C8E74AFB}">
      <dsp:nvSpPr>
        <dsp:cNvPr id="0" name=""/>
        <dsp:cNvSpPr/>
      </dsp:nvSpPr>
      <dsp:spPr>
        <a:xfrm>
          <a:off x="1519159" y="2152441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Güvenliği arttırmak </a:t>
          </a:r>
        </a:p>
      </dsp:txBody>
      <dsp:txXfrm>
        <a:off x="1528992" y="2162274"/>
        <a:ext cx="651789" cy="316061"/>
      </dsp:txXfrm>
    </dsp:sp>
    <dsp:sp modelId="{B1D58C8E-BC5F-46A0-879E-79CF9532C056}">
      <dsp:nvSpPr>
        <dsp:cNvPr id="0" name=""/>
        <dsp:cNvSpPr/>
      </dsp:nvSpPr>
      <dsp:spPr>
        <a:xfrm rot="19716852">
          <a:off x="2167598" y="2233720"/>
          <a:ext cx="314616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14616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2317041" y="2230514"/>
        <a:ext cx="15730" cy="15730"/>
      </dsp:txXfrm>
    </dsp:sp>
    <dsp:sp modelId="{63E102AA-458E-40E4-9971-D0D17C7AE3D2}">
      <dsp:nvSpPr>
        <dsp:cNvPr id="0" name=""/>
        <dsp:cNvSpPr/>
      </dsp:nvSpPr>
      <dsp:spPr>
        <a:xfrm>
          <a:off x="2459197" y="1903178"/>
          <a:ext cx="976887" cy="506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Güvenliği sağlanacak alanda aşağıdakilerden hangisi daha çok ? 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İnsanlar 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Araçlar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Her ikisi de  </a:t>
          </a:r>
        </a:p>
      </dsp:txBody>
      <dsp:txXfrm>
        <a:off x="2474033" y="1918014"/>
        <a:ext cx="947215" cy="476877"/>
      </dsp:txXfrm>
    </dsp:sp>
    <dsp:sp modelId="{95962EA4-8D19-4E2B-AE54-112D69113100}">
      <dsp:nvSpPr>
        <dsp:cNvPr id="0" name=""/>
        <dsp:cNvSpPr/>
      </dsp:nvSpPr>
      <dsp:spPr>
        <a:xfrm rot="16907986">
          <a:off x="2892512" y="1482931"/>
          <a:ext cx="1366604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1366604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3541649" y="1453425"/>
        <a:ext cx="68330" cy="68330"/>
      </dsp:txXfrm>
    </dsp:sp>
    <dsp:sp modelId="{BEFA1499-A774-446C-9B94-D88841DF38C9}">
      <dsp:nvSpPr>
        <dsp:cNvPr id="0" name=""/>
        <dsp:cNvSpPr/>
      </dsp:nvSpPr>
      <dsp:spPr>
        <a:xfrm>
          <a:off x="3715544" y="650863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" tIns="1270" rIns="1270" bIns="127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İnsanlar 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Bu insanlar tiyatro salonu, okul , cami gibi  günün belli saatlerinde belli bir programa göre mi bir araya geliyorlar? 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Alışveriş merkezi , çalışma alanı gibi bir alanda sürekli ve değişen yoğunluklarda mı bulunuyorlar ?</a:t>
          </a:r>
        </a:p>
      </dsp:txBody>
      <dsp:txXfrm>
        <a:off x="3725377" y="660696"/>
        <a:ext cx="651789" cy="316061"/>
      </dsp:txXfrm>
    </dsp:sp>
    <dsp:sp modelId="{A04AC001-383A-44E7-93C9-D8EDBD934DBC}">
      <dsp:nvSpPr>
        <dsp:cNvPr id="0" name=""/>
        <dsp:cNvSpPr/>
      </dsp:nvSpPr>
      <dsp:spPr>
        <a:xfrm rot="17854936">
          <a:off x="4237566" y="567410"/>
          <a:ext cx="556571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556571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4501937" y="558155"/>
        <a:ext cx="27828" cy="27828"/>
      </dsp:txXfrm>
    </dsp:sp>
    <dsp:sp modelId="{F6EF758E-C2C5-42F4-BF13-5B94D6007992}">
      <dsp:nvSpPr>
        <dsp:cNvPr id="0" name=""/>
        <dsp:cNvSpPr/>
      </dsp:nvSpPr>
      <dsp:spPr>
        <a:xfrm>
          <a:off x="4644704" y="6598"/>
          <a:ext cx="671455" cy="63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Belli Programa göre geliyorlar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Aşağıdakilerden hangisi ya da hangilerinin yapılmasını istersiniz?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Takip edilmelerini örneğin toplam katılımcı sayısının belirlenmesini 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Sınır ihalelerinin tespit edilmesi ve uyarı verilmesi 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Çıkış kapıları, etkinlik saatleri gibi duyuruların yapılması </a:t>
          </a:r>
        </a:p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Video gösterilmesi </a:t>
          </a:r>
        </a:p>
      </dsp:txBody>
      <dsp:txXfrm>
        <a:off x="4663379" y="25273"/>
        <a:ext cx="634105" cy="600277"/>
      </dsp:txXfrm>
    </dsp:sp>
    <dsp:sp modelId="{3FB9F526-77F4-438F-A658-797F0DCD7A7F}">
      <dsp:nvSpPr>
        <dsp:cNvPr id="0" name=""/>
        <dsp:cNvSpPr/>
      </dsp:nvSpPr>
      <dsp:spPr>
        <a:xfrm>
          <a:off x="5316159" y="320753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5443736" y="318697"/>
        <a:ext cx="13429" cy="13429"/>
      </dsp:txXfrm>
    </dsp:sp>
    <dsp:sp modelId="{D7B07751-EC22-4479-B1FB-42D4D375E888}">
      <dsp:nvSpPr>
        <dsp:cNvPr id="0" name=""/>
        <dsp:cNvSpPr/>
      </dsp:nvSpPr>
      <dsp:spPr>
        <a:xfrm>
          <a:off x="5584742" y="157548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Katılımcılara ücretsiz </a:t>
          </a:r>
          <a:r>
            <a:rPr lang="tr-TR" sz="300" kern="1200" dirty="0" err="1"/>
            <a:t>Wi</a:t>
          </a:r>
          <a:r>
            <a:rPr lang="tr-TR" sz="300" kern="1200" dirty="0"/>
            <a:t> fi hizmeti sunmak ister misiniz? </a:t>
          </a:r>
        </a:p>
      </dsp:txBody>
      <dsp:txXfrm>
        <a:off x="5594575" y="167381"/>
        <a:ext cx="651789" cy="316061"/>
      </dsp:txXfrm>
    </dsp:sp>
    <dsp:sp modelId="{13B2C98C-83AB-402A-9A0E-E9158F271080}">
      <dsp:nvSpPr>
        <dsp:cNvPr id="0" name=""/>
        <dsp:cNvSpPr/>
      </dsp:nvSpPr>
      <dsp:spPr>
        <a:xfrm>
          <a:off x="6256197" y="320753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6383774" y="318697"/>
        <a:ext cx="13429" cy="13429"/>
      </dsp:txXfrm>
    </dsp:sp>
    <dsp:sp modelId="{7AE124CD-5EF9-46F5-9C77-703019C6D20B}">
      <dsp:nvSpPr>
        <dsp:cNvPr id="0" name=""/>
        <dsp:cNvSpPr/>
      </dsp:nvSpPr>
      <dsp:spPr>
        <a:xfrm>
          <a:off x="6524779" y="157548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Kaç kişinin ağdan aynı anda faydalanması gerekli?</a:t>
          </a:r>
        </a:p>
      </dsp:txBody>
      <dsp:txXfrm>
        <a:off x="6534612" y="167381"/>
        <a:ext cx="651789" cy="316061"/>
      </dsp:txXfrm>
    </dsp:sp>
    <dsp:sp modelId="{15CD4164-F622-4A4F-ADE1-F505B05CD35C}">
      <dsp:nvSpPr>
        <dsp:cNvPr id="0" name=""/>
        <dsp:cNvSpPr/>
      </dsp:nvSpPr>
      <dsp:spPr>
        <a:xfrm>
          <a:off x="7196235" y="320753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7323811" y="318697"/>
        <a:ext cx="13429" cy="13429"/>
      </dsp:txXfrm>
    </dsp:sp>
    <dsp:sp modelId="{B3C2E254-2495-4609-AA11-0698E78D172A}">
      <dsp:nvSpPr>
        <dsp:cNvPr id="0" name=""/>
        <dsp:cNvSpPr/>
      </dsp:nvSpPr>
      <dsp:spPr>
        <a:xfrm>
          <a:off x="7464817" y="157548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Bu hizmetin sunulacağı alan ne kadar genişlikte bir açık alan?</a:t>
          </a:r>
        </a:p>
      </dsp:txBody>
      <dsp:txXfrm>
        <a:off x="7474650" y="167381"/>
        <a:ext cx="651789" cy="316061"/>
      </dsp:txXfrm>
    </dsp:sp>
    <dsp:sp modelId="{EA5B8101-5222-47C1-8A93-A06BFB089F71}">
      <dsp:nvSpPr>
        <dsp:cNvPr id="0" name=""/>
        <dsp:cNvSpPr/>
      </dsp:nvSpPr>
      <dsp:spPr>
        <a:xfrm>
          <a:off x="8136272" y="320753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8263849" y="318697"/>
        <a:ext cx="13429" cy="13429"/>
      </dsp:txXfrm>
    </dsp:sp>
    <dsp:sp modelId="{CD5E2001-B3E4-4822-B74C-8D540C2F47E8}">
      <dsp:nvSpPr>
        <dsp:cNvPr id="0" name=""/>
        <dsp:cNvSpPr/>
      </dsp:nvSpPr>
      <dsp:spPr>
        <a:xfrm>
          <a:off x="8404854" y="157548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Bu alanda yüksek binalar ya da ağaçlar var mı? </a:t>
          </a:r>
        </a:p>
      </dsp:txBody>
      <dsp:txXfrm>
        <a:off x="8414687" y="167381"/>
        <a:ext cx="651789" cy="316061"/>
      </dsp:txXfrm>
    </dsp:sp>
    <dsp:sp modelId="{73B50851-9931-46F7-9D5F-8D018D7F0D50}">
      <dsp:nvSpPr>
        <dsp:cNvPr id="0" name=""/>
        <dsp:cNvSpPr/>
      </dsp:nvSpPr>
      <dsp:spPr>
        <a:xfrm rot="490708">
          <a:off x="4385661" y="832787"/>
          <a:ext cx="26316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3167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4510666" y="830867"/>
        <a:ext cx="13158" cy="13158"/>
      </dsp:txXfrm>
    </dsp:sp>
    <dsp:sp modelId="{B6518127-6512-4383-B726-A87C1B0AFE09}">
      <dsp:nvSpPr>
        <dsp:cNvPr id="0" name=""/>
        <dsp:cNvSpPr/>
      </dsp:nvSpPr>
      <dsp:spPr>
        <a:xfrm>
          <a:off x="4647491" y="688301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Alışveriş merkezi, sosyal tesis, gibi bir alan mı?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Yoksa Liman, fabrika gibi bir çalışma alanı mı? </a:t>
          </a:r>
        </a:p>
      </dsp:txBody>
      <dsp:txXfrm>
        <a:off x="4657324" y="698134"/>
        <a:ext cx="651789" cy="316061"/>
      </dsp:txXfrm>
    </dsp:sp>
    <dsp:sp modelId="{A7024DE6-3287-4656-884C-8E887CAD73B2}">
      <dsp:nvSpPr>
        <dsp:cNvPr id="0" name=""/>
        <dsp:cNvSpPr/>
      </dsp:nvSpPr>
      <dsp:spPr>
        <a:xfrm rot="20694705">
          <a:off x="5314582" y="818552"/>
          <a:ext cx="25319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5319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5434848" y="816881"/>
        <a:ext cx="12659" cy="12659"/>
      </dsp:txXfrm>
    </dsp:sp>
    <dsp:sp modelId="{3D5C66CB-DCE7-4DEC-8E83-D1BE58340EA8}">
      <dsp:nvSpPr>
        <dsp:cNvPr id="0" name=""/>
        <dsp:cNvSpPr/>
      </dsp:nvSpPr>
      <dsp:spPr>
        <a:xfrm>
          <a:off x="5563409" y="622393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Alışveriş Merkezi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Aşağıdakilerden hangilerini yapmak istersiniz?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Kalabalık yönelim haritaları oluşturmak ve incelemek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00" kern="1200" dirty="0"/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00" kern="1200" dirty="0"/>
        </a:p>
      </dsp:txBody>
      <dsp:txXfrm>
        <a:off x="5573242" y="632226"/>
        <a:ext cx="651789" cy="316061"/>
      </dsp:txXfrm>
    </dsp:sp>
    <dsp:sp modelId="{59030B23-6792-40B5-A6E7-D2B193CC5793}">
      <dsp:nvSpPr>
        <dsp:cNvPr id="0" name=""/>
        <dsp:cNvSpPr/>
      </dsp:nvSpPr>
      <dsp:spPr>
        <a:xfrm rot="20919212">
          <a:off x="6232030" y="757056"/>
          <a:ext cx="290146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90146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6369849" y="754462"/>
        <a:ext cx="14507" cy="14507"/>
      </dsp:txXfrm>
    </dsp:sp>
    <dsp:sp modelId="{83086781-B9AC-4F5D-8A06-62B957711F47}">
      <dsp:nvSpPr>
        <dsp:cNvPr id="0" name=""/>
        <dsp:cNvSpPr/>
      </dsp:nvSpPr>
      <dsp:spPr>
        <a:xfrm>
          <a:off x="6519340" y="56530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Evet </a:t>
          </a:r>
        </a:p>
      </dsp:txBody>
      <dsp:txXfrm>
        <a:off x="6529173" y="575142"/>
        <a:ext cx="651789" cy="316061"/>
      </dsp:txXfrm>
    </dsp:sp>
    <dsp:sp modelId="{9ED3AFF8-154B-4A57-AE59-BE99FC9DFC27}">
      <dsp:nvSpPr>
        <dsp:cNvPr id="0" name=""/>
        <dsp:cNvSpPr/>
      </dsp:nvSpPr>
      <dsp:spPr>
        <a:xfrm rot="174145">
          <a:off x="7190623" y="735323"/>
          <a:ext cx="26892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927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7318364" y="733259"/>
        <a:ext cx="13446" cy="13446"/>
      </dsp:txXfrm>
    </dsp:sp>
    <dsp:sp modelId="{D3209673-69F3-4763-BA17-971CA5D4DDCE}">
      <dsp:nvSpPr>
        <dsp:cNvPr id="0" name=""/>
        <dsp:cNvSpPr/>
      </dsp:nvSpPr>
      <dsp:spPr>
        <a:xfrm>
          <a:off x="7459378" y="578927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Herhangi bir acil durumda destek istenebilecek panik butonlar kullanılmasını ister misiniz? </a:t>
          </a:r>
        </a:p>
      </dsp:txBody>
      <dsp:txXfrm>
        <a:off x="7469211" y="588760"/>
        <a:ext cx="651789" cy="316061"/>
      </dsp:txXfrm>
    </dsp:sp>
    <dsp:sp modelId="{4CCC6CEF-3393-4B05-A020-E3C4506EE00B}">
      <dsp:nvSpPr>
        <dsp:cNvPr id="0" name=""/>
        <dsp:cNvSpPr/>
      </dsp:nvSpPr>
      <dsp:spPr>
        <a:xfrm rot="21568589">
          <a:off x="8130827" y="740780"/>
          <a:ext cx="295788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95788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8271327" y="738044"/>
        <a:ext cx="14789" cy="14789"/>
      </dsp:txXfrm>
    </dsp:sp>
    <dsp:sp modelId="{BF30D6C3-9146-4F38-9055-2789ED4FFCC4}">
      <dsp:nvSpPr>
        <dsp:cNvPr id="0" name=""/>
        <dsp:cNvSpPr/>
      </dsp:nvSpPr>
      <dsp:spPr>
        <a:xfrm>
          <a:off x="8426610" y="576224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Evet </a:t>
          </a:r>
        </a:p>
      </dsp:txBody>
      <dsp:txXfrm>
        <a:off x="8436443" y="586057"/>
        <a:ext cx="651789" cy="316061"/>
      </dsp:txXfrm>
    </dsp:sp>
    <dsp:sp modelId="{61606CD3-9604-4DB1-87DB-EDF0FAA3D931}">
      <dsp:nvSpPr>
        <dsp:cNvPr id="0" name=""/>
        <dsp:cNvSpPr/>
      </dsp:nvSpPr>
      <dsp:spPr>
        <a:xfrm rot="3304538">
          <a:off x="9005907" y="916178"/>
          <a:ext cx="43114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3114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9210700" y="910058"/>
        <a:ext cx="21557" cy="21557"/>
      </dsp:txXfrm>
    </dsp:sp>
    <dsp:sp modelId="{640885A5-A6F5-4A1A-8A7C-AAE58FF8DF69}">
      <dsp:nvSpPr>
        <dsp:cNvPr id="0" name=""/>
        <dsp:cNvSpPr/>
      </dsp:nvSpPr>
      <dsp:spPr>
        <a:xfrm>
          <a:off x="9344892" y="92972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Bu panik butonlara basıldığında ilgili telefon numaralarına </a:t>
          </a:r>
          <a:r>
            <a:rPr lang="tr-TR" sz="300" kern="1200" dirty="0" err="1"/>
            <a:t>whats</a:t>
          </a:r>
          <a:r>
            <a:rPr lang="tr-TR" sz="300" kern="1200" dirty="0"/>
            <a:t> </a:t>
          </a:r>
          <a:r>
            <a:rPr lang="tr-TR" sz="300" kern="1200" dirty="0" err="1"/>
            <a:t>up</a:t>
          </a:r>
          <a:r>
            <a:rPr lang="tr-TR" sz="300" kern="1200" dirty="0"/>
            <a:t> mesajı atılsın mı? </a:t>
          </a:r>
        </a:p>
      </dsp:txBody>
      <dsp:txXfrm>
        <a:off x="9354725" y="939555"/>
        <a:ext cx="651789" cy="316061"/>
      </dsp:txXfrm>
    </dsp:sp>
    <dsp:sp modelId="{A83FE713-6808-41D4-869C-A0D150ADED98}">
      <dsp:nvSpPr>
        <dsp:cNvPr id="0" name=""/>
        <dsp:cNvSpPr/>
      </dsp:nvSpPr>
      <dsp:spPr>
        <a:xfrm rot="18289469">
          <a:off x="9915479" y="899883"/>
          <a:ext cx="470318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70318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10138881" y="892784"/>
        <a:ext cx="23515" cy="23515"/>
      </dsp:txXfrm>
    </dsp:sp>
    <dsp:sp modelId="{8BFE93FA-F795-41D4-900A-DF24AAA107CD}">
      <dsp:nvSpPr>
        <dsp:cNvPr id="0" name=""/>
        <dsp:cNvSpPr/>
      </dsp:nvSpPr>
      <dsp:spPr>
        <a:xfrm>
          <a:off x="10284930" y="543635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Evet </a:t>
          </a:r>
        </a:p>
      </dsp:txBody>
      <dsp:txXfrm>
        <a:off x="10294763" y="553468"/>
        <a:ext cx="651789" cy="316061"/>
      </dsp:txXfrm>
    </dsp:sp>
    <dsp:sp modelId="{F0C8121A-8C3F-4536-9C6F-F45671425F77}">
      <dsp:nvSpPr>
        <dsp:cNvPr id="0" name=""/>
        <dsp:cNvSpPr/>
      </dsp:nvSpPr>
      <dsp:spPr>
        <a:xfrm>
          <a:off x="10016348" y="1092926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10143924" y="1090871"/>
        <a:ext cx="13429" cy="13429"/>
      </dsp:txXfrm>
    </dsp:sp>
    <dsp:sp modelId="{897C6674-7F9E-46CB-AE3F-5E46F405C21C}">
      <dsp:nvSpPr>
        <dsp:cNvPr id="0" name=""/>
        <dsp:cNvSpPr/>
      </dsp:nvSpPr>
      <dsp:spPr>
        <a:xfrm>
          <a:off x="10284930" y="92972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Hayır </a:t>
          </a:r>
        </a:p>
      </dsp:txBody>
      <dsp:txXfrm>
        <a:off x="10294763" y="939555"/>
        <a:ext cx="651789" cy="316061"/>
      </dsp:txXfrm>
    </dsp:sp>
    <dsp:sp modelId="{638B35D9-665E-4A1E-B413-FEA81C62C641}">
      <dsp:nvSpPr>
        <dsp:cNvPr id="0" name=""/>
        <dsp:cNvSpPr/>
      </dsp:nvSpPr>
      <dsp:spPr>
        <a:xfrm rot="3310531">
          <a:off x="9915479" y="1285970"/>
          <a:ext cx="470318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70318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10138881" y="1278871"/>
        <a:ext cx="23515" cy="23515"/>
      </dsp:txXfrm>
    </dsp:sp>
    <dsp:sp modelId="{2761E2A1-EAEC-4376-8DE2-8FD023539F92}">
      <dsp:nvSpPr>
        <dsp:cNvPr id="0" name=""/>
        <dsp:cNvSpPr/>
      </dsp:nvSpPr>
      <dsp:spPr>
        <a:xfrm>
          <a:off x="10284930" y="131580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Panik butona basıldığında olay yeri ile kontrol merkezi arasında sesli iletişim kurulmasını ister misiniz </a:t>
          </a:r>
        </a:p>
      </dsp:txBody>
      <dsp:txXfrm>
        <a:off x="10294763" y="1325642"/>
        <a:ext cx="651789" cy="316061"/>
      </dsp:txXfrm>
    </dsp:sp>
    <dsp:sp modelId="{25991C4C-6834-48F5-971D-8357660C03CF}">
      <dsp:nvSpPr>
        <dsp:cNvPr id="0" name=""/>
        <dsp:cNvSpPr/>
      </dsp:nvSpPr>
      <dsp:spPr>
        <a:xfrm rot="3141016">
          <a:off x="8036613" y="933823"/>
          <a:ext cx="48421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84217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8266616" y="926377"/>
        <a:ext cx="24210" cy="24210"/>
      </dsp:txXfrm>
    </dsp:sp>
    <dsp:sp modelId="{A146B173-48FE-48DF-808F-D173C4DAACD5}">
      <dsp:nvSpPr>
        <dsp:cNvPr id="0" name=""/>
        <dsp:cNvSpPr/>
      </dsp:nvSpPr>
      <dsp:spPr>
        <a:xfrm>
          <a:off x="8426610" y="962311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Hayır </a:t>
          </a:r>
        </a:p>
      </dsp:txBody>
      <dsp:txXfrm>
        <a:off x="8436443" y="972144"/>
        <a:ext cx="651789" cy="316061"/>
      </dsp:txXfrm>
    </dsp:sp>
    <dsp:sp modelId="{B931021B-23D2-4DA0-9B11-64422E0CCAAF}">
      <dsp:nvSpPr>
        <dsp:cNvPr id="0" name=""/>
        <dsp:cNvSpPr/>
      </dsp:nvSpPr>
      <dsp:spPr>
        <a:xfrm rot="3366046">
          <a:off x="7084307" y="928366"/>
          <a:ext cx="481559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81559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7313048" y="920986"/>
        <a:ext cx="24077" cy="24077"/>
      </dsp:txXfrm>
    </dsp:sp>
    <dsp:sp modelId="{DAE42278-86AF-40AC-B527-B4688A5844C3}">
      <dsp:nvSpPr>
        <dsp:cNvPr id="0" name=""/>
        <dsp:cNvSpPr/>
      </dsp:nvSpPr>
      <dsp:spPr>
        <a:xfrm>
          <a:off x="7459378" y="965013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Kalabalık-hareket analizine göre reklam oynatılmasını ister misiniz?</a:t>
          </a:r>
        </a:p>
      </dsp:txBody>
      <dsp:txXfrm>
        <a:off x="7469211" y="974846"/>
        <a:ext cx="651789" cy="316061"/>
      </dsp:txXfrm>
    </dsp:sp>
    <dsp:sp modelId="{A91EAFAB-6952-4EED-BA53-397FDE4807E7}">
      <dsp:nvSpPr>
        <dsp:cNvPr id="0" name=""/>
        <dsp:cNvSpPr/>
      </dsp:nvSpPr>
      <dsp:spPr>
        <a:xfrm rot="2949082">
          <a:off x="6159635" y="950100"/>
          <a:ext cx="434936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34936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6366229" y="943885"/>
        <a:ext cx="21746" cy="21746"/>
      </dsp:txXfrm>
    </dsp:sp>
    <dsp:sp modelId="{3C41B294-0394-40C3-94EE-E7D1E5F4DCD6}">
      <dsp:nvSpPr>
        <dsp:cNvPr id="0" name=""/>
        <dsp:cNvSpPr/>
      </dsp:nvSpPr>
      <dsp:spPr>
        <a:xfrm>
          <a:off x="6519340" y="951396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Hayır </a:t>
          </a:r>
        </a:p>
      </dsp:txBody>
      <dsp:txXfrm>
        <a:off x="6529173" y="961229"/>
        <a:ext cx="651789" cy="316061"/>
      </dsp:txXfrm>
    </dsp:sp>
    <dsp:sp modelId="{230C1196-FD49-4A2F-A53E-80FC937F61E4}">
      <dsp:nvSpPr>
        <dsp:cNvPr id="0" name=""/>
        <dsp:cNvSpPr/>
      </dsp:nvSpPr>
      <dsp:spPr>
        <a:xfrm rot="3742232">
          <a:off x="5165273" y="1105398"/>
          <a:ext cx="57314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57314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5437515" y="1095728"/>
        <a:ext cx="28657" cy="28657"/>
      </dsp:txXfrm>
    </dsp:sp>
    <dsp:sp modelId="{B8BAB489-CF72-43F0-9261-8E87F6A988BC}">
      <dsp:nvSpPr>
        <dsp:cNvPr id="0" name=""/>
        <dsp:cNvSpPr/>
      </dsp:nvSpPr>
      <dsp:spPr>
        <a:xfrm>
          <a:off x="5584742" y="1038761"/>
          <a:ext cx="671455" cy="65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Aşağıdaki alanlarda  için tespitler yapılasını ister misiniz?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Baret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Maske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Sosyal mesafe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Plaka okuma –araç tanıma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Terk edilmiş şüpheli eşya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Dumansız Hava sahası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Diğer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Geçilmemesi gereken sınır </a:t>
          </a:r>
        </a:p>
      </dsp:txBody>
      <dsp:txXfrm>
        <a:off x="5603791" y="1057810"/>
        <a:ext cx="633357" cy="612277"/>
      </dsp:txXfrm>
    </dsp:sp>
    <dsp:sp modelId="{BDAE6786-B6F1-402E-9783-D3D205592307}">
      <dsp:nvSpPr>
        <dsp:cNvPr id="0" name=""/>
        <dsp:cNvSpPr/>
      </dsp:nvSpPr>
      <dsp:spPr>
        <a:xfrm rot="1695065">
          <a:off x="6238405" y="1429989"/>
          <a:ext cx="29872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98727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6380301" y="1427180"/>
        <a:ext cx="14936" cy="14936"/>
      </dsp:txXfrm>
    </dsp:sp>
    <dsp:sp modelId="{864A07DD-6AF7-4B5A-A7EF-2AB61F6CAFA0}">
      <dsp:nvSpPr>
        <dsp:cNvPr id="0" name=""/>
        <dsp:cNvSpPr/>
      </dsp:nvSpPr>
      <dsp:spPr>
        <a:xfrm>
          <a:off x="6519340" y="1337483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" kern="1200" dirty="0"/>
            <a:t>Aşağıdaki alanlarda  için tespitler yapılasını ister misiniz</a:t>
          </a:r>
        </a:p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" kern="1200" dirty="0"/>
            <a:t>Silah sesi </a:t>
          </a:r>
        </a:p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" kern="1200" dirty="0"/>
            <a:t>Çığlık sesi </a:t>
          </a:r>
        </a:p>
      </dsp:txBody>
      <dsp:txXfrm>
        <a:off x="6529173" y="1347316"/>
        <a:ext cx="651789" cy="316061"/>
      </dsp:txXfrm>
    </dsp:sp>
    <dsp:sp modelId="{8EB74658-286D-4827-AED8-433705551F51}">
      <dsp:nvSpPr>
        <dsp:cNvPr id="0" name=""/>
        <dsp:cNvSpPr/>
      </dsp:nvSpPr>
      <dsp:spPr>
        <a:xfrm rot="3500396">
          <a:off x="4267900" y="1027433"/>
          <a:ext cx="501341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501341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4506038" y="1019559"/>
        <a:ext cx="25067" cy="25067"/>
      </dsp:txXfrm>
    </dsp:sp>
    <dsp:sp modelId="{C186E496-259D-4E2C-AAC8-D34FA6519C91}">
      <dsp:nvSpPr>
        <dsp:cNvPr id="0" name=""/>
        <dsp:cNvSpPr/>
      </dsp:nvSpPr>
      <dsp:spPr>
        <a:xfrm>
          <a:off x="4650143" y="1077594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Aşağıdakilerden hangisi akıllı direklerin kullanılacağı alana daha çok benziyor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Yol, Cadde Sokak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Park otopark bahçe liman Stadyum  Tatil köyü cami okul hastane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00" kern="1200" dirty="0"/>
        </a:p>
      </dsp:txBody>
      <dsp:txXfrm>
        <a:off x="4659976" y="1087427"/>
        <a:ext cx="651789" cy="316061"/>
      </dsp:txXfrm>
    </dsp:sp>
    <dsp:sp modelId="{B8CF4804-4D25-4090-A574-8F1BB1333EFA}">
      <dsp:nvSpPr>
        <dsp:cNvPr id="0" name=""/>
        <dsp:cNvSpPr/>
      </dsp:nvSpPr>
      <dsp:spPr>
        <a:xfrm rot="4587650">
          <a:off x="3121390" y="2551262"/>
          <a:ext cx="821773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821773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3511733" y="2535377"/>
        <a:ext cx="41088" cy="41088"/>
      </dsp:txXfrm>
    </dsp:sp>
    <dsp:sp modelId="{DED9BB26-5422-4572-9679-358DE60020BC}">
      <dsp:nvSpPr>
        <dsp:cNvPr id="0" name=""/>
        <dsp:cNvSpPr/>
      </dsp:nvSpPr>
      <dsp:spPr>
        <a:xfrm>
          <a:off x="3628470" y="2787526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Araçlar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Bu araçlar otoyol, havalimanı gibi bu alandan geçip giden araçlar mı?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Fabrika vinçleri, </a:t>
          </a:r>
          <a:r>
            <a:rPr lang="tr-TR" sz="300" kern="1200" dirty="0" err="1"/>
            <a:t>forkliftler</a:t>
          </a:r>
          <a:r>
            <a:rPr lang="tr-TR" sz="300" kern="1200" dirty="0"/>
            <a:t> gibi sürekli aynı alanda çalışan araçlar mı?  </a:t>
          </a:r>
        </a:p>
      </dsp:txBody>
      <dsp:txXfrm>
        <a:off x="3638303" y="2797359"/>
        <a:ext cx="651789" cy="316061"/>
      </dsp:txXfrm>
    </dsp:sp>
    <dsp:sp modelId="{35CCCF0E-84BA-49CF-8047-21713BCDB4B7}">
      <dsp:nvSpPr>
        <dsp:cNvPr id="0" name=""/>
        <dsp:cNvSpPr/>
      </dsp:nvSpPr>
      <dsp:spPr>
        <a:xfrm rot="20288811">
          <a:off x="4286578" y="2881594"/>
          <a:ext cx="37147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7147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463028" y="2876966"/>
        <a:ext cx="18573" cy="18573"/>
      </dsp:txXfrm>
    </dsp:sp>
    <dsp:sp modelId="{E7D11A44-0184-4EC0-AB33-CF7FACBE7595}">
      <dsp:nvSpPr>
        <dsp:cNvPr id="0" name=""/>
        <dsp:cNvSpPr/>
      </dsp:nvSpPr>
      <dsp:spPr>
        <a:xfrm>
          <a:off x="4644704" y="2649253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" kern="1200" dirty="0"/>
            <a:t>Geçip giden araçlar </a:t>
          </a:r>
        </a:p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" kern="1200" dirty="0"/>
            <a:t>Yol şartları hakkında bilgi toplamak ve buzlanma riski gibi riskler için uyarı oluşturmak ister misiniz? </a:t>
          </a:r>
        </a:p>
      </dsp:txBody>
      <dsp:txXfrm>
        <a:off x="4654537" y="2659086"/>
        <a:ext cx="651789" cy="316061"/>
      </dsp:txXfrm>
    </dsp:sp>
    <dsp:sp modelId="{652B3F83-7592-4C55-8321-D6C5C4D9C7D7}">
      <dsp:nvSpPr>
        <dsp:cNvPr id="0" name=""/>
        <dsp:cNvSpPr/>
      </dsp:nvSpPr>
      <dsp:spPr>
        <a:xfrm rot="2142429">
          <a:off x="4260015" y="3074637"/>
          <a:ext cx="424599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424599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461700" y="3068682"/>
        <a:ext cx="21229" cy="21229"/>
      </dsp:txXfrm>
    </dsp:sp>
    <dsp:sp modelId="{B9EB5B76-9B4A-4942-8AF2-9C955332A7EA}">
      <dsp:nvSpPr>
        <dsp:cNvPr id="0" name=""/>
        <dsp:cNvSpPr/>
      </dsp:nvSpPr>
      <dsp:spPr>
        <a:xfrm>
          <a:off x="4644704" y="3035340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Sabit araç parkı </a:t>
          </a:r>
        </a:p>
      </dsp:txBody>
      <dsp:txXfrm>
        <a:off x="4654537" y="3045173"/>
        <a:ext cx="651789" cy="316061"/>
      </dsp:txXfrm>
    </dsp:sp>
    <dsp:sp modelId="{955081C1-40F7-4526-A37B-56B007251FA3}">
      <dsp:nvSpPr>
        <dsp:cNvPr id="0" name=""/>
        <dsp:cNvSpPr/>
      </dsp:nvSpPr>
      <dsp:spPr>
        <a:xfrm>
          <a:off x="5316159" y="3198544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5443736" y="3196489"/>
        <a:ext cx="13429" cy="13429"/>
      </dsp:txXfrm>
    </dsp:sp>
    <dsp:sp modelId="{35BDCFDF-68AC-4E9F-9771-3BAB5D390E8B}">
      <dsp:nvSpPr>
        <dsp:cNvPr id="0" name=""/>
        <dsp:cNvSpPr/>
      </dsp:nvSpPr>
      <dsp:spPr>
        <a:xfrm>
          <a:off x="5584742" y="3035340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Konum tespiti yapmak ister misiniz? </a:t>
          </a:r>
        </a:p>
      </dsp:txBody>
      <dsp:txXfrm>
        <a:off x="5594575" y="3045173"/>
        <a:ext cx="651789" cy="316061"/>
      </dsp:txXfrm>
    </dsp:sp>
    <dsp:sp modelId="{5B966F2D-3BAE-49A4-BB6A-C6209B80F118}">
      <dsp:nvSpPr>
        <dsp:cNvPr id="0" name=""/>
        <dsp:cNvSpPr/>
      </dsp:nvSpPr>
      <dsp:spPr>
        <a:xfrm>
          <a:off x="6256197" y="3198544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6383774" y="3196489"/>
        <a:ext cx="13429" cy="13429"/>
      </dsp:txXfrm>
    </dsp:sp>
    <dsp:sp modelId="{665385A5-FB1A-472C-8DD6-E4CB574DE922}">
      <dsp:nvSpPr>
        <dsp:cNvPr id="0" name=""/>
        <dsp:cNvSpPr/>
      </dsp:nvSpPr>
      <dsp:spPr>
        <a:xfrm>
          <a:off x="6524779" y="3035340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" kern="1200" dirty="0"/>
            <a:t>Bileklik anahtarlık ile konum tespiti yaparak ziyaret edilebilecek alanları kısıtlamak ve aksi durumlarda uyarı oluşturmak ister misiniz? </a:t>
          </a:r>
        </a:p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 dirty="0"/>
        </a:p>
      </dsp:txBody>
      <dsp:txXfrm>
        <a:off x="6534612" y="3045173"/>
        <a:ext cx="651789" cy="316061"/>
      </dsp:txXfrm>
    </dsp:sp>
    <dsp:sp modelId="{C8F36DAF-FE7E-46F6-ADCA-1FC07A898F52}">
      <dsp:nvSpPr>
        <dsp:cNvPr id="0" name=""/>
        <dsp:cNvSpPr/>
      </dsp:nvSpPr>
      <dsp:spPr>
        <a:xfrm>
          <a:off x="7196235" y="3198544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7323811" y="3196489"/>
        <a:ext cx="13429" cy="13429"/>
      </dsp:txXfrm>
    </dsp:sp>
    <dsp:sp modelId="{F9E7BB2A-5BF0-438A-B113-2B74E52264B6}">
      <dsp:nvSpPr>
        <dsp:cNvPr id="0" name=""/>
        <dsp:cNvSpPr/>
      </dsp:nvSpPr>
      <dsp:spPr>
        <a:xfrm>
          <a:off x="7464817" y="3035340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Takip edilen konumları farklı kullanıcılar ile paylaşmak bu bilgiyi ücret karşılığı satmak ister misiniz? </a:t>
          </a:r>
        </a:p>
      </dsp:txBody>
      <dsp:txXfrm>
        <a:off x="7474650" y="3045173"/>
        <a:ext cx="651789" cy="316061"/>
      </dsp:txXfrm>
    </dsp:sp>
    <dsp:sp modelId="{00ACF90B-1F94-4281-A21C-C4B32FD3D40A}">
      <dsp:nvSpPr>
        <dsp:cNvPr id="0" name=""/>
        <dsp:cNvSpPr/>
      </dsp:nvSpPr>
      <dsp:spPr>
        <a:xfrm rot="1291490">
          <a:off x="1240744" y="4280673"/>
          <a:ext cx="282005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82005" y="4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1374696" y="4278282"/>
        <a:ext cx="14100" cy="14100"/>
      </dsp:txXfrm>
    </dsp:sp>
    <dsp:sp modelId="{584948E4-3C53-456C-B33B-8D91933EEF33}">
      <dsp:nvSpPr>
        <dsp:cNvPr id="0" name=""/>
        <dsp:cNvSpPr/>
      </dsp:nvSpPr>
      <dsp:spPr>
        <a:xfrm>
          <a:off x="1512915" y="4169203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Konforu arttırmak </a:t>
          </a:r>
        </a:p>
      </dsp:txBody>
      <dsp:txXfrm>
        <a:off x="1522748" y="4179036"/>
        <a:ext cx="651789" cy="316061"/>
      </dsp:txXfrm>
    </dsp:sp>
    <dsp:sp modelId="{2F4ECB60-E850-4BDA-A716-EC1D179CB062}">
      <dsp:nvSpPr>
        <dsp:cNvPr id="0" name=""/>
        <dsp:cNvSpPr/>
      </dsp:nvSpPr>
      <dsp:spPr>
        <a:xfrm rot="17781289">
          <a:off x="2012244" y="4055041"/>
          <a:ext cx="619078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619078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2306307" y="4044223"/>
        <a:ext cx="30953" cy="30953"/>
      </dsp:txXfrm>
    </dsp:sp>
    <dsp:sp modelId="{CA25A424-8F95-4CC4-B696-399383265B2D}">
      <dsp:nvSpPr>
        <dsp:cNvPr id="0" name=""/>
        <dsp:cNvSpPr/>
      </dsp:nvSpPr>
      <dsp:spPr>
        <a:xfrm>
          <a:off x="2459197" y="3402582"/>
          <a:ext cx="671455" cy="759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Konfor için aşağıdaki alanlarda sürekli ölçümler yapılmasını ister misiniz?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Sıcaklık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Nem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Gürültü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Hava Kalitesi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 err="1"/>
            <a:t>Uv</a:t>
          </a:r>
          <a:r>
            <a:rPr lang="tr-TR" sz="300" kern="1200" dirty="0"/>
            <a:t> Endeksi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00" kern="1200" dirty="0"/>
        </a:p>
      </dsp:txBody>
      <dsp:txXfrm>
        <a:off x="2478863" y="3422248"/>
        <a:ext cx="632123" cy="720171"/>
      </dsp:txXfrm>
    </dsp:sp>
    <dsp:sp modelId="{51BC7CF4-8ACA-4C16-B0C8-1F0EF30D3ADB}">
      <dsp:nvSpPr>
        <dsp:cNvPr id="0" name=""/>
        <dsp:cNvSpPr/>
      </dsp:nvSpPr>
      <dsp:spPr>
        <a:xfrm>
          <a:off x="3130653" y="3777675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3258229" y="3775619"/>
        <a:ext cx="13429" cy="13429"/>
      </dsp:txXfrm>
    </dsp:sp>
    <dsp:sp modelId="{5CA96DDC-A675-44B9-8FDC-5680F9897D7D}">
      <dsp:nvSpPr>
        <dsp:cNvPr id="0" name=""/>
        <dsp:cNvSpPr/>
      </dsp:nvSpPr>
      <dsp:spPr>
        <a:xfrm>
          <a:off x="3399235" y="3614470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Havadaki partikülleri ölçmek ister misiniz? </a:t>
          </a:r>
        </a:p>
      </dsp:txBody>
      <dsp:txXfrm>
        <a:off x="3409068" y="3624303"/>
        <a:ext cx="651789" cy="316061"/>
      </dsp:txXfrm>
    </dsp:sp>
    <dsp:sp modelId="{D2AB32C4-3026-49C2-843B-C6F151022AB0}">
      <dsp:nvSpPr>
        <dsp:cNvPr id="0" name=""/>
        <dsp:cNvSpPr/>
      </dsp:nvSpPr>
      <dsp:spPr>
        <a:xfrm rot="19785848">
          <a:off x="4049165" y="3698000"/>
          <a:ext cx="316445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16445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199477" y="3694748"/>
        <a:ext cx="15822" cy="15822"/>
      </dsp:txXfrm>
    </dsp:sp>
    <dsp:sp modelId="{BD39FF14-49E2-485C-BC34-F233FA4AEF0A}">
      <dsp:nvSpPr>
        <dsp:cNvPr id="0" name=""/>
        <dsp:cNvSpPr/>
      </dsp:nvSpPr>
      <dsp:spPr>
        <a:xfrm>
          <a:off x="4344087" y="3455120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" tIns="1270" rIns="1270" bIns="127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Aşağıdakilerden hangilerini şarj etmek istersiniz ?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Araç 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 err="1"/>
            <a:t>Bislklet</a:t>
          </a:r>
          <a:r>
            <a:rPr lang="tr-TR" sz="200" kern="1200" dirty="0"/>
            <a:t> 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 err="1"/>
            <a:t>Enegell</a:t>
          </a:r>
          <a:r>
            <a:rPr lang="tr-TR" sz="200" kern="1200" dirty="0"/>
            <a:t> aracı 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" kern="1200" dirty="0"/>
            <a:t>Telefon </a:t>
          </a:r>
        </a:p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 dirty="0"/>
        </a:p>
      </dsp:txBody>
      <dsp:txXfrm>
        <a:off x="4353920" y="3464953"/>
        <a:ext cx="651789" cy="316061"/>
      </dsp:txXfrm>
    </dsp:sp>
    <dsp:sp modelId="{8501EF2D-D4B0-4497-A80D-6F7D90950247}">
      <dsp:nvSpPr>
        <dsp:cNvPr id="0" name=""/>
        <dsp:cNvSpPr/>
      </dsp:nvSpPr>
      <dsp:spPr>
        <a:xfrm rot="2902795">
          <a:off x="3916825" y="4120201"/>
          <a:ext cx="91637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916377" y="465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352104" y="4101951"/>
        <a:ext cx="45818" cy="45818"/>
      </dsp:txXfrm>
    </dsp:sp>
    <dsp:sp modelId="{E4F0910B-D75A-45BE-BDA9-E28E9880C881}">
      <dsp:nvSpPr>
        <dsp:cNvPr id="0" name=""/>
        <dsp:cNvSpPr/>
      </dsp:nvSpPr>
      <dsp:spPr>
        <a:xfrm>
          <a:off x="4679338" y="4299522"/>
          <a:ext cx="671455" cy="33572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Direk gövdesi için bir renk </a:t>
          </a:r>
          <a:r>
            <a:rPr lang="tr-TR" sz="500" kern="1200" dirty="0" err="1"/>
            <a:t>terhi</a:t>
          </a:r>
          <a:r>
            <a:rPr lang="tr-TR" sz="500" kern="1200" dirty="0"/>
            <a:t> </a:t>
          </a:r>
          <a:r>
            <a:rPr lang="tr-TR" sz="500" kern="1200" dirty="0" err="1"/>
            <a:t>va</a:t>
          </a:r>
          <a:r>
            <a:rPr lang="tr-TR" sz="500" kern="1200" dirty="0"/>
            <a:t> </a:t>
          </a:r>
          <a:r>
            <a:rPr lang="tr-TR" sz="500" kern="1200" dirty="0" err="1"/>
            <a:t>rmı</a:t>
          </a:r>
          <a:r>
            <a:rPr lang="tr-TR" sz="500" kern="1200" dirty="0"/>
            <a:t>?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Renk kartela açılsın </a:t>
          </a:r>
        </a:p>
      </dsp:txBody>
      <dsp:txXfrm>
        <a:off x="4689171" y="4309355"/>
        <a:ext cx="651789" cy="316061"/>
      </dsp:txXfrm>
    </dsp:sp>
    <dsp:sp modelId="{39180974-58A6-4C4D-91AF-A6959A325DE6}">
      <dsp:nvSpPr>
        <dsp:cNvPr id="0" name=""/>
        <dsp:cNvSpPr/>
      </dsp:nvSpPr>
      <dsp:spPr>
        <a:xfrm>
          <a:off x="5350793" y="4462727"/>
          <a:ext cx="24291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4291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5466177" y="4461314"/>
        <a:ext cx="12145" cy="12145"/>
      </dsp:txXfrm>
    </dsp:sp>
    <dsp:sp modelId="{C6D3C160-7832-4A5D-88D2-F21C9D122721}">
      <dsp:nvSpPr>
        <dsp:cNvPr id="0" name=""/>
        <dsp:cNvSpPr/>
      </dsp:nvSpPr>
      <dsp:spPr>
        <a:xfrm>
          <a:off x="5593706" y="4299522"/>
          <a:ext cx="970998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Direk boyu için tercihiniz var mı?</a:t>
          </a:r>
        </a:p>
      </dsp:txBody>
      <dsp:txXfrm>
        <a:off x="5603539" y="4309355"/>
        <a:ext cx="951332" cy="316061"/>
      </dsp:txXfrm>
    </dsp:sp>
    <dsp:sp modelId="{620CD97C-E851-4756-A58F-BCA0E33BBFD3}">
      <dsp:nvSpPr>
        <dsp:cNvPr id="0" name=""/>
        <dsp:cNvSpPr/>
      </dsp:nvSpPr>
      <dsp:spPr>
        <a:xfrm rot="536503">
          <a:off x="2182680" y="4354029"/>
          <a:ext cx="27820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78207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2314829" y="4351733"/>
        <a:ext cx="13910" cy="13910"/>
      </dsp:txXfrm>
    </dsp:sp>
    <dsp:sp modelId="{BC8E1D12-AAFC-4AD7-AAA2-D49E086FBB70}">
      <dsp:nvSpPr>
        <dsp:cNvPr id="0" name=""/>
        <dsp:cNvSpPr/>
      </dsp:nvSpPr>
      <dsp:spPr>
        <a:xfrm>
          <a:off x="2459197" y="4212445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Direğin güvenliğini ivme ölçer ile kontrol etmek ister misiniz?</a:t>
          </a:r>
        </a:p>
      </dsp:txBody>
      <dsp:txXfrm>
        <a:off x="2469030" y="4222278"/>
        <a:ext cx="651789" cy="316061"/>
      </dsp:txXfrm>
    </dsp:sp>
    <dsp:sp modelId="{6BF91C6C-0FD8-4C61-8829-1994F8338CB7}">
      <dsp:nvSpPr>
        <dsp:cNvPr id="0" name=""/>
        <dsp:cNvSpPr/>
      </dsp:nvSpPr>
      <dsp:spPr>
        <a:xfrm rot="3442525">
          <a:off x="2066905" y="4547072"/>
          <a:ext cx="50975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509757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2309040" y="4538987"/>
        <a:ext cx="25487" cy="25487"/>
      </dsp:txXfrm>
    </dsp:sp>
    <dsp:sp modelId="{F0AF979E-6FB3-48A3-A68F-89B062572434}">
      <dsp:nvSpPr>
        <dsp:cNvPr id="0" name=""/>
        <dsp:cNvSpPr/>
      </dsp:nvSpPr>
      <dsp:spPr>
        <a:xfrm>
          <a:off x="2459197" y="459853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Güneş paneli ile direğin of </a:t>
          </a:r>
          <a:r>
            <a:rPr lang="tr-TR" sz="500" kern="1200" dirty="0" err="1"/>
            <a:t>grit</a:t>
          </a:r>
          <a:r>
            <a:rPr lang="tr-TR" sz="500" kern="1200" dirty="0"/>
            <a:t> çalışmasını ister misiniz?</a:t>
          </a:r>
        </a:p>
      </dsp:txBody>
      <dsp:txXfrm>
        <a:off x="2469030" y="4608365"/>
        <a:ext cx="651789" cy="316061"/>
      </dsp:txXfrm>
    </dsp:sp>
    <dsp:sp modelId="{03E6DCAC-348B-47AC-9380-9AEB3CEE2F9B}">
      <dsp:nvSpPr>
        <dsp:cNvPr id="0" name=""/>
        <dsp:cNvSpPr/>
      </dsp:nvSpPr>
      <dsp:spPr>
        <a:xfrm>
          <a:off x="3130653" y="4761736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3258229" y="4759681"/>
        <a:ext cx="13429" cy="13429"/>
      </dsp:txXfrm>
    </dsp:sp>
    <dsp:sp modelId="{9A0B5C12-A36E-4C03-A2B2-9BA9348E18CC}">
      <dsp:nvSpPr>
        <dsp:cNvPr id="0" name=""/>
        <dsp:cNvSpPr/>
      </dsp:nvSpPr>
      <dsp:spPr>
        <a:xfrm>
          <a:off x="3399235" y="459853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Kaç gün </a:t>
          </a:r>
          <a:r>
            <a:rPr lang="tr-TR" sz="500" kern="1200" dirty="0" err="1"/>
            <a:t>off</a:t>
          </a:r>
          <a:r>
            <a:rPr lang="tr-TR" sz="500" kern="1200" dirty="0"/>
            <a:t> </a:t>
          </a:r>
          <a:r>
            <a:rPr lang="tr-TR" sz="500" kern="1200" dirty="0" err="1"/>
            <a:t>grit</a:t>
          </a:r>
          <a:r>
            <a:rPr lang="tr-TR" sz="500" kern="1200" dirty="0"/>
            <a:t> çalışma gerekli? </a:t>
          </a:r>
        </a:p>
      </dsp:txBody>
      <dsp:txXfrm>
        <a:off x="3409068" y="4608365"/>
        <a:ext cx="651789" cy="316061"/>
      </dsp:txXfrm>
    </dsp:sp>
    <dsp:sp modelId="{A06EEA10-BD6C-4300-B7AA-48B75700F22E}">
      <dsp:nvSpPr>
        <dsp:cNvPr id="0" name=""/>
        <dsp:cNvSpPr/>
      </dsp:nvSpPr>
      <dsp:spPr>
        <a:xfrm rot="4585231">
          <a:off x="812916" y="4784903"/>
          <a:ext cx="1143905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1143905" y="4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1356271" y="4760964"/>
        <a:ext cx="57195" cy="57195"/>
      </dsp:txXfrm>
    </dsp:sp>
    <dsp:sp modelId="{B352D715-8BE4-4A28-B0A1-0ADE7BE6B3C4}">
      <dsp:nvSpPr>
        <dsp:cNvPr id="0" name=""/>
        <dsp:cNvSpPr/>
      </dsp:nvSpPr>
      <dsp:spPr>
        <a:xfrm>
          <a:off x="1519159" y="517766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Aydınlatma giderlerinde tasarruf yapmak </a:t>
          </a:r>
        </a:p>
      </dsp:txBody>
      <dsp:txXfrm>
        <a:off x="1528992" y="5187495"/>
        <a:ext cx="651789" cy="316061"/>
      </dsp:txXfrm>
    </dsp:sp>
    <dsp:sp modelId="{87C42347-E166-4755-9541-DCB517E7553C}">
      <dsp:nvSpPr>
        <dsp:cNvPr id="0" name=""/>
        <dsp:cNvSpPr/>
      </dsp:nvSpPr>
      <dsp:spPr>
        <a:xfrm>
          <a:off x="2190615" y="534086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2318191" y="5338811"/>
        <a:ext cx="13429" cy="13429"/>
      </dsp:txXfrm>
    </dsp:sp>
    <dsp:sp modelId="{A8486761-D31A-4A09-B099-3C69BC3E8531}">
      <dsp:nvSpPr>
        <dsp:cNvPr id="0" name=""/>
        <dsp:cNvSpPr/>
      </dsp:nvSpPr>
      <dsp:spPr>
        <a:xfrm>
          <a:off x="2459197" y="517766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Kaç tane armatür kullanmak istersiniz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 1,2,3</a:t>
          </a:r>
        </a:p>
      </dsp:txBody>
      <dsp:txXfrm>
        <a:off x="2469030" y="5187495"/>
        <a:ext cx="651789" cy="316061"/>
      </dsp:txXfrm>
    </dsp:sp>
    <dsp:sp modelId="{9AE21F5C-0D4D-4E41-89A3-AF6CF10DE8F7}">
      <dsp:nvSpPr>
        <dsp:cNvPr id="0" name=""/>
        <dsp:cNvSpPr/>
      </dsp:nvSpPr>
      <dsp:spPr>
        <a:xfrm>
          <a:off x="3130653" y="534086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3258229" y="5338811"/>
        <a:ext cx="13429" cy="13429"/>
      </dsp:txXfrm>
    </dsp:sp>
    <dsp:sp modelId="{7F25F024-90B5-466E-ABD7-F96B2D48EE56}">
      <dsp:nvSpPr>
        <dsp:cNvPr id="0" name=""/>
        <dsp:cNvSpPr/>
      </dsp:nvSpPr>
      <dsp:spPr>
        <a:xfrm>
          <a:off x="3399235" y="517766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Armatürleri uzaktan kısmak/açmak  ister misiniz? </a:t>
          </a:r>
        </a:p>
      </dsp:txBody>
      <dsp:txXfrm>
        <a:off x="3409068" y="5187495"/>
        <a:ext cx="651789" cy="316061"/>
      </dsp:txXfrm>
    </dsp:sp>
    <dsp:sp modelId="{2DF45FD6-59FA-4A66-BEC5-E4E150B5E76D}">
      <dsp:nvSpPr>
        <dsp:cNvPr id="0" name=""/>
        <dsp:cNvSpPr/>
      </dsp:nvSpPr>
      <dsp:spPr>
        <a:xfrm>
          <a:off x="4070690" y="534086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198267" y="5338811"/>
        <a:ext cx="13429" cy="13429"/>
      </dsp:txXfrm>
    </dsp:sp>
    <dsp:sp modelId="{F10DA334-0648-4E90-9C02-A20250E675AE}">
      <dsp:nvSpPr>
        <dsp:cNvPr id="0" name=""/>
        <dsp:cNvSpPr/>
      </dsp:nvSpPr>
      <dsp:spPr>
        <a:xfrm>
          <a:off x="4339272" y="517766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Armatürlerin harcadıkları enerjiyi ara yüzden görmek iste r misiniz? </a:t>
          </a:r>
        </a:p>
      </dsp:txBody>
      <dsp:txXfrm>
        <a:off x="4349105" y="5187495"/>
        <a:ext cx="651789" cy="316061"/>
      </dsp:txXfrm>
    </dsp:sp>
    <dsp:sp modelId="{EC23D237-DE84-452B-9296-C4FBCA39905C}">
      <dsp:nvSpPr>
        <dsp:cNvPr id="0" name=""/>
        <dsp:cNvSpPr/>
      </dsp:nvSpPr>
      <dsp:spPr>
        <a:xfrm>
          <a:off x="5010728" y="534086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5138304" y="5338811"/>
        <a:ext cx="13429" cy="13429"/>
      </dsp:txXfrm>
    </dsp:sp>
    <dsp:sp modelId="{90E51013-B235-4140-A30F-35BD031E7914}">
      <dsp:nvSpPr>
        <dsp:cNvPr id="0" name=""/>
        <dsp:cNvSpPr/>
      </dsp:nvSpPr>
      <dsp:spPr>
        <a:xfrm>
          <a:off x="5279310" y="517766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Saate bağlı program yapmak ister misiniz? </a:t>
          </a:r>
        </a:p>
      </dsp:txBody>
      <dsp:txXfrm>
        <a:off x="5289143" y="5187495"/>
        <a:ext cx="651789" cy="316061"/>
      </dsp:txXfrm>
    </dsp:sp>
    <dsp:sp modelId="{94961FA0-8996-4BAA-8030-B722C4E7FCBA}">
      <dsp:nvSpPr>
        <dsp:cNvPr id="0" name=""/>
        <dsp:cNvSpPr/>
      </dsp:nvSpPr>
      <dsp:spPr>
        <a:xfrm>
          <a:off x="5950765" y="534086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6078342" y="5338811"/>
        <a:ext cx="13429" cy="13429"/>
      </dsp:txXfrm>
    </dsp:sp>
    <dsp:sp modelId="{AC700546-376B-4A00-BBF5-AAE5224C0F51}">
      <dsp:nvSpPr>
        <dsp:cNvPr id="0" name=""/>
        <dsp:cNvSpPr/>
      </dsp:nvSpPr>
      <dsp:spPr>
        <a:xfrm>
          <a:off x="6219348" y="517766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Hareket bağlı açılıp kapanmasını ister misiniz? </a:t>
          </a:r>
        </a:p>
      </dsp:txBody>
      <dsp:txXfrm>
        <a:off x="6229181" y="5187495"/>
        <a:ext cx="651789" cy="316061"/>
      </dsp:txXfrm>
    </dsp:sp>
    <dsp:sp modelId="{36240DC4-D8B1-4C10-872F-2D96A4161BC4}">
      <dsp:nvSpPr>
        <dsp:cNvPr id="0" name=""/>
        <dsp:cNvSpPr/>
      </dsp:nvSpPr>
      <dsp:spPr>
        <a:xfrm rot="19457599">
          <a:off x="6859714" y="5244345"/>
          <a:ext cx="330759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30759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7016825" y="5240735"/>
        <a:ext cx="16537" cy="16537"/>
      </dsp:txXfrm>
    </dsp:sp>
    <dsp:sp modelId="{C9DBE5B8-A689-496C-B6ED-03967FA76B9A}">
      <dsp:nvSpPr>
        <dsp:cNvPr id="0" name=""/>
        <dsp:cNvSpPr/>
      </dsp:nvSpPr>
      <dsp:spPr>
        <a:xfrm>
          <a:off x="7159385" y="498461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Ortam Işığına bağlı otomatik çalışma ister misiniz? </a:t>
          </a:r>
        </a:p>
      </dsp:txBody>
      <dsp:txXfrm>
        <a:off x="7169218" y="4994452"/>
        <a:ext cx="651789" cy="316061"/>
      </dsp:txXfrm>
    </dsp:sp>
    <dsp:sp modelId="{28D5A8FE-5C62-4A97-8C72-77F0B2B6EC93}">
      <dsp:nvSpPr>
        <dsp:cNvPr id="0" name=""/>
        <dsp:cNvSpPr/>
      </dsp:nvSpPr>
      <dsp:spPr>
        <a:xfrm>
          <a:off x="7830841" y="5147823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7958417" y="5145768"/>
        <a:ext cx="13429" cy="13429"/>
      </dsp:txXfrm>
    </dsp:sp>
    <dsp:sp modelId="{B373B9BF-0C19-4788-963A-D882A733AFCF}">
      <dsp:nvSpPr>
        <dsp:cNvPr id="0" name=""/>
        <dsp:cNvSpPr/>
      </dsp:nvSpPr>
      <dsp:spPr>
        <a:xfrm>
          <a:off x="8099423" y="498461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Direkte elektrik kaçağı olduğunda sesli ve görüntülü uyarı  vermesini ster misiniz? </a:t>
          </a:r>
        </a:p>
      </dsp:txBody>
      <dsp:txXfrm>
        <a:off x="8109256" y="4994452"/>
        <a:ext cx="651789" cy="316061"/>
      </dsp:txXfrm>
    </dsp:sp>
    <dsp:sp modelId="{9CF29923-9086-4F22-80A4-3D216DBA412B}">
      <dsp:nvSpPr>
        <dsp:cNvPr id="0" name=""/>
        <dsp:cNvSpPr/>
      </dsp:nvSpPr>
      <dsp:spPr>
        <a:xfrm>
          <a:off x="8770878" y="5147823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8898455" y="5145768"/>
        <a:ext cx="13429" cy="13429"/>
      </dsp:txXfrm>
    </dsp:sp>
    <dsp:sp modelId="{623DA271-970E-4550-97CD-EBF7081CEEE3}">
      <dsp:nvSpPr>
        <dsp:cNvPr id="0" name=""/>
        <dsp:cNvSpPr/>
      </dsp:nvSpPr>
      <dsp:spPr>
        <a:xfrm>
          <a:off x="9039460" y="498461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Arıza bildirimlerini anlık olarak ara yüzden </a:t>
          </a:r>
          <a:r>
            <a:rPr lang="tr-TR" sz="500" kern="1200" dirty="0" err="1"/>
            <a:t>takp</a:t>
          </a:r>
          <a:r>
            <a:rPr lang="tr-TR" sz="500" kern="1200" dirty="0"/>
            <a:t> etmek ister </a:t>
          </a:r>
          <a:r>
            <a:rPr lang="tr-TR" sz="500" kern="1200" dirty="0" err="1"/>
            <a:t>misinzi</a:t>
          </a:r>
          <a:r>
            <a:rPr lang="tr-TR" sz="500" kern="1200" dirty="0"/>
            <a:t>? </a:t>
          </a:r>
        </a:p>
      </dsp:txBody>
      <dsp:txXfrm>
        <a:off x="9049293" y="4994452"/>
        <a:ext cx="651789" cy="316061"/>
      </dsp:txXfrm>
    </dsp:sp>
    <dsp:sp modelId="{F02DA41D-16CD-4F3E-94FB-90A4C05C89F1}">
      <dsp:nvSpPr>
        <dsp:cNvPr id="0" name=""/>
        <dsp:cNvSpPr/>
      </dsp:nvSpPr>
      <dsp:spPr>
        <a:xfrm rot="2142401">
          <a:off x="6859714" y="5437388"/>
          <a:ext cx="330759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30759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7016825" y="5433779"/>
        <a:ext cx="16537" cy="16537"/>
      </dsp:txXfrm>
    </dsp:sp>
    <dsp:sp modelId="{FE8DCA6B-4994-40A5-8342-2273ECBDFC21}">
      <dsp:nvSpPr>
        <dsp:cNvPr id="0" name=""/>
        <dsp:cNvSpPr/>
      </dsp:nvSpPr>
      <dsp:spPr>
        <a:xfrm>
          <a:off x="7159385" y="5370705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Renkli aydınlatma armatürü ister misiniz? </a:t>
          </a:r>
        </a:p>
      </dsp:txBody>
      <dsp:txXfrm>
        <a:off x="7169218" y="5380538"/>
        <a:ext cx="651789" cy="316061"/>
      </dsp:txXfrm>
    </dsp:sp>
    <dsp:sp modelId="{172A2C1A-370A-4C63-BD58-7C9348AC7DA3}">
      <dsp:nvSpPr>
        <dsp:cNvPr id="0" name=""/>
        <dsp:cNvSpPr/>
      </dsp:nvSpPr>
      <dsp:spPr>
        <a:xfrm>
          <a:off x="7830841" y="5533910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7958417" y="5531855"/>
        <a:ext cx="13429" cy="13429"/>
      </dsp:txXfrm>
    </dsp:sp>
    <dsp:sp modelId="{35D30FBB-F51D-4682-9714-2B8E5C1EA77C}">
      <dsp:nvSpPr>
        <dsp:cNvPr id="0" name=""/>
        <dsp:cNvSpPr/>
      </dsp:nvSpPr>
      <dsp:spPr>
        <a:xfrm>
          <a:off x="8099423" y="5370705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Renkli </a:t>
          </a:r>
          <a:r>
            <a:rPr lang="tr-TR" sz="500" kern="1200" dirty="0" err="1"/>
            <a:t>ledler</a:t>
          </a:r>
          <a:r>
            <a:rPr lang="tr-TR" sz="500" kern="1200" dirty="0"/>
            <a:t> panik buton yada herhangi başka bir senaryoya bağlı çalışsın ister misiniz? </a:t>
          </a:r>
        </a:p>
      </dsp:txBody>
      <dsp:txXfrm>
        <a:off x="8109256" y="5380538"/>
        <a:ext cx="651789" cy="316061"/>
      </dsp:txXfrm>
    </dsp:sp>
    <dsp:sp modelId="{9545712D-A4F9-4BEF-B5E0-77E569AE35B2}">
      <dsp:nvSpPr>
        <dsp:cNvPr id="0" name=""/>
        <dsp:cNvSpPr/>
      </dsp:nvSpPr>
      <dsp:spPr>
        <a:xfrm rot="4858523">
          <a:off x="528741" y="5074468"/>
          <a:ext cx="1712254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1712254" y="4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" kern="1200"/>
        </a:p>
      </dsp:txBody>
      <dsp:txXfrm>
        <a:off x="1342062" y="5036321"/>
        <a:ext cx="85612" cy="85612"/>
      </dsp:txXfrm>
    </dsp:sp>
    <dsp:sp modelId="{1B9093C1-CAE3-4D1A-AF29-751BA9A6CAC5}">
      <dsp:nvSpPr>
        <dsp:cNvPr id="0" name=""/>
        <dsp:cNvSpPr/>
      </dsp:nvSpPr>
      <dsp:spPr>
        <a:xfrm>
          <a:off x="1519159" y="575679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 Afet  durumlarında  kriz yönetimine katkıda bulunmak </a:t>
          </a:r>
        </a:p>
      </dsp:txBody>
      <dsp:txXfrm>
        <a:off x="1528992" y="5766625"/>
        <a:ext cx="651789" cy="316061"/>
      </dsp:txXfrm>
    </dsp:sp>
    <dsp:sp modelId="{EABBA1C4-6A2D-4069-8A4F-70FCA0E9AB31}">
      <dsp:nvSpPr>
        <dsp:cNvPr id="0" name=""/>
        <dsp:cNvSpPr/>
      </dsp:nvSpPr>
      <dsp:spPr>
        <a:xfrm>
          <a:off x="2190615" y="591999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2318191" y="5917942"/>
        <a:ext cx="13429" cy="13429"/>
      </dsp:txXfrm>
    </dsp:sp>
    <dsp:sp modelId="{C03BC4B8-EE70-4C00-9EDF-E7E0217E31F5}">
      <dsp:nvSpPr>
        <dsp:cNvPr id="0" name=""/>
        <dsp:cNvSpPr/>
      </dsp:nvSpPr>
      <dsp:spPr>
        <a:xfrm>
          <a:off x="2459197" y="575679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Afet durumlarında hangi hizmetleri sunmak istersiniz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Aydınlatma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Bilgilendirme afet alanına yönlendirme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 err="1"/>
            <a:t>Wi</a:t>
          </a:r>
          <a:r>
            <a:rPr lang="tr-TR" sz="300" kern="1200" dirty="0"/>
            <a:t> Fi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" kern="1200" dirty="0"/>
            <a:t>Telefon şarjı 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300" kern="1200" dirty="0"/>
        </a:p>
      </dsp:txBody>
      <dsp:txXfrm>
        <a:off x="2469030" y="5766625"/>
        <a:ext cx="651789" cy="316061"/>
      </dsp:txXfrm>
    </dsp:sp>
    <dsp:sp modelId="{2B9B08D1-8ABC-4112-BC87-F7EF399993D0}">
      <dsp:nvSpPr>
        <dsp:cNvPr id="0" name=""/>
        <dsp:cNvSpPr/>
      </dsp:nvSpPr>
      <dsp:spPr>
        <a:xfrm>
          <a:off x="3130653" y="5919997"/>
          <a:ext cx="268582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68582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3258229" y="5917942"/>
        <a:ext cx="13429" cy="13429"/>
      </dsp:txXfrm>
    </dsp:sp>
    <dsp:sp modelId="{3F733474-4C1B-44E5-B049-274AA0815B5C}">
      <dsp:nvSpPr>
        <dsp:cNvPr id="0" name=""/>
        <dsp:cNvSpPr/>
      </dsp:nvSpPr>
      <dsp:spPr>
        <a:xfrm>
          <a:off x="3399235" y="5756792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Direğin monte edileceği yerde elektrik şebekesi var mı? </a:t>
          </a:r>
        </a:p>
      </dsp:txBody>
      <dsp:txXfrm>
        <a:off x="3409068" y="5766625"/>
        <a:ext cx="651789" cy="316061"/>
      </dsp:txXfrm>
    </dsp:sp>
    <dsp:sp modelId="{BD0768F6-3D42-43FB-A3E8-CDC620776B25}">
      <dsp:nvSpPr>
        <dsp:cNvPr id="0" name=""/>
        <dsp:cNvSpPr/>
      </dsp:nvSpPr>
      <dsp:spPr>
        <a:xfrm rot="19457599">
          <a:off x="4039601" y="5823475"/>
          <a:ext cx="330759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30759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196712" y="5819865"/>
        <a:ext cx="16537" cy="16537"/>
      </dsp:txXfrm>
    </dsp:sp>
    <dsp:sp modelId="{158ED650-9EEB-4AAC-9F8D-57F6481367EE}">
      <dsp:nvSpPr>
        <dsp:cNvPr id="0" name=""/>
        <dsp:cNvSpPr/>
      </dsp:nvSpPr>
      <dsp:spPr>
        <a:xfrm>
          <a:off x="4339272" y="556374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Hayır </a:t>
          </a:r>
        </a:p>
      </dsp:txBody>
      <dsp:txXfrm>
        <a:off x="4349105" y="5573582"/>
        <a:ext cx="651789" cy="316061"/>
      </dsp:txXfrm>
    </dsp:sp>
    <dsp:sp modelId="{7850C301-67FD-4C3F-8C04-82EC0B357474}">
      <dsp:nvSpPr>
        <dsp:cNvPr id="0" name=""/>
        <dsp:cNvSpPr/>
      </dsp:nvSpPr>
      <dsp:spPr>
        <a:xfrm rot="2142401">
          <a:off x="4039601" y="6016519"/>
          <a:ext cx="330759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330759" y="46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4196712" y="6012909"/>
        <a:ext cx="16537" cy="16537"/>
      </dsp:txXfrm>
    </dsp:sp>
    <dsp:sp modelId="{559C0A10-AD9D-46F0-BEF1-8D074A1203D0}">
      <dsp:nvSpPr>
        <dsp:cNvPr id="0" name=""/>
        <dsp:cNvSpPr/>
      </dsp:nvSpPr>
      <dsp:spPr>
        <a:xfrm>
          <a:off x="4339272" y="5949836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Evet </a:t>
          </a:r>
        </a:p>
      </dsp:txBody>
      <dsp:txXfrm>
        <a:off x="4349105" y="5959669"/>
        <a:ext cx="651789" cy="316061"/>
      </dsp:txXfrm>
    </dsp:sp>
    <dsp:sp modelId="{05DF69AC-51E1-48D8-8BA8-9B525F2C619F}">
      <dsp:nvSpPr>
        <dsp:cNvPr id="0" name=""/>
        <dsp:cNvSpPr/>
      </dsp:nvSpPr>
      <dsp:spPr>
        <a:xfrm rot="4957940">
          <a:off x="337650" y="5267511"/>
          <a:ext cx="2094437" cy="9318"/>
        </a:xfrm>
        <a:custGeom>
          <a:avLst/>
          <a:gdLst/>
          <a:ahLst/>
          <a:cxnLst/>
          <a:rect l="0" t="0" r="0" b="0"/>
          <a:pathLst>
            <a:path>
              <a:moveTo>
                <a:pt x="0" y="4659"/>
              </a:moveTo>
              <a:lnTo>
                <a:pt x="2094437" y="46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400" kern="1200"/>
        </a:p>
      </dsp:txBody>
      <dsp:txXfrm>
        <a:off x="1332507" y="5219810"/>
        <a:ext cx="104721" cy="104721"/>
      </dsp:txXfrm>
    </dsp:sp>
    <dsp:sp modelId="{204E8C4F-A486-4F62-BEE9-805128E547E5}">
      <dsp:nvSpPr>
        <dsp:cNvPr id="0" name=""/>
        <dsp:cNvSpPr/>
      </dsp:nvSpPr>
      <dsp:spPr>
        <a:xfrm>
          <a:off x="1519159" y="6142879"/>
          <a:ext cx="671455" cy="335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Temiz enerji kullanımını desteklemesi</a:t>
          </a:r>
        </a:p>
      </dsp:txBody>
      <dsp:txXfrm>
        <a:off x="1528992" y="6152712"/>
        <a:ext cx="651789" cy="316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83FE-26C6-4AF8-B8D6-33E9360A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DDC52-61B1-417E-9987-0EF3B42C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E421-F6E2-40B6-ABD3-E98CB8E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4534-5A4B-4B1A-9C6C-0F3FDE0A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07A4-ACCD-4EDE-8C1E-73A5F6FF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46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277A-8D63-4A55-A2CF-65E9EBE7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3806-2CCB-4635-A513-228D3E796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F27A-DE33-4E51-930C-60D0CA8B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3F0F-79BE-4AC2-929A-8D763B23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E77F-8F0B-47FB-8B86-662963A8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9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92466-DCE9-43E2-99D9-EB41DFAE2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7A0BA-322A-406F-BF0C-5083607B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1B16-79CA-4BC2-BBBC-CC5A0327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EECD-8558-4656-A7BF-48A7CBFC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E103-BB5E-47FA-9670-A292001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44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2E55-D787-4513-9B9E-1C977ED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2AAF-E31A-4DE7-B75D-9C6D9C4F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43FD-D91E-4A5B-8EBC-92DDE085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013F-D57F-4CA0-88E0-0A32F7A5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C9578-462F-4E49-9EDF-032513D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36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9894-D3CE-432A-A90B-544A6BD8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F763F-BE17-4315-93A5-C44BB9C8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CB17-9F98-47E9-8EC0-730E496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39C0-7B1E-430F-BD05-4808E644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0E72-EFF3-473A-9FE7-47617D85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F7F4-5A17-4052-81C3-807F513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384A-503D-4CD2-9CC6-6C3D077BD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FA10-4389-4D23-9B26-B609AC9B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149D-0C5B-43B9-9B6F-8B6F1797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D0A2-CBB9-4903-9B72-6596D23F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536F-D23E-4141-B61E-CD4520A4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3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1F64-0B38-4D7E-A758-53CDCF19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0074-8F10-49BA-9D03-7BA38D60C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89ED4-5D5F-4576-A12C-ADD4678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5DEA-B447-4BCE-AE9E-6CB694986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9C8C9-DC4F-46E6-868E-5FACD59DA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C3FBF-9044-4CED-BDBB-A2CBF28D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D619C-4B16-4D3D-9099-C522AE04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0C21A-F496-4F8F-86C3-F244540B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5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9944-E480-4001-ADC0-1B2CC064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41F2E-3A90-44D3-A2EB-79D1249C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78B1-429A-42AC-9514-2B0C367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40DA3-9F72-4DD6-BBB8-377E8F7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2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95192-7715-45C7-BA62-AD648364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B9AC9-13B5-4410-BB2F-128BADB2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E18D-ACD5-44B1-A805-BDD24B5C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94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3E7D-FCAE-4146-81FD-B0870DE8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D403-9A56-4B55-A0ED-3DF96AC8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BE963-A737-4F1F-B69C-DF6BCA071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F2B6-0E2D-461A-980C-CC44C873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4D5A-BE0B-40D3-AFB6-30028A18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B05A-0502-4093-8BE4-6C1F612D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3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AAC4-0750-4F80-B2F0-33366538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937D2-2AA9-4B0A-B507-C238B1674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6013D-DDD2-4EFE-9A76-B16CFACBB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EFF5B-8835-4E54-9094-9A462F0E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4E9E-0BC3-459C-9ED0-480C20E0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E22F-9762-4771-A359-FEB8DFC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42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BF7AD-E961-4DFC-B468-52646F96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55BB-1BEE-4381-AF2F-6213B2AB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4562-D4F2-49A3-86A6-7954D1595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1773-B7D7-4C70-B85E-6076F48B5443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927B-CBD7-4344-943D-F6776CCC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CC0E-6789-4C14-9915-C667EC9A5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D084-123B-4E10-88B5-0C620FE11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9AC47C-6954-47B7-9A17-4D5AE49A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602443"/>
              </p:ext>
            </p:extLst>
          </p:nvPr>
        </p:nvGraphicFramePr>
        <p:xfrm>
          <a:off x="351692" y="196948"/>
          <a:ext cx="11535508" cy="648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D4B30E-1A2E-4D2E-AE1B-9D7915834C35}"/>
              </a:ext>
            </a:extLst>
          </p:cNvPr>
          <p:cNvSpPr txBox="1"/>
          <p:nvPr/>
        </p:nvSpPr>
        <p:spPr>
          <a:xfrm>
            <a:off x="5972999" y="196948"/>
            <a:ext cx="292894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 err="1"/>
              <a:t>Wi</a:t>
            </a:r>
            <a:r>
              <a:rPr lang="tr-TR" sz="400" dirty="0"/>
              <a:t>-Fi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CC08CE-A7CA-4B84-81B2-623BB53A85C2}"/>
              </a:ext>
            </a:extLst>
          </p:cNvPr>
          <p:cNvCxnSpPr>
            <a:cxnSpLocks/>
          </p:cNvCxnSpPr>
          <p:nvPr/>
        </p:nvCxnSpPr>
        <p:spPr>
          <a:xfrm flipV="1">
            <a:off x="2361839" y="4972334"/>
            <a:ext cx="609521" cy="152380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4E28E0-8F11-4108-AE34-DBBE61E2CB1E}"/>
              </a:ext>
            </a:extLst>
          </p:cNvPr>
          <p:cNvCxnSpPr>
            <a:cxnSpLocks/>
          </p:cNvCxnSpPr>
          <p:nvPr/>
        </p:nvCxnSpPr>
        <p:spPr>
          <a:xfrm flipV="1">
            <a:off x="3379304" y="532737"/>
            <a:ext cx="2353586" cy="54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6E0C01-9C7D-447E-BB59-F7016DF4BC51}"/>
              </a:ext>
            </a:extLst>
          </p:cNvPr>
          <p:cNvSpPr txBox="1"/>
          <p:nvPr/>
        </p:nvSpPr>
        <p:spPr>
          <a:xfrm>
            <a:off x="5152644" y="4325000"/>
            <a:ext cx="627756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/>
              <a:t>Direk rengi ve boyu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67A16-B292-4718-BED6-3A99E9FEBCDA}"/>
              </a:ext>
            </a:extLst>
          </p:cNvPr>
          <p:cNvSpPr txBox="1"/>
          <p:nvPr/>
        </p:nvSpPr>
        <p:spPr>
          <a:xfrm>
            <a:off x="2948398" y="3496014"/>
            <a:ext cx="532736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/>
              <a:t>Sensör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8CBFC-E980-4BFE-B76F-488BBBED7E62}"/>
              </a:ext>
            </a:extLst>
          </p:cNvPr>
          <p:cNvSpPr txBox="1"/>
          <p:nvPr/>
        </p:nvSpPr>
        <p:spPr>
          <a:xfrm>
            <a:off x="7953026" y="6104766"/>
            <a:ext cx="532736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 err="1"/>
              <a:t>RGB</a:t>
            </a:r>
            <a:r>
              <a:rPr lang="tr-TR" sz="400" dirty="0"/>
              <a:t> </a:t>
            </a:r>
            <a:r>
              <a:rPr lang="tr-TR" sz="400" dirty="0" err="1"/>
              <a:t>Led</a:t>
            </a:r>
            <a:endParaRPr lang="tr-TR" sz="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884BC5-46E2-482A-B3D9-ADE3F2B66556}"/>
              </a:ext>
            </a:extLst>
          </p:cNvPr>
          <p:cNvCxnSpPr/>
          <p:nvPr/>
        </p:nvCxnSpPr>
        <p:spPr>
          <a:xfrm>
            <a:off x="5466522" y="3737113"/>
            <a:ext cx="3367377" cy="209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80E6FF-DD20-4125-B89D-02D7DAA08DDE}"/>
              </a:ext>
            </a:extLst>
          </p:cNvPr>
          <p:cNvSpPr txBox="1"/>
          <p:nvPr/>
        </p:nvSpPr>
        <p:spPr>
          <a:xfrm>
            <a:off x="8072947" y="1682848"/>
            <a:ext cx="292894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/>
              <a:t>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C3B82-6FD9-4065-BDA5-6BF752F6646F}"/>
              </a:ext>
            </a:extLst>
          </p:cNvPr>
          <p:cNvSpPr txBox="1"/>
          <p:nvPr/>
        </p:nvSpPr>
        <p:spPr>
          <a:xfrm>
            <a:off x="10011598" y="1047848"/>
            <a:ext cx="516701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/>
              <a:t>Panik Buton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9FF779-2E80-4858-9B18-E316437AA5F0}"/>
              </a:ext>
            </a:extLst>
          </p:cNvPr>
          <p:cNvCxnSpPr>
            <a:cxnSpLocks/>
          </p:cNvCxnSpPr>
          <p:nvPr/>
        </p:nvCxnSpPr>
        <p:spPr>
          <a:xfrm flipH="1">
            <a:off x="2948398" y="3117850"/>
            <a:ext cx="1849028" cy="8900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8CF56-642B-4D20-8D63-1FC1F84F70CB}"/>
              </a:ext>
            </a:extLst>
          </p:cNvPr>
          <p:cNvSpPr txBox="1"/>
          <p:nvPr/>
        </p:nvSpPr>
        <p:spPr>
          <a:xfrm>
            <a:off x="5805568" y="3040906"/>
            <a:ext cx="627756" cy="1538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400" dirty="0"/>
              <a:t>Konum Tespiti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8DB39-B413-4451-BDAB-21EFF8844163}"/>
              </a:ext>
            </a:extLst>
          </p:cNvPr>
          <p:cNvSpPr txBox="1"/>
          <p:nvPr/>
        </p:nvSpPr>
        <p:spPr>
          <a:xfrm>
            <a:off x="605051" y="495869"/>
            <a:ext cx="220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M-Smart </a:t>
            </a:r>
            <a:r>
              <a:rPr lang="tr-TR" dirty="0" err="1"/>
              <a:t>Konfigüratör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823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622</Words>
  <Application>Microsoft Office PowerPoint</Application>
  <PresentationFormat>Geniş ekran</PresentationFormat>
  <Paragraphs>113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Smart Konfigüratör </dc:title>
  <dc:creator>Sanem KARADUT</dc:creator>
  <cp:lastModifiedBy>TUNÇ AKSUNA</cp:lastModifiedBy>
  <cp:revision>27</cp:revision>
  <dcterms:created xsi:type="dcterms:W3CDTF">2021-04-27T10:34:46Z</dcterms:created>
  <dcterms:modified xsi:type="dcterms:W3CDTF">2021-05-04T10:04:21Z</dcterms:modified>
</cp:coreProperties>
</file>