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A2BD-9471-4111-A57E-679A7B800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4F5CF-05A8-46BC-9801-0B878F0FF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93AB-584D-4A62-9239-B696FC28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6F6A-BCF0-4749-BCD8-2420B1466B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82E9A-02AC-4FFE-A761-6D1DFB1D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59AD-10D2-47B3-B3C0-A31A6EB1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6E4B-349B-4AA9-9487-FCD5453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2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2DDC-948D-44F7-9BF5-24888BB3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0B914-30F3-4742-BCC1-69E40464A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3183A-8969-4F8C-B6E7-CF563C49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6F6A-BCF0-4749-BCD8-2420B1466B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A764B-461D-45A8-8B60-E1C67243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08545-9E18-42F9-826F-F855CC3C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6E4B-349B-4AA9-9487-FCD5453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2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2CCF3-DBE4-4452-B335-0C572BF76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510B7-34CF-41D9-B370-54B3C596E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70F3-A932-4447-99A3-34CD10F2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6F6A-BCF0-4749-BCD8-2420B1466B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F0F75-D7D0-49D9-AE8F-818C3CDF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CF788-03A5-479D-8A55-7AE5E4F1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6E4B-349B-4AA9-9487-FCD5453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7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D9C1-6A01-4173-9276-8F050E8D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39FFA-4B22-478D-8672-357D12F7B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96FC1-C9B2-46D1-B554-A295F28A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6F6A-BCF0-4749-BCD8-2420B1466B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7F6E6-2DA4-424D-95B2-CD934B41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32587-B130-412A-928F-98DD4094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6E4B-349B-4AA9-9487-FCD5453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EB8D-71D1-460B-B31B-23595DF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51360-6E47-4236-BACE-F2305CDA5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F7E04-3247-4344-82C5-BC4C0D91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6F6A-BCF0-4749-BCD8-2420B1466B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F7DC2-A3E0-4CBC-9A39-F2C23A08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83E21-72BE-4E28-97E9-47C4B410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6E4B-349B-4AA9-9487-FCD5453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2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18B6-07E5-4AE3-B2CE-87A47AB8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6E86-40F9-4456-B4F3-65D3CFB7D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63849-5EC3-4905-8D22-C239579F2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09813-5D72-46DE-9A18-678BA812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6F6A-BCF0-4749-BCD8-2420B1466B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271BC-DAD3-4271-B514-5324A3E9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D5507-4218-4392-8919-6FD88BA5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6E4B-349B-4AA9-9487-FCD5453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2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8264-5708-4D3C-AAC6-B4C5ED1B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EE04E-970D-4CA4-B5CF-7A17EE9A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A465A-308C-4FE3-9445-AE647F239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AF499-A84F-43D7-B4A3-2C740826C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6E813-2E3E-46AF-AF69-A83D8ED21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73F11-F8CA-4A90-982C-C2FC0D24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6F6A-BCF0-4749-BCD8-2420B1466B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02662-7882-47A6-8BE5-2B6D69EA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8173E-9DD5-4B99-AAD6-78BD6C21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6E4B-349B-4AA9-9487-FCD5453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5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0708-42E9-431D-BE64-BA13A28A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558C6-E433-4E42-8A9B-203ECA46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6F6A-BCF0-4749-BCD8-2420B1466B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B9EA9-4C8D-4E8E-92FA-450DD5B6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40693-AE24-460A-B60F-BF1761D2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6E4B-349B-4AA9-9487-FCD5453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2B966-32AB-4B85-91BF-54C9710A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6F6A-BCF0-4749-BCD8-2420B1466B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47FCB-AAD2-43BD-AD9C-4C9234F2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52851-CD58-4A5C-8387-DA220528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6E4B-349B-4AA9-9487-FCD5453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9EC6-B6C5-486F-AA15-717AEA23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42AF-16EB-4848-8C6A-6E9CD65C4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CFC2A-C41A-4DCC-A15D-0597C064E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C7E43-16EB-464E-874D-283F6F84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6F6A-BCF0-4749-BCD8-2420B1466B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9EDDD-E2C4-4198-BA39-B8A17A5A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66A34-E6CE-4B3C-B89C-49ADF2C9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6E4B-349B-4AA9-9487-FCD5453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3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A982-70FB-429A-98E1-5919082D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46040-2E8B-4C4D-8BB9-959D4C392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8D75D-E0F8-43DB-B79F-624BD640D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BB44E-81EA-4738-BF0B-CC90B557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6F6A-BCF0-4749-BCD8-2420B1466B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7A7CD-66D3-44C5-912A-61977A7D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73859-EB36-418E-9AA9-80187FA9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6E4B-349B-4AA9-9487-FCD5453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2BF4E-3E08-416A-B769-BBFA9564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FB2D0-BBE0-43A3-AF0D-F85B8355F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7567-F306-4AB6-9FC5-92BB64CD9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16F6A-BCF0-4749-BCD8-2420B1466B0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E39B9-53DC-40A3-AC08-78F25CD9B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5AB2B-28AD-4B43-A302-9B0447A62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76E4B-349B-4AA9-9487-FCD5453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4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E186-C813-4BC9-BE01-65959FC34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C4186-38DF-4219-AC11-6628958BD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1767A-628A-4954-AD90-26B43220D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" y="23337"/>
            <a:ext cx="12060333" cy="681132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0AC5A16-38C8-4E20-9037-FC46476F89FC}"/>
              </a:ext>
            </a:extLst>
          </p:cNvPr>
          <p:cNvSpPr/>
          <p:nvPr/>
        </p:nvSpPr>
        <p:spPr>
          <a:xfrm rot="1382205">
            <a:off x="4723003" y="1875970"/>
            <a:ext cx="595618" cy="337094"/>
          </a:xfrm>
          <a:prstGeom prst="rightArrow">
            <a:avLst>
              <a:gd name="adj1" fmla="val 50000"/>
              <a:gd name="adj2" fmla="val 73636"/>
            </a:avLst>
          </a:prstGeom>
          <a:solidFill>
            <a:srgbClr val="FF0000"/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4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2CFC-1A62-4651-A407-97B0FEBD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166FD-E7AF-48B2-8982-84BA7C9F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AE94E-5896-4B80-8143-9EF3631F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" y="42390"/>
            <a:ext cx="12060333" cy="677322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72A78B9-47C9-4485-8C98-C6A0DAB19E2D}"/>
              </a:ext>
            </a:extLst>
          </p:cNvPr>
          <p:cNvSpPr/>
          <p:nvPr/>
        </p:nvSpPr>
        <p:spPr>
          <a:xfrm rot="8850935">
            <a:off x="3883247" y="5706297"/>
            <a:ext cx="595618" cy="337094"/>
          </a:xfrm>
          <a:prstGeom prst="rightArrow">
            <a:avLst>
              <a:gd name="adj1" fmla="val 50000"/>
              <a:gd name="adj2" fmla="val 73636"/>
            </a:avLst>
          </a:prstGeom>
          <a:solidFill>
            <a:srgbClr val="FF0000"/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5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73A8EB-F9F7-4B32-AFA1-96ECF3320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85" b="11024"/>
          <a:stretch/>
        </p:blipFill>
        <p:spPr>
          <a:xfrm>
            <a:off x="3621940" y="2256639"/>
            <a:ext cx="4948120" cy="2827090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448F31B0-604E-432B-96FD-A91A118FD117}"/>
              </a:ext>
            </a:extLst>
          </p:cNvPr>
          <p:cNvSpPr/>
          <p:nvPr/>
        </p:nvSpPr>
        <p:spPr>
          <a:xfrm>
            <a:off x="8287285" y="1417739"/>
            <a:ext cx="1888561" cy="738232"/>
          </a:xfrm>
          <a:prstGeom prst="borderCallout1">
            <a:avLst>
              <a:gd name="adj1" fmla="val 50124"/>
              <a:gd name="adj2" fmla="val 550"/>
              <a:gd name="adj3" fmla="val 139031"/>
              <a:gd name="adj4" fmla="val -398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Move sideway right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BBAAFB56-BBA8-48C0-9371-C17C9D72061D}"/>
              </a:ext>
            </a:extLst>
          </p:cNvPr>
          <p:cNvSpPr/>
          <p:nvPr/>
        </p:nvSpPr>
        <p:spPr>
          <a:xfrm>
            <a:off x="8287284" y="5184397"/>
            <a:ext cx="1888561" cy="738232"/>
          </a:xfrm>
          <a:prstGeom prst="borderCallout1">
            <a:avLst>
              <a:gd name="adj1" fmla="val 50124"/>
              <a:gd name="adj2" fmla="val 550"/>
              <a:gd name="adj3" fmla="val -42787"/>
              <a:gd name="adj4" fmla="val -389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Rotate right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734D8B9E-38CA-4762-A8E6-F605967CB3C7}"/>
              </a:ext>
            </a:extLst>
          </p:cNvPr>
          <p:cNvSpPr/>
          <p:nvPr/>
        </p:nvSpPr>
        <p:spPr>
          <a:xfrm>
            <a:off x="5151719" y="5528346"/>
            <a:ext cx="1888561" cy="738232"/>
          </a:xfrm>
          <a:prstGeom prst="borderCallout1">
            <a:avLst>
              <a:gd name="adj1" fmla="val 124"/>
              <a:gd name="adj2" fmla="val 48968"/>
              <a:gd name="adj3" fmla="val -89378"/>
              <a:gd name="adj4" fmla="val 485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Emergency stop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36F7AEBE-75FD-4E9F-BF12-9FA6F2E038AD}"/>
              </a:ext>
            </a:extLst>
          </p:cNvPr>
          <p:cNvSpPr/>
          <p:nvPr/>
        </p:nvSpPr>
        <p:spPr>
          <a:xfrm>
            <a:off x="5151719" y="926983"/>
            <a:ext cx="1888561" cy="738232"/>
          </a:xfrm>
          <a:prstGeom prst="borderCallout1">
            <a:avLst>
              <a:gd name="adj1" fmla="val 101260"/>
              <a:gd name="adj2" fmla="val 49856"/>
              <a:gd name="adj3" fmla="val 203804"/>
              <a:gd name="adj4" fmla="val 503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Move forward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B8D7FD5E-3906-4157-A65C-61575EBC2524}"/>
              </a:ext>
            </a:extLst>
          </p:cNvPr>
          <p:cNvSpPr/>
          <p:nvPr/>
        </p:nvSpPr>
        <p:spPr>
          <a:xfrm>
            <a:off x="1850825" y="1417739"/>
            <a:ext cx="1888561" cy="738232"/>
          </a:xfrm>
          <a:prstGeom prst="borderCallout1">
            <a:avLst>
              <a:gd name="adj1" fmla="val 48988"/>
              <a:gd name="adj2" fmla="val 99607"/>
              <a:gd name="adj3" fmla="val 134485"/>
              <a:gd name="adj4" fmla="val 1471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Move sideway left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A22FF6E7-19BD-47EE-91FD-0390F5BBB6F0}"/>
              </a:ext>
            </a:extLst>
          </p:cNvPr>
          <p:cNvSpPr/>
          <p:nvPr/>
        </p:nvSpPr>
        <p:spPr>
          <a:xfrm>
            <a:off x="1850824" y="5184397"/>
            <a:ext cx="1888561" cy="738232"/>
          </a:xfrm>
          <a:prstGeom prst="borderCallout1">
            <a:avLst>
              <a:gd name="adj1" fmla="val 48988"/>
              <a:gd name="adj2" fmla="val 99607"/>
              <a:gd name="adj3" fmla="val -42787"/>
              <a:gd name="adj4" fmla="val 1511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Rotate left</a:t>
            </a:r>
          </a:p>
        </p:txBody>
      </p:sp>
    </p:spTree>
    <p:extLst>
      <p:ext uri="{BB962C8B-B14F-4D97-AF65-F5344CB8AC3E}">
        <p14:creationId xmlns:p14="http://schemas.microsoft.com/office/powerpoint/2010/main" val="193179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051917-2C65-45E4-9CC0-A8EBE225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292" y="1839385"/>
            <a:ext cx="3797416" cy="317923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A54BF958-DC17-4CE9-A895-2DF1D5A98C97}"/>
              </a:ext>
            </a:extLst>
          </p:cNvPr>
          <p:cNvSpPr/>
          <p:nvPr/>
        </p:nvSpPr>
        <p:spPr>
          <a:xfrm>
            <a:off x="5151719" y="423644"/>
            <a:ext cx="1888561" cy="738232"/>
          </a:xfrm>
          <a:prstGeom prst="borderCallout1">
            <a:avLst>
              <a:gd name="adj1" fmla="val 101260"/>
              <a:gd name="adj2" fmla="val 49856"/>
              <a:gd name="adj3" fmla="val 203804"/>
              <a:gd name="adj4" fmla="val 503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Look up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CB5E18E6-A096-47EB-B22C-06855971222B}"/>
              </a:ext>
            </a:extLst>
          </p:cNvPr>
          <p:cNvSpPr/>
          <p:nvPr/>
        </p:nvSpPr>
        <p:spPr>
          <a:xfrm>
            <a:off x="5174089" y="5696124"/>
            <a:ext cx="1888561" cy="738232"/>
          </a:xfrm>
          <a:prstGeom prst="borderCallout1">
            <a:avLst>
              <a:gd name="adj1" fmla="val -120331"/>
              <a:gd name="adj2" fmla="val 50744"/>
              <a:gd name="adj3" fmla="val 376"/>
              <a:gd name="adj4" fmla="val 504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Look down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5E37F4BC-4F7D-4B89-BAAD-653EA4BDCC22}"/>
              </a:ext>
            </a:extLst>
          </p:cNvPr>
          <p:cNvSpPr/>
          <p:nvPr/>
        </p:nvSpPr>
        <p:spPr>
          <a:xfrm>
            <a:off x="8810717" y="2975994"/>
            <a:ext cx="1888561" cy="738232"/>
          </a:xfrm>
          <a:prstGeom prst="borderCallout1">
            <a:avLst>
              <a:gd name="adj1" fmla="val 51260"/>
              <a:gd name="adj2" fmla="val -339"/>
              <a:gd name="adj3" fmla="val 57213"/>
              <a:gd name="adj4" fmla="val -607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Look right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96298CE9-81C5-4445-9BE5-17AECEE01808}"/>
              </a:ext>
            </a:extLst>
          </p:cNvPr>
          <p:cNvSpPr/>
          <p:nvPr/>
        </p:nvSpPr>
        <p:spPr>
          <a:xfrm>
            <a:off x="1492722" y="2975994"/>
            <a:ext cx="1888561" cy="738232"/>
          </a:xfrm>
          <a:prstGeom prst="borderCallout1">
            <a:avLst>
              <a:gd name="adj1" fmla="val 51260"/>
              <a:gd name="adj2" fmla="val 99606"/>
              <a:gd name="adj3" fmla="val 54940"/>
              <a:gd name="adj4" fmla="val 1626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Look left</a:t>
            </a:r>
          </a:p>
        </p:txBody>
      </p:sp>
    </p:spTree>
    <p:extLst>
      <p:ext uri="{BB962C8B-B14F-4D97-AF65-F5344CB8AC3E}">
        <p14:creationId xmlns:p14="http://schemas.microsoft.com/office/powerpoint/2010/main" val="42159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Rakin Arko</dc:creator>
  <cp:lastModifiedBy>Rakin Arko</cp:lastModifiedBy>
  <cp:revision>2</cp:revision>
  <dcterms:created xsi:type="dcterms:W3CDTF">2021-06-12T12:37:48Z</dcterms:created>
  <dcterms:modified xsi:type="dcterms:W3CDTF">2021-06-12T12:53:03Z</dcterms:modified>
</cp:coreProperties>
</file>