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4C28-F63D-466B-AF5A-E61DD816CDD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2A3C-A458-41B4-B2C0-A8AD6B9F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4C28-F63D-466B-AF5A-E61DD816CDD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2A3C-A458-41B4-B2C0-A8AD6B9F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8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4C28-F63D-466B-AF5A-E61DD816CDD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2A3C-A458-41B4-B2C0-A8AD6B9F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1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4C28-F63D-466B-AF5A-E61DD816CDD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2A3C-A458-41B4-B2C0-A8AD6B9F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7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4C28-F63D-466B-AF5A-E61DD816CDD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2A3C-A458-41B4-B2C0-A8AD6B9F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8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4C28-F63D-466B-AF5A-E61DD816CDD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2A3C-A458-41B4-B2C0-A8AD6B9F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7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4C28-F63D-466B-AF5A-E61DD816CDD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2A3C-A458-41B4-B2C0-A8AD6B9F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8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4C28-F63D-466B-AF5A-E61DD816CDD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2A3C-A458-41B4-B2C0-A8AD6B9F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5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4C28-F63D-466B-AF5A-E61DD816CDD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2A3C-A458-41B4-B2C0-A8AD6B9F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2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4C28-F63D-466B-AF5A-E61DD816CDD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2A3C-A458-41B4-B2C0-A8AD6B9F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7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4C28-F63D-466B-AF5A-E61DD816CDD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2A3C-A458-41B4-B2C0-A8AD6B9F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7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4C28-F63D-466B-AF5A-E61DD816CDD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A2A3C-A458-41B4-B2C0-A8AD6B9F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9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0" y="605308"/>
            <a:ext cx="3400023" cy="573109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31994" y="605308"/>
            <a:ext cx="3400023" cy="573109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34803" y="2143088"/>
            <a:ext cx="282891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Welcome</a:t>
            </a:r>
          </a:p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Screen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14481" y="2297634"/>
            <a:ext cx="203504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FB/g+ </a:t>
            </a:r>
          </a:p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 in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428612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0" y="605308"/>
            <a:ext cx="3400023" cy="573109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31994" y="605308"/>
            <a:ext cx="3400023" cy="573109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9318" y="1777241"/>
            <a:ext cx="125534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Air condition</a:t>
            </a:r>
          </a:p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</a:t>
            </a:r>
            <a:r>
              <a:rPr lang="en-US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 your area</a:t>
            </a:r>
            <a:endPara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89592" y="1785188"/>
            <a:ext cx="7891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pPr algn="ctr"/>
            <a:r>
              <a:rPr lang="en-US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cities</a:t>
            </a:r>
            <a:endPara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63758" y="2501536"/>
            <a:ext cx="295369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 a Guardian!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249250" y="3503054"/>
            <a:ext cx="3400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49250" y="3642575"/>
            <a:ext cx="3400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49250" y="3642575"/>
            <a:ext cx="3400023" cy="427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News and discussion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53458" y="788213"/>
            <a:ext cx="21512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Guardian of the air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81512" y="3011285"/>
            <a:ext cx="29536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Protect the community</a:t>
            </a:r>
            <a:endPara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14988" y="659366"/>
            <a:ext cx="1016771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Points:</a:t>
            </a:r>
          </a:p>
          <a:p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area </a:t>
            </a:r>
          </a:p>
          <a:p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Ranking: </a:t>
            </a:r>
            <a:endParaRPr 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18963" y="1275009"/>
            <a:ext cx="1030310" cy="401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Global ranking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9318" y="1232620"/>
            <a:ext cx="12616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Walkthrough</a:t>
            </a:r>
            <a:endPara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89606" y="788213"/>
            <a:ext cx="221406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 area </a:t>
            </a:r>
          </a:p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31994" y="4069724"/>
            <a:ext cx="3400023" cy="2266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Visualized map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916732" y="788213"/>
            <a:ext cx="862885" cy="48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T: 33</a:t>
            </a:r>
            <a:r>
              <a:rPr lang="en-US" baseline="30000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916731" y="1378635"/>
            <a:ext cx="862885" cy="48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H: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89606" y="1989025"/>
            <a:ext cx="15765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pollution index: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89606" y="2314567"/>
            <a:ext cx="94949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Dust level: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74031" y="2635223"/>
            <a:ext cx="17932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Airborne disease rate: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4394" y="3374146"/>
            <a:ext cx="3095222" cy="5722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109939" y="2994516"/>
            <a:ext cx="224414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Advice from local guardians: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845659" y="2276259"/>
            <a:ext cx="9514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0"/>
                <a:solidFill>
                  <a:schemeClr val="accent1"/>
                </a:solidFill>
              </a:rPr>
              <a:t>See detailed</a:t>
            </a:r>
          </a:p>
          <a:p>
            <a:pPr algn="ctr"/>
            <a:r>
              <a:rPr lang="en-US" sz="1200" b="0" cap="none" spc="0" dirty="0" smtClean="0">
                <a:ln w="0"/>
                <a:solidFill>
                  <a:schemeClr val="accent1"/>
                </a:solidFill>
              </a:rPr>
              <a:t>condition</a:t>
            </a:r>
            <a:endParaRPr lang="en-US" sz="1200" b="0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100034" y="1017431"/>
            <a:ext cx="1970467" cy="15068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This button is only if the person is not a guardian yet. If he’s a guardian, then it will be Guardian menu </a:t>
            </a:r>
            <a:endParaRPr lang="en-US" sz="1400" dirty="0"/>
          </a:p>
        </p:txBody>
      </p:sp>
      <p:cxnSp>
        <p:nvCxnSpPr>
          <p:cNvPr id="31" name="Elbow Connector 30"/>
          <p:cNvCxnSpPr>
            <a:stCxn id="29" idx="1"/>
            <a:endCxn id="9" idx="3"/>
          </p:cNvCxnSpPr>
          <p:nvPr/>
        </p:nvCxnSpPr>
        <p:spPr>
          <a:xfrm rot="10800000" flipV="1">
            <a:off x="4417454" y="1770845"/>
            <a:ext cx="682580" cy="884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07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0" y="605308"/>
            <a:ext cx="3400023" cy="573109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31994" y="605308"/>
            <a:ext cx="3400023" cy="573109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98821" y="767177"/>
            <a:ext cx="131959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</a:p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Cities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95030" y="788213"/>
            <a:ext cx="240322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[City Name]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31994" y="4069724"/>
            <a:ext cx="3400023" cy="2266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Visualized map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916732" y="788213"/>
            <a:ext cx="862885" cy="48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T: 33</a:t>
            </a:r>
            <a:r>
              <a:rPr lang="en-US" baseline="30000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916731" y="1378635"/>
            <a:ext cx="862885" cy="48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H: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89606" y="1989025"/>
            <a:ext cx="15765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pollution index: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89606" y="2314567"/>
            <a:ext cx="94949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Dust level: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74031" y="2635223"/>
            <a:ext cx="17932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Airborne disease rate: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4394" y="3374146"/>
            <a:ext cx="3095222" cy="5722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73374" y="2994516"/>
            <a:ext cx="291727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Advice from guardians of [city name]: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845659" y="2276259"/>
            <a:ext cx="9514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0"/>
                <a:solidFill>
                  <a:schemeClr val="accent1"/>
                </a:solidFill>
              </a:rPr>
              <a:t>See detailed</a:t>
            </a:r>
          </a:p>
          <a:p>
            <a:pPr algn="ctr"/>
            <a:r>
              <a:rPr lang="en-US" sz="1200" b="0" cap="none" spc="0" dirty="0" smtClean="0">
                <a:ln w="0"/>
                <a:solidFill>
                  <a:schemeClr val="accent1"/>
                </a:solidFill>
              </a:rPr>
              <a:t>condition</a:t>
            </a:r>
            <a:endParaRPr lang="en-US" sz="1200" b="0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66649" y="710941"/>
            <a:ext cx="1557270" cy="12772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 you a tourist?</a:t>
            </a:r>
          </a:p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an enthusiast?</a:t>
            </a:r>
          </a:p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different cities</a:t>
            </a:r>
          </a:p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the world and find out the current and yearly condition of air and public health there.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8195" y="2322425"/>
            <a:ext cx="155106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Country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20091" y="3063815"/>
            <a:ext cx="115929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City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98821" y="2737924"/>
            <a:ext cx="3125098" cy="205076"/>
            <a:chOff x="1398821" y="2737924"/>
            <a:chExt cx="3125098" cy="205076"/>
          </a:xfrm>
        </p:grpSpPr>
        <p:sp>
          <p:nvSpPr>
            <p:cNvPr id="7" name="Rectangle 6"/>
            <p:cNvSpPr/>
            <p:nvPr/>
          </p:nvSpPr>
          <p:spPr>
            <a:xfrm>
              <a:off x="1398821" y="2737924"/>
              <a:ext cx="3125098" cy="2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62907" y="2737924"/>
              <a:ext cx="261012" cy="205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07212" y="3441832"/>
            <a:ext cx="3125098" cy="205076"/>
            <a:chOff x="1398821" y="2737924"/>
            <a:chExt cx="3125098" cy="205076"/>
          </a:xfrm>
        </p:grpSpPr>
        <p:sp>
          <p:nvSpPr>
            <p:cNvPr id="32" name="Rectangle 31"/>
            <p:cNvSpPr/>
            <p:nvPr/>
          </p:nvSpPr>
          <p:spPr>
            <a:xfrm>
              <a:off x="1398821" y="2737924"/>
              <a:ext cx="3125098" cy="2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62907" y="2737924"/>
              <a:ext cx="261012" cy="205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757774" y="3946416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Search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13356" y="3946416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0" y="605308"/>
            <a:ext cx="3400023" cy="573109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31994" y="605308"/>
            <a:ext cx="3400023" cy="573109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30770" y="932359"/>
            <a:ext cx="2129109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Protect the</a:t>
            </a:r>
          </a:p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Community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95030" y="788213"/>
            <a:ext cx="240322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[City Name]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916732" y="788213"/>
            <a:ext cx="862885" cy="48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T: 33</a:t>
            </a:r>
            <a:r>
              <a:rPr lang="en-US" baseline="30000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916731" y="1378635"/>
            <a:ext cx="862885" cy="48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H: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78188" y="1989025"/>
            <a:ext cx="15221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pollution level: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63017" y="2528234"/>
            <a:ext cx="94949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Dust level: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83265" y="3080484"/>
            <a:ext cx="28796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airborne disease prominence 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01243" y="870717"/>
            <a:ext cx="155727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Help others. Help </a:t>
            </a:r>
          </a:p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ourself. Contribute to the community guardian!</a:t>
            </a:r>
          </a:p>
        </p:txBody>
      </p:sp>
      <p:sp>
        <p:nvSpPr>
          <p:cNvPr id="2" name="Rectangle 1"/>
          <p:cNvSpPr/>
          <p:nvPr/>
        </p:nvSpPr>
        <p:spPr>
          <a:xfrm>
            <a:off x="1320470" y="2787489"/>
            <a:ext cx="12380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Area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409567" y="3199755"/>
            <a:ext cx="3125098" cy="205076"/>
            <a:chOff x="1398821" y="2737924"/>
            <a:chExt cx="3125098" cy="205076"/>
          </a:xfrm>
        </p:grpSpPr>
        <p:sp>
          <p:nvSpPr>
            <p:cNvPr id="7" name="Rectangle 6"/>
            <p:cNvSpPr/>
            <p:nvPr/>
          </p:nvSpPr>
          <p:spPr>
            <a:xfrm>
              <a:off x="1398821" y="2737924"/>
              <a:ext cx="3125098" cy="2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62907" y="2737924"/>
              <a:ext cx="261012" cy="205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608793" y="4610453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Next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59879" y="4610453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16689" y="3632431"/>
            <a:ext cx="3017976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guardian’s sole duty is to protect. So</a:t>
            </a:r>
          </a:p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provide with correct data to the community 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331365" y="1952095"/>
            <a:ext cx="124111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Guardian []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3238780" y="1921164"/>
            <a:ext cx="1191552" cy="11554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Photo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654518" y="2833745"/>
            <a:ext cx="3125098" cy="205076"/>
            <a:chOff x="1398821" y="2737924"/>
            <a:chExt cx="3125098" cy="205076"/>
          </a:xfrm>
        </p:grpSpPr>
        <p:sp>
          <p:nvSpPr>
            <p:cNvPr id="39" name="Rectangle 38"/>
            <p:cNvSpPr/>
            <p:nvPr/>
          </p:nvSpPr>
          <p:spPr>
            <a:xfrm>
              <a:off x="1398821" y="2737924"/>
              <a:ext cx="3125098" cy="2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62907" y="2737924"/>
              <a:ext cx="261012" cy="205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654518" y="2318177"/>
            <a:ext cx="3125098" cy="205076"/>
            <a:chOff x="1398821" y="2737924"/>
            <a:chExt cx="3125098" cy="205076"/>
          </a:xfrm>
        </p:grpSpPr>
        <p:sp>
          <p:nvSpPr>
            <p:cNvPr id="42" name="Rectangle 41"/>
            <p:cNvSpPr/>
            <p:nvPr/>
          </p:nvSpPr>
          <p:spPr>
            <a:xfrm>
              <a:off x="1398821" y="2737924"/>
              <a:ext cx="3125098" cy="2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262907" y="2737924"/>
              <a:ext cx="261012" cy="205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484336" y="4610453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Help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47410" y="3400019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Cough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810897" y="3388261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Sneezing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916731" y="3377594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Rash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654518" y="4055246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Cold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810897" y="4055246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Eye soar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916731" y="4055246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Cold Cough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578188" y="4651596"/>
            <a:ext cx="23360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Cough disease intensity level: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7643204" y="4958701"/>
            <a:ext cx="3125098" cy="205076"/>
            <a:chOff x="1398821" y="2737924"/>
            <a:chExt cx="3125098" cy="205076"/>
          </a:xfrm>
        </p:grpSpPr>
        <p:sp>
          <p:nvSpPr>
            <p:cNvPr id="54" name="Rectangle 53"/>
            <p:cNvSpPr/>
            <p:nvPr/>
          </p:nvSpPr>
          <p:spPr>
            <a:xfrm>
              <a:off x="1398821" y="2737924"/>
              <a:ext cx="3125098" cy="2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262907" y="2737924"/>
              <a:ext cx="261012" cy="205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7606916" y="5269661"/>
            <a:ext cx="219823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Cold disease intensity level: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654518" y="5576766"/>
            <a:ext cx="3125098" cy="205076"/>
            <a:chOff x="1398821" y="2737924"/>
            <a:chExt cx="3125098" cy="205076"/>
          </a:xfrm>
        </p:grpSpPr>
        <p:sp>
          <p:nvSpPr>
            <p:cNvPr id="58" name="Rectangle 57"/>
            <p:cNvSpPr/>
            <p:nvPr/>
          </p:nvSpPr>
          <p:spPr>
            <a:xfrm>
              <a:off x="1398821" y="2737924"/>
              <a:ext cx="3125098" cy="2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62907" y="2737924"/>
              <a:ext cx="261012" cy="205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0779616" y="605308"/>
            <a:ext cx="152401" cy="5731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798097" y="605309"/>
            <a:ext cx="114549" cy="34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0768302" y="6001076"/>
            <a:ext cx="144344" cy="32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947041" y="5834110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Contribute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625103" y="5836022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Back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339362" y="2315418"/>
            <a:ext cx="10817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points: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20001" y="2583107"/>
            <a:ext cx="130080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World Ranking: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312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0" y="605308"/>
            <a:ext cx="3400023" cy="573109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31994" y="605308"/>
            <a:ext cx="3400023" cy="573109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82728" y="2007582"/>
            <a:ext cx="233307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Guardian [name]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95030" y="788213"/>
            <a:ext cx="240322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[City Name]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916732" y="788213"/>
            <a:ext cx="862885" cy="48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T: 33</a:t>
            </a:r>
            <a:r>
              <a:rPr lang="en-US" baseline="30000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916731" y="1378635"/>
            <a:ext cx="862885" cy="48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H: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78188" y="1989025"/>
            <a:ext cx="15221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pollution level: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63017" y="2528234"/>
            <a:ext cx="94949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Dust level: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83265" y="3080484"/>
            <a:ext cx="28796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airborne disease prominence 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2353485" y="833546"/>
            <a:ext cx="1191552" cy="11554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Photo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654518" y="2833745"/>
            <a:ext cx="3125098" cy="205076"/>
            <a:chOff x="1398821" y="2737924"/>
            <a:chExt cx="3125098" cy="205076"/>
          </a:xfrm>
        </p:grpSpPr>
        <p:sp>
          <p:nvSpPr>
            <p:cNvPr id="39" name="Rectangle 38"/>
            <p:cNvSpPr/>
            <p:nvPr/>
          </p:nvSpPr>
          <p:spPr>
            <a:xfrm>
              <a:off x="1398821" y="2737924"/>
              <a:ext cx="3125098" cy="2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62907" y="2737924"/>
              <a:ext cx="261012" cy="205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654518" y="2318177"/>
            <a:ext cx="3125098" cy="205076"/>
            <a:chOff x="1398821" y="2737924"/>
            <a:chExt cx="3125098" cy="205076"/>
          </a:xfrm>
        </p:grpSpPr>
        <p:sp>
          <p:nvSpPr>
            <p:cNvPr id="42" name="Rectangle 41"/>
            <p:cNvSpPr/>
            <p:nvPr/>
          </p:nvSpPr>
          <p:spPr>
            <a:xfrm>
              <a:off x="1398821" y="2737924"/>
              <a:ext cx="3125098" cy="2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262907" y="2737924"/>
              <a:ext cx="261012" cy="205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7647410" y="3400019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Cough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810897" y="3388261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Sneezing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916731" y="3377594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Rash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654518" y="4055246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Cold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810897" y="4055246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Eye soar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916731" y="4055246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Cold Cough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578188" y="4651596"/>
            <a:ext cx="23360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Cough disease intensity level: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7643204" y="4958701"/>
            <a:ext cx="3125098" cy="205076"/>
            <a:chOff x="1398821" y="2737924"/>
            <a:chExt cx="3125098" cy="205076"/>
          </a:xfrm>
        </p:grpSpPr>
        <p:sp>
          <p:nvSpPr>
            <p:cNvPr id="54" name="Rectangle 53"/>
            <p:cNvSpPr/>
            <p:nvPr/>
          </p:nvSpPr>
          <p:spPr>
            <a:xfrm>
              <a:off x="1398821" y="2737924"/>
              <a:ext cx="3125098" cy="2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262907" y="2737924"/>
              <a:ext cx="261012" cy="205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7606916" y="5269661"/>
            <a:ext cx="219823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Cold disease intensity level: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654518" y="5576766"/>
            <a:ext cx="3125098" cy="205076"/>
            <a:chOff x="1398821" y="2737924"/>
            <a:chExt cx="3125098" cy="205076"/>
          </a:xfrm>
        </p:grpSpPr>
        <p:sp>
          <p:nvSpPr>
            <p:cNvPr id="58" name="Rectangle 57"/>
            <p:cNvSpPr/>
            <p:nvPr/>
          </p:nvSpPr>
          <p:spPr>
            <a:xfrm>
              <a:off x="1398821" y="2737924"/>
              <a:ext cx="3125098" cy="2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62907" y="2737924"/>
              <a:ext cx="261012" cy="205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0779616" y="605308"/>
            <a:ext cx="152401" cy="5731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798097" y="605309"/>
            <a:ext cx="114549" cy="34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0768302" y="6001076"/>
            <a:ext cx="144344" cy="32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947041" y="5834110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Contribute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625103" y="5836022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Back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958412" y="3163080"/>
            <a:ext cx="19816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received [10] points!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462089" y="3786898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See your ranking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570873" y="3781926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Back to guardian menu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477843" y="3781926"/>
            <a:ext cx="951359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See how you contributed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1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811369" y="141669"/>
            <a:ext cx="4005330" cy="65939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30740" y="309097"/>
            <a:ext cx="240322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[City Name]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523052" y="310286"/>
            <a:ext cx="862885" cy="48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T: 33</a:t>
            </a:r>
            <a:r>
              <a:rPr lang="en-US" baseline="30000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523051" y="900708"/>
            <a:ext cx="862885" cy="48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H: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87677" y="1538411"/>
            <a:ext cx="10724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saveAir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14084" y="1931319"/>
            <a:ext cx="210589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How dusty is your area?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27279" y="2370107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Not dusty at all</a:t>
            </a:r>
            <a:endParaRPr lang="en-US" sz="1100" dirty="0"/>
          </a:p>
        </p:txBody>
      </p:sp>
      <p:sp>
        <p:nvSpPr>
          <p:cNvPr id="43" name="Rectangle 42"/>
          <p:cNvSpPr/>
          <p:nvPr/>
        </p:nvSpPr>
        <p:spPr>
          <a:xfrm>
            <a:off x="1841837" y="2367746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bit dusty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2773356" y="2367746"/>
            <a:ext cx="845922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Moderate</a:t>
            </a:r>
            <a:endParaRPr lang="en-US" sz="1100" dirty="0"/>
          </a:p>
        </p:txBody>
      </p:sp>
      <p:sp>
        <p:nvSpPr>
          <p:cNvPr id="45" name="Rectangle 44"/>
          <p:cNvSpPr/>
          <p:nvPr/>
        </p:nvSpPr>
        <p:spPr>
          <a:xfrm>
            <a:off x="3730633" y="2381646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Very Dusty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914084" y="3046680"/>
            <a:ext cx="15661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Traffic Intensity?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14084" y="3427882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Low</a:t>
            </a:r>
            <a:endParaRPr lang="en-US" sz="1100" dirty="0"/>
          </a:p>
        </p:txBody>
      </p:sp>
      <p:sp>
        <p:nvSpPr>
          <p:cNvPr id="48" name="Rectangle 47"/>
          <p:cNvSpPr/>
          <p:nvPr/>
        </p:nvSpPr>
        <p:spPr>
          <a:xfrm>
            <a:off x="1828642" y="3425521"/>
            <a:ext cx="820164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Moderate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2760161" y="3425521"/>
            <a:ext cx="845922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High</a:t>
            </a:r>
            <a:endParaRPr lang="en-US" sz="1100" dirty="0"/>
          </a:p>
        </p:txBody>
      </p:sp>
      <p:sp>
        <p:nvSpPr>
          <p:cNvPr id="50" name="Rectangle 49"/>
          <p:cNvSpPr/>
          <p:nvPr/>
        </p:nvSpPr>
        <p:spPr>
          <a:xfrm>
            <a:off x="3717438" y="3439421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Extreme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916723" y="4150859"/>
            <a:ext cx="215392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Industries and factories?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27279" y="4471370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53" name="Rectangle 52"/>
          <p:cNvSpPr/>
          <p:nvPr/>
        </p:nvSpPr>
        <p:spPr>
          <a:xfrm>
            <a:off x="1841837" y="4469009"/>
            <a:ext cx="820164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few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2773356" y="4469009"/>
            <a:ext cx="845922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Quite a bit</a:t>
            </a:r>
            <a:endParaRPr lang="en-US" sz="1100" dirty="0"/>
          </a:p>
        </p:txBody>
      </p:sp>
      <p:sp>
        <p:nvSpPr>
          <p:cNvPr id="55" name="Rectangle 54"/>
          <p:cNvSpPr/>
          <p:nvPr/>
        </p:nvSpPr>
        <p:spPr>
          <a:xfrm>
            <a:off x="3730633" y="4482909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Many Factories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889374" y="5101149"/>
            <a:ext cx="298492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Air pollution you think in your area?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27279" y="5424089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Low</a:t>
            </a:r>
            <a:endParaRPr lang="en-US" sz="1100" dirty="0"/>
          </a:p>
        </p:txBody>
      </p:sp>
      <p:sp>
        <p:nvSpPr>
          <p:cNvPr id="58" name="Rectangle 57"/>
          <p:cNvSpPr/>
          <p:nvPr/>
        </p:nvSpPr>
        <p:spPr>
          <a:xfrm>
            <a:off x="1841837" y="5421728"/>
            <a:ext cx="820164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Moderate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2773356" y="5421728"/>
            <a:ext cx="845922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High</a:t>
            </a:r>
            <a:endParaRPr lang="en-US" sz="1100" dirty="0"/>
          </a:p>
        </p:txBody>
      </p:sp>
      <p:sp>
        <p:nvSpPr>
          <p:cNvPr id="60" name="Rectangle 59"/>
          <p:cNvSpPr/>
          <p:nvPr/>
        </p:nvSpPr>
        <p:spPr>
          <a:xfrm>
            <a:off x="3730633" y="5435628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Extreme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4578066" y="141669"/>
            <a:ext cx="232465" cy="8139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616433" y="141671"/>
            <a:ext cx="174727" cy="491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610331" y="6271190"/>
            <a:ext cx="220175" cy="464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726596" y="0"/>
            <a:ext cx="4005330" cy="65939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745967" y="167428"/>
            <a:ext cx="240322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[City Name]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9438279" y="168617"/>
            <a:ext cx="862885" cy="48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T: 33</a:t>
            </a:r>
            <a:r>
              <a:rPr lang="en-US" baseline="30000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9438278" y="759039"/>
            <a:ext cx="862885" cy="48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H: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102904" y="1396742"/>
            <a:ext cx="10724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saveAir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47740" y="1789650"/>
            <a:ext cx="253268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Garbage system of your area?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842506" y="2228438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Excellent</a:t>
            </a:r>
            <a:endParaRPr lang="en-US" sz="1100" dirty="0"/>
          </a:p>
        </p:txBody>
      </p:sp>
      <p:sp>
        <p:nvSpPr>
          <p:cNvPr id="72" name="Rectangle 71"/>
          <p:cNvSpPr/>
          <p:nvPr/>
        </p:nvSpPr>
        <p:spPr>
          <a:xfrm>
            <a:off x="7757064" y="2226077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Very Good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8688583" y="2226077"/>
            <a:ext cx="845922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Moderate</a:t>
            </a:r>
            <a:endParaRPr lang="en-US" sz="1100" dirty="0"/>
          </a:p>
        </p:txBody>
      </p:sp>
      <p:sp>
        <p:nvSpPr>
          <p:cNvPr id="74" name="Rectangle 73"/>
          <p:cNvSpPr/>
          <p:nvPr/>
        </p:nvSpPr>
        <p:spPr>
          <a:xfrm>
            <a:off x="9645860" y="2239977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Poor</a:t>
            </a:r>
            <a:endParaRPr lang="en-US" sz="1200" dirty="0"/>
          </a:p>
        </p:txBody>
      </p:sp>
      <p:sp>
        <p:nvSpPr>
          <p:cNvPr id="90" name="Rectangle 89"/>
          <p:cNvSpPr/>
          <p:nvPr/>
        </p:nvSpPr>
        <p:spPr>
          <a:xfrm>
            <a:off x="8229791" y="3055225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Next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493293" y="0"/>
            <a:ext cx="232465" cy="8139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0531660" y="2"/>
            <a:ext cx="174727" cy="491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0525558" y="6129521"/>
            <a:ext cx="220175" cy="464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639" y="115907"/>
            <a:ext cx="4262907" cy="65939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6041" y="283335"/>
            <a:ext cx="240322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[City Name]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78353" y="284524"/>
            <a:ext cx="862885" cy="48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T: 33</a:t>
            </a:r>
            <a:r>
              <a:rPr lang="en-US" baseline="30000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78352" y="874946"/>
            <a:ext cx="862885" cy="48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H: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8770" y="1512649"/>
            <a:ext cx="18608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stopAirDisease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8625" y="1905557"/>
            <a:ext cx="330956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Is there breathing problem in your area?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9238" y="2341984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Not much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1653294" y="2341984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Medium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2570162" y="2341984"/>
            <a:ext cx="845922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Very Much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691836" y="3020918"/>
            <a:ext cx="3375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Do you see various allergies in your area?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4099" y="3402120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1608657" y="3399759"/>
            <a:ext cx="820164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Low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40176" y="3399759"/>
            <a:ext cx="845922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Medium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684328" y="4086460"/>
            <a:ext cx="305660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Does your air cause itching problem?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2580" y="4445608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Very Little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1597138" y="4443247"/>
            <a:ext cx="820164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Little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2528657" y="4443247"/>
            <a:ext cx="845922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High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3485934" y="4457147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Extreme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689238" y="5075387"/>
            <a:ext cx="328218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Intensity of cough, fever, cold currently?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2580" y="5398327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Low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1597138" y="5395966"/>
            <a:ext cx="820164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Moderate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2528657" y="5395966"/>
            <a:ext cx="845922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High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3485934" y="5409866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Extreme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7525659" y="115907"/>
            <a:ext cx="3825025" cy="65939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545030" y="283335"/>
            <a:ext cx="240322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[City Name]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237342" y="284524"/>
            <a:ext cx="862885" cy="48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T: 33</a:t>
            </a:r>
            <a:r>
              <a:rPr lang="en-US" baseline="30000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237341" y="874946"/>
            <a:ext cx="862885" cy="48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H: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901967" y="1512649"/>
            <a:ext cx="10724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saveAir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41569" y="1920325"/>
            <a:ext cx="29356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Have you seen any recent airborne </a:t>
            </a:r>
          </a:p>
          <a:p>
            <a:r>
              <a:rPr lang="en-US" sz="1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epidemy</a:t>
            </a:r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your area?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581729" y="2447377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9496287" y="2445016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7641638" y="3020918"/>
            <a:ext cx="166840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 (If yes) What it is?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792184" y="3760680"/>
            <a:ext cx="1291974" cy="721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Save your area!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80764" y="115906"/>
            <a:ext cx="232465" cy="8139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519131" y="115908"/>
            <a:ext cx="174727" cy="491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513029" y="6245427"/>
            <a:ext cx="220175" cy="464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7693311" y="3412899"/>
            <a:ext cx="3125098" cy="205076"/>
            <a:chOff x="1398821" y="2737924"/>
            <a:chExt cx="3125098" cy="205076"/>
          </a:xfrm>
        </p:grpSpPr>
        <p:sp>
          <p:nvSpPr>
            <p:cNvPr id="60" name="Rectangle 59"/>
            <p:cNvSpPr/>
            <p:nvPr/>
          </p:nvSpPr>
          <p:spPr>
            <a:xfrm>
              <a:off x="1398821" y="2737924"/>
              <a:ext cx="3125098" cy="2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262907" y="2737924"/>
              <a:ext cx="261012" cy="205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11107498" y="115906"/>
            <a:ext cx="232465" cy="8139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1145865" y="115908"/>
            <a:ext cx="174727" cy="491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1139763" y="6245427"/>
            <a:ext cx="220175" cy="464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499985" y="3405564"/>
            <a:ext cx="845922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High</a:t>
            </a:r>
            <a:endParaRPr lang="en-US" sz="1100" dirty="0"/>
          </a:p>
        </p:txBody>
      </p:sp>
      <p:sp>
        <p:nvSpPr>
          <p:cNvPr id="45" name="Rectangle 44"/>
          <p:cNvSpPr/>
          <p:nvPr/>
        </p:nvSpPr>
        <p:spPr>
          <a:xfrm>
            <a:off x="3538144" y="2341984"/>
            <a:ext cx="845922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Very Much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3991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523</Words>
  <Application>Microsoft Office PowerPoint</Application>
  <PresentationFormat>Widescreen</PresentationFormat>
  <Paragraphs>178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Rakin Arko</dc:creator>
  <cp:lastModifiedBy>Rakin Arko</cp:lastModifiedBy>
  <cp:revision>18</cp:revision>
  <dcterms:created xsi:type="dcterms:W3CDTF">2016-04-16T01:55:44Z</dcterms:created>
  <dcterms:modified xsi:type="dcterms:W3CDTF">2016-04-22T17:30:40Z</dcterms:modified>
</cp:coreProperties>
</file>