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colors2.xml" ContentType="application/vnd.openxmlformats-officedocument.drawingml.diagramColors+xml"/>
  <Override PartName="/ppt/diagrams/data1.xml" ContentType="application/vnd.openxmlformats-officedocument.drawingml.diagramData+xml"/>
  <Override PartName="/ppt/diagrams/data2.xml" ContentType="application/vnd.openxmlformats-officedocument.drawingml.diagramData+xml"/>
  <Override PartName="/ppt/diagrams/drawing1.xml" ContentType="application/vnd.ms-office.drawingml.diagramDrawing+xml"/>
  <Override PartName="/ppt/diagrams/drawing2.xml" ContentType="application/vnd.ms-office.drawingml.diagramDrawing+xml"/>
  <Override PartName="/ppt/diagrams/layout1.xml" ContentType="application/vnd.openxmlformats-officedocument.drawingml.diagramLayout+xml"/>
  <Override PartName="/ppt/diagrams/layout2.xml" ContentType="application/vnd.openxmlformats-officedocument.drawingml.diagramLayout+xml"/>
  <Override PartName="/ppt/diagrams/quickStyle1.xml" ContentType="application/vnd.openxmlformats-officedocument.drawingml.diagramStyle+xml"/>
  <Override PartName="/ppt/diagrams/quickStyle2.xml" ContentType="application/vnd.openxmlformats-officedocument.drawingml.diagramStyle+xml"/>
  <Override PartName="/ppt/media/image6.svg" ContentType="image/svg+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2" r:id="rId8"/>
    <p:sldId id="263" r:id="rId9"/>
    <p:sldId id="264" r:id="rId10"/>
    <p:sldId id="265" r:id="rId11"/>
    <p:sldId id="266" r:id="rId12"/>
    <p:sldId id="267" r:id="rId13"/>
    <p:sldId id="268" r:id="rId14"/>
    <p:sldId id="261"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216"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5B8CE3C1-49AF-4F60-AEB7-43CD4D5A387B}" type="doc">
      <dgm:prSet loTypeId="urn:microsoft.com/office/officeart/2016/7/layout/LinearBlockProcessNumbered" loCatId="process" qsTypeId="urn:microsoft.com/office/officeart/2005/8/quickstyle/simple1" qsCatId="simple" csTypeId="urn:microsoft.com/office/officeart/2005/8/colors/colorful1" csCatId="colorful"/>
      <dgm:spPr/>
      <dgm:t>
        <a:bodyPr/>
        <a:lstStyle/>
        <a:p>
          <a:endParaRPr lang="en-US"/>
        </a:p>
      </dgm:t>
    </dgm:pt>
    <dgm:pt modelId="{4283577C-AB93-4038-978D-6B567D5932E3}">
      <dgm:prSet/>
      <dgm:spPr/>
      <dgm:t>
        <a:bodyPr/>
        <a:lstStyle/>
        <a:p>
          <a:r>
            <a:rPr lang="en-GB" b="1"/>
            <a:t>Handling Missing Values:</a:t>
          </a:r>
          <a:r>
            <a:rPr lang="en-GB"/>
            <a:t> We filled the missing values with appropriate replacements, using the mean or median for numerical data where applicable. Additionally, any rows with incomplete information were removed to maintain data quality.</a:t>
          </a:r>
          <a:endParaRPr lang="en-US"/>
        </a:p>
      </dgm:t>
    </dgm:pt>
    <dgm:pt modelId="{0C45EEF3-3286-4A39-BBB1-526F29041DE9}" cxnId="{938F71CB-BC3A-4F27-B3B1-EFFA940BD6DA}" type="parTrans">
      <dgm:prSet/>
      <dgm:spPr/>
      <dgm:t>
        <a:bodyPr/>
        <a:lstStyle/>
        <a:p>
          <a:endParaRPr lang="en-US"/>
        </a:p>
      </dgm:t>
    </dgm:pt>
    <dgm:pt modelId="{CBDA3773-58B3-47B8-BBBF-013EE45150D7}" cxnId="{938F71CB-BC3A-4F27-B3B1-EFFA940BD6DA}" type="sibTrans">
      <dgm:prSet phldrT="01" phldr="0"/>
      <dgm:spPr/>
      <dgm:t>
        <a:bodyPr/>
        <a:lstStyle/>
        <a:p>
          <a:r>
            <a:rPr lang="en-US"/>
            <a:t>01</a:t>
          </a:r>
        </a:p>
      </dgm:t>
    </dgm:pt>
    <dgm:pt modelId="{00E7550B-BB9D-4FBB-AC18-D5011B746423}">
      <dgm:prSet/>
      <dgm:spPr/>
      <dgm:t>
        <a:bodyPr/>
        <a:lstStyle/>
        <a:p>
          <a:r>
            <a:rPr lang="en-GB" b="1"/>
            <a:t>Data Cleaning:</a:t>
          </a:r>
          <a:r>
            <a:rPr lang="en-GB"/>
            <a:t> We removed any duplicate data entries and corrected errors to ensure consistency throughout the dataset.</a:t>
          </a:r>
          <a:endParaRPr lang="en-US"/>
        </a:p>
      </dgm:t>
    </dgm:pt>
    <dgm:pt modelId="{C15D39AC-11F4-4B2B-9F1E-B3C75DE9D760}" cxnId="{FE2D6DD7-A083-4C7C-8CD3-C5B344E81171}" type="parTrans">
      <dgm:prSet/>
      <dgm:spPr/>
      <dgm:t>
        <a:bodyPr/>
        <a:lstStyle/>
        <a:p>
          <a:endParaRPr lang="en-US"/>
        </a:p>
      </dgm:t>
    </dgm:pt>
    <dgm:pt modelId="{6CF1E88B-7A66-402F-9EFA-9AB009F7C79F}" cxnId="{FE2D6DD7-A083-4C7C-8CD3-C5B344E81171}" type="sibTrans">
      <dgm:prSet phldrT="02" phldr="0"/>
      <dgm:spPr/>
      <dgm:t>
        <a:bodyPr/>
        <a:lstStyle/>
        <a:p>
          <a:r>
            <a:rPr lang="en-US"/>
            <a:t>02</a:t>
          </a:r>
        </a:p>
      </dgm:t>
    </dgm:pt>
    <dgm:pt modelId="{92A3DFC1-9F42-4C8E-98F3-EAF73E5F612E}">
      <dgm:prSet/>
      <dgm:spPr/>
      <dgm:t>
        <a:bodyPr/>
        <a:lstStyle/>
        <a:p>
          <a:r>
            <a:rPr lang="en-GB" b="1"/>
            <a:t>Date Formatting:</a:t>
          </a:r>
          <a:r>
            <a:rPr lang="en-GB"/>
            <a:t> All date fields were checked and standardized to a consistent format to ensure uniformity across the dataset.</a:t>
          </a:r>
          <a:endParaRPr lang="en-US"/>
        </a:p>
      </dgm:t>
    </dgm:pt>
    <dgm:pt modelId="{81670FA3-2D18-4DF9-81C1-B2F3E8E0CBAA}" cxnId="{B471B828-3667-4058-8357-868DA0F11F32}" type="parTrans">
      <dgm:prSet/>
      <dgm:spPr/>
      <dgm:t>
        <a:bodyPr/>
        <a:lstStyle/>
        <a:p>
          <a:endParaRPr lang="en-US"/>
        </a:p>
      </dgm:t>
    </dgm:pt>
    <dgm:pt modelId="{66F5EE91-CDBC-44AF-9C61-9A28C0EC91F0}" cxnId="{B471B828-3667-4058-8357-868DA0F11F32}" type="sibTrans">
      <dgm:prSet phldrT="03" phldr="0"/>
      <dgm:spPr/>
      <dgm:t>
        <a:bodyPr/>
        <a:lstStyle/>
        <a:p>
          <a:r>
            <a:rPr lang="en-US"/>
            <a:t>03</a:t>
          </a:r>
        </a:p>
      </dgm:t>
    </dgm:pt>
    <dgm:pt modelId="{090220E1-D58C-4B0E-88C6-4C1A56C6AA03}">
      <dgm:prSet/>
      <dgm:spPr/>
      <dgm:t>
        <a:bodyPr/>
        <a:lstStyle/>
        <a:p>
          <a:r>
            <a:rPr lang="en-GB" b="1"/>
            <a:t>Categorization:</a:t>
          </a:r>
          <a:r>
            <a:rPr lang="en-GB"/>
            <a:t> The product categories were reviewed and corrected for any naming inconsistencies or variations that could cause discrepancies in the analysis.</a:t>
          </a:r>
          <a:endParaRPr lang="en-US"/>
        </a:p>
      </dgm:t>
    </dgm:pt>
    <dgm:pt modelId="{33EFF357-2D04-461D-A7A0-BA1FD2BD8E03}" cxnId="{64EAC817-0666-46AB-979F-112B06741403}" type="parTrans">
      <dgm:prSet/>
      <dgm:spPr/>
      <dgm:t>
        <a:bodyPr/>
        <a:lstStyle/>
        <a:p>
          <a:endParaRPr lang="en-US"/>
        </a:p>
      </dgm:t>
    </dgm:pt>
    <dgm:pt modelId="{D1ADF849-A105-4168-BE6D-C8C8419DA4A1}" cxnId="{64EAC817-0666-46AB-979F-112B06741403}" type="sibTrans">
      <dgm:prSet phldrT="04" phldr="0"/>
      <dgm:spPr/>
      <dgm:t>
        <a:bodyPr/>
        <a:lstStyle/>
        <a:p>
          <a:r>
            <a:rPr lang="en-US"/>
            <a:t>04</a:t>
          </a:r>
        </a:p>
      </dgm:t>
    </dgm:pt>
    <dgm:pt modelId="{FDC15843-2E7D-4F8C-A172-AA1C6EA3FD86}" type="pres">
      <dgm:prSet presAssocID="{5B8CE3C1-49AF-4F60-AEB7-43CD4D5A387B}" presName="Name0" presStyleCnt="0">
        <dgm:presLayoutVars>
          <dgm:animLvl val="lvl"/>
          <dgm:resizeHandles val="exact"/>
        </dgm:presLayoutVars>
      </dgm:prSet>
      <dgm:spPr/>
    </dgm:pt>
    <dgm:pt modelId="{8E9050AF-E08B-473E-95F0-1C09B2EF59BB}" type="pres">
      <dgm:prSet presAssocID="{4283577C-AB93-4038-978D-6B567D5932E3}" presName="compositeNode" presStyleCnt="0">
        <dgm:presLayoutVars>
          <dgm:bulletEnabled val="1"/>
        </dgm:presLayoutVars>
      </dgm:prSet>
      <dgm:spPr/>
    </dgm:pt>
    <dgm:pt modelId="{4590C2B4-96F6-4111-A9FA-0E7E04A80443}" type="pres">
      <dgm:prSet presAssocID="{4283577C-AB93-4038-978D-6B567D5932E3}" presName="bgRect" presStyleLbl="alignNode1" presStyleIdx="0" presStyleCnt="4"/>
      <dgm:spPr/>
    </dgm:pt>
    <dgm:pt modelId="{7BF28D3B-DCC4-42B2-B19C-18EE6A11F32B}" type="pres">
      <dgm:prSet presAssocID="{CBDA3773-58B3-47B8-BBBF-013EE45150D7}" presName="sibTransNodeRect" presStyleLbl="alignNode1" presStyleIdx="0" presStyleCnt="4">
        <dgm:presLayoutVars>
          <dgm:chMax val="0"/>
          <dgm:bulletEnabled val="1"/>
        </dgm:presLayoutVars>
      </dgm:prSet>
      <dgm:spPr/>
    </dgm:pt>
    <dgm:pt modelId="{033D618E-1538-4B25-965E-5221E42D0B28}" type="pres">
      <dgm:prSet presAssocID="{4283577C-AB93-4038-978D-6B567D5932E3}" presName="nodeRect" presStyleLbl="alignNode1" presStyleIdx="0" presStyleCnt="4">
        <dgm:presLayoutVars>
          <dgm:bulletEnabled val="1"/>
        </dgm:presLayoutVars>
      </dgm:prSet>
      <dgm:spPr/>
    </dgm:pt>
    <dgm:pt modelId="{D748F54E-2381-42DC-B31E-70B9ED8850BB}" type="pres">
      <dgm:prSet presAssocID="{CBDA3773-58B3-47B8-BBBF-013EE45150D7}" presName="sibTrans" presStyleCnt="0"/>
      <dgm:spPr/>
    </dgm:pt>
    <dgm:pt modelId="{2BC635C5-5C5D-4925-B31A-8EC77CFE2A73}" type="pres">
      <dgm:prSet presAssocID="{00E7550B-BB9D-4FBB-AC18-D5011B746423}" presName="compositeNode" presStyleCnt="0">
        <dgm:presLayoutVars>
          <dgm:bulletEnabled val="1"/>
        </dgm:presLayoutVars>
      </dgm:prSet>
      <dgm:spPr/>
    </dgm:pt>
    <dgm:pt modelId="{CEACE1B8-8A63-4823-A6F9-D0096D07C6C6}" type="pres">
      <dgm:prSet presAssocID="{00E7550B-BB9D-4FBB-AC18-D5011B746423}" presName="bgRect" presStyleLbl="alignNode1" presStyleIdx="1" presStyleCnt="4"/>
      <dgm:spPr/>
    </dgm:pt>
    <dgm:pt modelId="{999ED09F-DD8A-43A7-902E-ED6A9ACF4C8E}" type="pres">
      <dgm:prSet presAssocID="{6CF1E88B-7A66-402F-9EFA-9AB009F7C79F}" presName="sibTransNodeRect" presStyleLbl="alignNode1" presStyleIdx="1" presStyleCnt="4">
        <dgm:presLayoutVars>
          <dgm:chMax val="0"/>
          <dgm:bulletEnabled val="1"/>
        </dgm:presLayoutVars>
      </dgm:prSet>
      <dgm:spPr/>
    </dgm:pt>
    <dgm:pt modelId="{2D87EB1E-9B4A-426C-91DF-789165147552}" type="pres">
      <dgm:prSet presAssocID="{00E7550B-BB9D-4FBB-AC18-D5011B746423}" presName="nodeRect" presStyleLbl="alignNode1" presStyleIdx="1" presStyleCnt="4">
        <dgm:presLayoutVars>
          <dgm:bulletEnabled val="1"/>
        </dgm:presLayoutVars>
      </dgm:prSet>
      <dgm:spPr/>
    </dgm:pt>
    <dgm:pt modelId="{62DF2B58-6B2A-4D56-A09E-97D59D7A7E37}" type="pres">
      <dgm:prSet presAssocID="{6CF1E88B-7A66-402F-9EFA-9AB009F7C79F}" presName="sibTrans" presStyleCnt="0"/>
      <dgm:spPr/>
    </dgm:pt>
    <dgm:pt modelId="{BCEE97C2-62E0-4C22-9ECD-10B8C6353281}" type="pres">
      <dgm:prSet presAssocID="{92A3DFC1-9F42-4C8E-98F3-EAF73E5F612E}" presName="compositeNode" presStyleCnt="0">
        <dgm:presLayoutVars>
          <dgm:bulletEnabled val="1"/>
        </dgm:presLayoutVars>
      </dgm:prSet>
      <dgm:spPr/>
    </dgm:pt>
    <dgm:pt modelId="{3AD54CEC-599B-4E7A-A719-395883A4B840}" type="pres">
      <dgm:prSet presAssocID="{92A3DFC1-9F42-4C8E-98F3-EAF73E5F612E}" presName="bgRect" presStyleLbl="alignNode1" presStyleIdx="2" presStyleCnt="4"/>
      <dgm:spPr/>
    </dgm:pt>
    <dgm:pt modelId="{ECC0AB1C-D220-4169-ABB6-E11FCA00F432}" type="pres">
      <dgm:prSet presAssocID="{66F5EE91-CDBC-44AF-9C61-9A28C0EC91F0}" presName="sibTransNodeRect" presStyleLbl="alignNode1" presStyleIdx="2" presStyleCnt="4">
        <dgm:presLayoutVars>
          <dgm:chMax val="0"/>
          <dgm:bulletEnabled val="1"/>
        </dgm:presLayoutVars>
      </dgm:prSet>
      <dgm:spPr/>
    </dgm:pt>
    <dgm:pt modelId="{43D19065-E523-4E80-91C2-20094DD7A950}" type="pres">
      <dgm:prSet presAssocID="{92A3DFC1-9F42-4C8E-98F3-EAF73E5F612E}" presName="nodeRect" presStyleLbl="alignNode1" presStyleIdx="2" presStyleCnt="4">
        <dgm:presLayoutVars>
          <dgm:bulletEnabled val="1"/>
        </dgm:presLayoutVars>
      </dgm:prSet>
      <dgm:spPr/>
    </dgm:pt>
    <dgm:pt modelId="{F083B789-CAA4-4AB7-9DD7-7C3255702EF3}" type="pres">
      <dgm:prSet presAssocID="{66F5EE91-CDBC-44AF-9C61-9A28C0EC91F0}" presName="sibTrans" presStyleCnt="0"/>
      <dgm:spPr/>
    </dgm:pt>
    <dgm:pt modelId="{7F257818-15E2-4F37-A185-875E49A97F2D}" type="pres">
      <dgm:prSet presAssocID="{090220E1-D58C-4B0E-88C6-4C1A56C6AA03}" presName="compositeNode" presStyleCnt="0">
        <dgm:presLayoutVars>
          <dgm:bulletEnabled val="1"/>
        </dgm:presLayoutVars>
      </dgm:prSet>
      <dgm:spPr/>
    </dgm:pt>
    <dgm:pt modelId="{9F5FC207-F687-4334-81FC-C98D22D74885}" type="pres">
      <dgm:prSet presAssocID="{090220E1-D58C-4B0E-88C6-4C1A56C6AA03}" presName="bgRect" presStyleLbl="alignNode1" presStyleIdx="3" presStyleCnt="4"/>
      <dgm:spPr/>
    </dgm:pt>
    <dgm:pt modelId="{3C9346E1-6BEE-45D8-9968-373590001DAD}" type="pres">
      <dgm:prSet presAssocID="{D1ADF849-A105-4168-BE6D-C8C8419DA4A1}" presName="sibTransNodeRect" presStyleLbl="alignNode1" presStyleIdx="3" presStyleCnt="4">
        <dgm:presLayoutVars>
          <dgm:chMax val="0"/>
          <dgm:bulletEnabled val="1"/>
        </dgm:presLayoutVars>
      </dgm:prSet>
      <dgm:spPr/>
    </dgm:pt>
    <dgm:pt modelId="{4F993CCB-A8CD-4B10-AEDE-54BD26E76F64}" type="pres">
      <dgm:prSet presAssocID="{090220E1-D58C-4B0E-88C6-4C1A56C6AA03}" presName="nodeRect" presStyleLbl="alignNode1" presStyleIdx="3" presStyleCnt="4">
        <dgm:presLayoutVars>
          <dgm:bulletEnabled val="1"/>
        </dgm:presLayoutVars>
      </dgm:prSet>
      <dgm:spPr/>
    </dgm:pt>
  </dgm:ptLst>
  <dgm:cxnLst>
    <dgm:cxn modelId="{9B7A100A-8842-4B98-97AC-0E3A84EFE1C3}" type="presOf" srcId="{00E7550B-BB9D-4FBB-AC18-D5011B746423}" destId="{CEACE1B8-8A63-4823-A6F9-D0096D07C6C6}" srcOrd="0" destOrd="0" presId="urn:microsoft.com/office/officeart/2016/7/layout/LinearBlockProcessNumbered"/>
    <dgm:cxn modelId="{07852A0A-555A-4031-8563-14AF9F2A60E0}" type="presOf" srcId="{66F5EE91-CDBC-44AF-9C61-9A28C0EC91F0}" destId="{ECC0AB1C-D220-4169-ABB6-E11FCA00F432}" srcOrd="0" destOrd="0" presId="urn:microsoft.com/office/officeart/2016/7/layout/LinearBlockProcessNumbered"/>
    <dgm:cxn modelId="{64EAC817-0666-46AB-979F-112B06741403}" srcId="{5B8CE3C1-49AF-4F60-AEB7-43CD4D5A387B}" destId="{090220E1-D58C-4B0E-88C6-4C1A56C6AA03}" srcOrd="3" destOrd="0" parTransId="{33EFF357-2D04-461D-A7A0-BA1FD2BD8E03}" sibTransId="{D1ADF849-A105-4168-BE6D-C8C8419DA4A1}"/>
    <dgm:cxn modelId="{B471B828-3667-4058-8357-868DA0F11F32}" srcId="{5B8CE3C1-49AF-4F60-AEB7-43CD4D5A387B}" destId="{92A3DFC1-9F42-4C8E-98F3-EAF73E5F612E}" srcOrd="2" destOrd="0" parTransId="{81670FA3-2D18-4DF9-81C1-B2F3E8E0CBAA}" sibTransId="{66F5EE91-CDBC-44AF-9C61-9A28C0EC91F0}"/>
    <dgm:cxn modelId="{B6195D5E-CD44-4E84-A02B-D7038F55A8DE}" type="presOf" srcId="{92A3DFC1-9F42-4C8E-98F3-EAF73E5F612E}" destId="{43D19065-E523-4E80-91C2-20094DD7A950}" srcOrd="1" destOrd="0" presId="urn:microsoft.com/office/officeart/2016/7/layout/LinearBlockProcessNumbered"/>
    <dgm:cxn modelId="{BCC1D847-A05F-40B4-9574-6D7029C1A616}" type="presOf" srcId="{D1ADF849-A105-4168-BE6D-C8C8419DA4A1}" destId="{3C9346E1-6BEE-45D8-9968-373590001DAD}" srcOrd="0" destOrd="0" presId="urn:microsoft.com/office/officeart/2016/7/layout/LinearBlockProcessNumbered"/>
    <dgm:cxn modelId="{E26D2E73-27E3-48CC-8E22-83315749FF11}" type="presOf" srcId="{090220E1-D58C-4B0E-88C6-4C1A56C6AA03}" destId="{4F993CCB-A8CD-4B10-AEDE-54BD26E76F64}" srcOrd="1" destOrd="0" presId="urn:microsoft.com/office/officeart/2016/7/layout/LinearBlockProcessNumbered"/>
    <dgm:cxn modelId="{263B797C-2EC1-432D-9D8D-D41AB88A260E}" type="presOf" srcId="{CBDA3773-58B3-47B8-BBBF-013EE45150D7}" destId="{7BF28D3B-DCC4-42B2-B19C-18EE6A11F32B}" srcOrd="0" destOrd="0" presId="urn:microsoft.com/office/officeart/2016/7/layout/LinearBlockProcessNumbered"/>
    <dgm:cxn modelId="{F2C49681-FAD6-4819-9E40-83D0CD59E21F}" type="presOf" srcId="{6CF1E88B-7A66-402F-9EFA-9AB009F7C79F}" destId="{999ED09F-DD8A-43A7-902E-ED6A9ACF4C8E}" srcOrd="0" destOrd="0" presId="urn:microsoft.com/office/officeart/2016/7/layout/LinearBlockProcessNumbered"/>
    <dgm:cxn modelId="{B95B1C87-47B6-4CC8-8732-8A2346FE8C49}" type="presOf" srcId="{090220E1-D58C-4B0E-88C6-4C1A56C6AA03}" destId="{9F5FC207-F687-4334-81FC-C98D22D74885}" srcOrd="0" destOrd="0" presId="urn:microsoft.com/office/officeart/2016/7/layout/LinearBlockProcessNumbered"/>
    <dgm:cxn modelId="{33A7E992-FE1D-4A1B-9826-AB836E382DD0}" type="presOf" srcId="{5B8CE3C1-49AF-4F60-AEB7-43CD4D5A387B}" destId="{FDC15843-2E7D-4F8C-A172-AA1C6EA3FD86}" srcOrd="0" destOrd="0" presId="urn:microsoft.com/office/officeart/2016/7/layout/LinearBlockProcessNumbered"/>
    <dgm:cxn modelId="{6CC421B2-664C-4D9B-8D29-7D04CD53FE98}" type="presOf" srcId="{4283577C-AB93-4038-978D-6B567D5932E3}" destId="{033D618E-1538-4B25-965E-5221E42D0B28}" srcOrd="1" destOrd="0" presId="urn:microsoft.com/office/officeart/2016/7/layout/LinearBlockProcessNumbered"/>
    <dgm:cxn modelId="{A3E274B8-43E2-4AB9-94EA-CB0EA9BF6AF3}" type="presOf" srcId="{00E7550B-BB9D-4FBB-AC18-D5011B746423}" destId="{2D87EB1E-9B4A-426C-91DF-789165147552}" srcOrd="1" destOrd="0" presId="urn:microsoft.com/office/officeart/2016/7/layout/LinearBlockProcessNumbered"/>
    <dgm:cxn modelId="{938F71CB-BC3A-4F27-B3B1-EFFA940BD6DA}" srcId="{5B8CE3C1-49AF-4F60-AEB7-43CD4D5A387B}" destId="{4283577C-AB93-4038-978D-6B567D5932E3}" srcOrd="0" destOrd="0" parTransId="{0C45EEF3-3286-4A39-BBB1-526F29041DE9}" sibTransId="{CBDA3773-58B3-47B8-BBBF-013EE45150D7}"/>
    <dgm:cxn modelId="{FE2D6DD7-A083-4C7C-8CD3-C5B344E81171}" srcId="{5B8CE3C1-49AF-4F60-AEB7-43CD4D5A387B}" destId="{00E7550B-BB9D-4FBB-AC18-D5011B746423}" srcOrd="1" destOrd="0" parTransId="{C15D39AC-11F4-4B2B-9F1E-B3C75DE9D760}" sibTransId="{6CF1E88B-7A66-402F-9EFA-9AB009F7C79F}"/>
    <dgm:cxn modelId="{C1F16CE4-01C2-433F-B20D-40DC3D00DFA6}" type="presOf" srcId="{4283577C-AB93-4038-978D-6B567D5932E3}" destId="{4590C2B4-96F6-4111-A9FA-0E7E04A80443}" srcOrd="0" destOrd="0" presId="urn:microsoft.com/office/officeart/2016/7/layout/LinearBlockProcessNumbered"/>
    <dgm:cxn modelId="{BDBBB5EB-FD38-4341-B945-2B558492E6F0}" type="presOf" srcId="{92A3DFC1-9F42-4C8E-98F3-EAF73E5F612E}" destId="{3AD54CEC-599B-4E7A-A719-395883A4B840}" srcOrd="0" destOrd="0" presId="urn:microsoft.com/office/officeart/2016/7/layout/LinearBlockProcessNumbered"/>
    <dgm:cxn modelId="{3A830577-2D44-4FCB-84E7-B73E7D86A990}" type="presParOf" srcId="{FDC15843-2E7D-4F8C-A172-AA1C6EA3FD86}" destId="{8E9050AF-E08B-473E-95F0-1C09B2EF59BB}" srcOrd="0" destOrd="0" presId="urn:microsoft.com/office/officeart/2016/7/layout/LinearBlockProcessNumbered"/>
    <dgm:cxn modelId="{15CD47D7-2C13-473D-942B-0C046CF24E62}" type="presParOf" srcId="{8E9050AF-E08B-473E-95F0-1C09B2EF59BB}" destId="{4590C2B4-96F6-4111-A9FA-0E7E04A80443}" srcOrd="0" destOrd="0" presId="urn:microsoft.com/office/officeart/2016/7/layout/LinearBlockProcessNumbered"/>
    <dgm:cxn modelId="{A18BF635-5124-4F05-BE31-FD3D24310F93}" type="presParOf" srcId="{8E9050AF-E08B-473E-95F0-1C09B2EF59BB}" destId="{7BF28D3B-DCC4-42B2-B19C-18EE6A11F32B}" srcOrd="1" destOrd="0" presId="urn:microsoft.com/office/officeart/2016/7/layout/LinearBlockProcessNumbered"/>
    <dgm:cxn modelId="{B4957EB3-5F2D-44F2-BB4C-5269661F0135}" type="presParOf" srcId="{8E9050AF-E08B-473E-95F0-1C09B2EF59BB}" destId="{033D618E-1538-4B25-965E-5221E42D0B28}" srcOrd="2" destOrd="0" presId="urn:microsoft.com/office/officeart/2016/7/layout/LinearBlockProcessNumbered"/>
    <dgm:cxn modelId="{48E2A9B2-2D90-4AEC-AFD2-14D70D9CF72D}" type="presParOf" srcId="{FDC15843-2E7D-4F8C-A172-AA1C6EA3FD86}" destId="{D748F54E-2381-42DC-B31E-70B9ED8850BB}" srcOrd="1" destOrd="0" presId="urn:microsoft.com/office/officeart/2016/7/layout/LinearBlockProcessNumbered"/>
    <dgm:cxn modelId="{E51ADC71-19DB-4FDE-832B-3B4C278E6A40}" type="presParOf" srcId="{FDC15843-2E7D-4F8C-A172-AA1C6EA3FD86}" destId="{2BC635C5-5C5D-4925-B31A-8EC77CFE2A73}" srcOrd="2" destOrd="0" presId="urn:microsoft.com/office/officeart/2016/7/layout/LinearBlockProcessNumbered"/>
    <dgm:cxn modelId="{81812D12-B0C3-4729-AA8C-8C22C60DB979}" type="presParOf" srcId="{2BC635C5-5C5D-4925-B31A-8EC77CFE2A73}" destId="{CEACE1B8-8A63-4823-A6F9-D0096D07C6C6}" srcOrd="0" destOrd="0" presId="urn:microsoft.com/office/officeart/2016/7/layout/LinearBlockProcessNumbered"/>
    <dgm:cxn modelId="{DE856244-7157-4D3E-A667-43AF4619D95D}" type="presParOf" srcId="{2BC635C5-5C5D-4925-B31A-8EC77CFE2A73}" destId="{999ED09F-DD8A-43A7-902E-ED6A9ACF4C8E}" srcOrd="1" destOrd="0" presId="urn:microsoft.com/office/officeart/2016/7/layout/LinearBlockProcessNumbered"/>
    <dgm:cxn modelId="{2AF183B3-9092-4C93-93F8-5DBF351F9EC2}" type="presParOf" srcId="{2BC635C5-5C5D-4925-B31A-8EC77CFE2A73}" destId="{2D87EB1E-9B4A-426C-91DF-789165147552}" srcOrd="2" destOrd="0" presId="urn:microsoft.com/office/officeart/2016/7/layout/LinearBlockProcessNumbered"/>
    <dgm:cxn modelId="{AA95BAC7-5B7E-481B-85F8-7B25F3C914B6}" type="presParOf" srcId="{FDC15843-2E7D-4F8C-A172-AA1C6EA3FD86}" destId="{62DF2B58-6B2A-4D56-A09E-97D59D7A7E37}" srcOrd="3" destOrd="0" presId="urn:microsoft.com/office/officeart/2016/7/layout/LinearBlockProcessNumbered"/>
    <dgm:cxn modelId="{696256D4-B157-492D-AC8F-4EF0EDDFF46F}" type="presParOf" srcId="{FDC15843-2E7D-4F8C-A172-AA1C6EA3FD86}" destId="{BCEE97C2-62E0-4C22-9ECD-10B8C6353281}" srcOrd="4" destOrd="0" presId="urn:microsoft.com/office/officeart/2016/7/layout/LinearBlockProcessNumbered"/>
    <dgm:cxn modelId="{8AEECB70-943A-4ED7-91E3-C3FA6A875457}" type="presParOf" srcId="{BCEE97C2-62E0-4C22-9ECD-10B8C6353281}" destId="{3AD54CEC-599B-4E7A-A719-395883A4B840}" srcOrd="0" destOrd="0" presId="urn:microsoft.com/office/officeart/2016/7/layout/LinearBlockProcessNumbered"/>
    <dgm:cxn modelId="{A36264F2-CA04-4675-B362-1BB7F645CC7F}" type="presParOf" srcId="{BCEE97C2-62E0-4C22-9ECD-10B8C6353281}" destId="{ECC0AB1C-D220-4169-ABB6-E11FCA00F432}" srcOrd="1" destOrd="0" presId="urn:microsoft.com/office/officeart/2016/7/layout/LinearBlockProcessNumbered"/>
    <dgm:cxn modelId="{9B4F53A6-6434-46AE-A5E7-EB56A6504C28}" type="presParOf" srcId="{BCEE97C2-62E0-4C22-9ECD-10B8C6353281}" destId="{43D19065-E523-4E80-91C2-20094DD7A950}" srcOrd="2" destOrd="0" presId="urn:microsoft.com/office/officeart/2016/7/layout/LinearBlockProcessNumbered"/>
    <dgm:cxn modelId="{9F0A07B5-8310-4765-B26C-8BF6CB011510}" type="presParOf" srcId="{FDC15843-2E7D-4F8C-A172-AA1C6EA3FD86}" destId="{F083B789-CAA4-4AB7-9DD7-7C3255702EF3}" srcOrd="5" destOrd="0" presId="urn:microsoft.com/office/officeart/2016/7/layout/LinearBlockProcessNumbered"/>
    <dgm:cxn modelId="{4A3D0F35-F40F-4247-83BC-034E10FBBCDA}" type="presParOf" srcId="{FDC15843-2E7D-4F8C-A172-AA1C6EA3FD86}" destId="{7F257818-15E2-4F37-A185-875E49A97F2D}" srcOrd="6" destOrd="0" presId="urn:microsoft.com/office/officeart/2016/7/layout/LinearBlockProcessNumbered"/>
    <dgm:cxn modelId="{9130B852-85FC-4CB2-95C1-B7A02018C738}" type="presParOf" srcId="{7F257818-15E2-4F37-A185-875E49A97F2D}" destId="{9F5FC207-F687-4334-81FC-C98D22D74885}" srcOrd="0" destOrd="0" presId="urn:microsoft.com/office/officeart/2016/7/layout/LinearBlockProcessNumbered"/>
    <dgm:cxn modelId="{3E252560-345E-4F92-9C63-322E3EF0D62D}" type="presParOf" srcId="{7F257818-15E2-4F37-A185-875E49A97F2D}" destId="{3C9346E1-6BEE-45D8-9968-373590001DAD}" srcOrd="1" destOrd="0" presId="urn:microsoft.com/office/officeart/2016/7/layout/LinearBlockProcessNumbered"/>
    <dgm:cxn modelId="{FE3DCAAA-84CC-4A2F-B941-1DA12BDEA1E5}" type="presParOf" srcId="{7F257818-15E2-4F37-A185-875E49A97F2D}" destId="{4F993CCB-A8CD-4B10-AEDE-54BD26E76F64}" srcOrd="2" destOrd="0" presId="urn:microsoft.com/office/officeart/2016/7/layout/LinearBlockProcessNumbered"/>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1E07412-DEE0-4522-8B55-D87E40F91582}" type="doc">
      <dgm:prSet loTypeId="urn:microsoft.com/office/officeart/2008/layout/LinedList" loCatId="list" qsTypeId="urn:microsoft.com/office/officeart/2005/8/quickstyle/simple1" qsCatId="simple" csTypeId="urn:microsoft.com/office/officeart/2005/8/colors/colorful2" csCatId="colorful"/>
      <dgm:spPr/>
      <dgm:t>
        <a:bodyPr/>
        <a:lstStyle/>
        <a:p>
          <a:endParaRPr lang="en-US"/>
        </a:p>
      </dgm:t>
    </dgm:pt>
    <dgm:pt modelId="{A651949C-9A2D-4406-A462-ADC470F1D025}">
      <dgm:prSet/>
      <dgm:spPr/>
      <dgm:t>
        <a:bodyPr/>
        <a:lstStyle/>
        <a:p>
          <a:r>
            <a:rPr lang="en-GB"/>
            <a:t>To address the </a:t>
          </a:r>
          <a:r>
            <a:rPr lang="en-GB" b="1"/>
            <a:t>data quality assessment</a:t>
          </a:r>
          <a:r>
            <a:rPr lang="en-GB"/>
            <a:t>, we will evaluate the following key factors:</a:t>
          </a:r>
          <a:endParaRPr lang="en-US"/>
        </a:p>
      </dgm:t>
    </dgm:pt>
    <dgm:pt modelId="{85CC7F36-87ED-4CE2-9B53-49BB30945C26}" cxnId="{174E5E43-14EB-4F13-AEB5-21F2EA6E98C9}" type="parTrans">
      <dgm:prSet/>
      <dgm:spPr/>
      <dgm:t>
        <a:bodyPr/>
        <a:lstStyle/>
        <a:p>
          <a:endParaRPr lang="en-US"/>
        </a:p>
      </dgm:t>
    </dgm:pt>
    <dgm:pt modelId="{24421CCD-F6A7-4864-A9CB-7A21D5F1F4FF}" cxnId="{174E5E43-14EB-4F13-AEB5-21F2EA6E98C9}" type="sibTrans">
      <dgm:prSet/>
      <dgm:spPr/>
      <dgm:t>
        <a:bodyPr/>
        <a:lstStyle/>
        <a:p>
          <a:endParaRPr lang="en-US"/>
        </a:p>
      </dgm:t>
    </dgm:pt>
    <dgm:pt modelId="{3DBFFA6B-BAE8-4F37-8BE2-D158A86CC18D}">
      <dgm:prSet/>
      <dgm:spPr/>
      <dgm:t>
        <a:bodyPr/>
        <a:lstStyle/>
        <a:p>
          <a:r>
            <a:rPr lang="en-GB" b="1"/>
            <a:t>Data Accuracy</a:t>
          </a:r>
          <a:endParaRPr lang="en-US"/>
        </a:p>
      </dgm:t>
    </dgm:pt>
    <dgm:pt modelId="{BF4AAF2E-F421-430D-B976-80A29F35D5FF}" cxnId="{3A1FCA98-1141-4A8E-9290-6087C3629756}" type="parTrans">
      <dgm:prSet/>
      <dgm:spPr/>
      <dgm:t>
        <a:bodyPr/>
        <a:lstStyle/>
        <a:p>
          <a:endParaRPr lang="en-US"/>
        </a:p>
      </dgm:t>
    </dgm:pt>
    <dgm:pt modelId="{7E42D46C-B5FE-4DC2-A149-E8B15187F679}" cxnId="{3A1FCA98-1141-4A8E-9290-6087C3629756}" type="sibTrans">
      <dgm:prSet/>
      <dgm:spPr/>
      <dgm:t>
        <a:bodyPr/>
        <a:lstStyle/>
        <a:p>
          <a:endParaRPr lang="en-US"/>
        </a:p>
      </dgm:t>
    </dgm:pt>
    <dgm:pt modelId="{190B7220-7290-4D83-ACC3-239BE3812E5E}">
      <dgm:prSet/>
      <dgm:spPr/>
      <dgm:t>
        <a:bodyPr/>
        <a:lstStyle/>
        <a:p>
          <a:r>
            <a:rPr lang="en-GB" b="1"/>
            <a:t>Data Completeness</a:t>
          </a:r>
          <a:endParaRPr lang="en-US"/>
        </a:p>
      </dgm:t>
    </dgm:pt>
    <dgm:pt modelId="{A3EDA4EF-48F0-4F90-A5FB-7B8E59D1DD20}" cxnId="{99782892-6844-49CD-A468-DC11301600E0}" type="parTrans">
      <dgm:prSet/>
      <dgm:spPr/>
      <dgm:t>
        <a:bodyPr/>
        <a:lstStyle/>
        <a:p>
          <a:endParaRPr lang="en-US"/>
        </a:p>
      </dgm:t>
    </dgm:pt>
    <dgm:pt modelId="{9D01A1B0-BBDD-45CE-AAB2-8C0F83F6D7AB}" cxnId="{99782892-6844-49CD-A468-DC11301600E0}" type="sibTrans">
      <dgm:prSet/>
      <dgm:spPr/>
      <dgm:t>
        <a:bodyPr/>
        <a:lstStyle/>
        <a:p>
          <a:endParaRPr lang="en-US"/>
        </a:p>
      </dgm:t>
    </dgm:pt>
    <dgm:pt modelId="{69FC26EA-8587-44CC-BDD2-E093DC026718}">
      <dgm:prSet/>
      <dgm:spPr/>
      <dgm:t>
        <a:bodyPr/>
        <a:lstStyle/>
        <a:p>
          <a:r>
            <a:rPr lang="en-GB" b="1"/>
            <a:t>Data Reliability</a:t>
          </a:r>
          <a:endParaRPr lang="en-US"/>
        </a:p>
      </dgm:t>
    </dgm:pt>
    <dgm:pt modelId="{E89721F8-663B-4FD5-868F-47285BE9C3D5}" cxnId="{171ADDCC-1205-4343-80EC-31FE75A942B5}" type="parTrans">
      <dgm:prSet/>
      <dgm:spPr/>
      <dgm:t>
        <a:bodyPr/>
        <a:lstStyle/>
        <a:p>
          <a:endParaRPr lang="en-US"/>
        </a:p>
      </dgm:t>
    </dgm:pt>
    <dgm:pt modelId="{27DD56C9-7686-472B-875E-2D669AE98C1C}" cxnId="{171ADDCC-1205-4343-80EC-31FE75A942B5}" type="sibTrans">
      <dgm:prSet/>
      <dgm:spPr/>
      <dgm:t>
        <a:bodyPr/>
        <a:lstStyle/>
        <a:p>
          <a:endParaRPr lang="en-US"/>
        </a:p>
      </dgm:t>
    </dgm:pt>
    <dgm:pt modelId="{171D79B7-7B7C-45EA-AE90-1218D0A91E7F}">
      <dgm:prSet/>
      <dgm:spPr/>
      <dgm:t>
        <a:bodyPr/>
        <a:lstStyle/>
        <a:p>
          <a:r>
            <a:rPr lang="en-GB"/>
            <a:t>Additionally, we will consider potential </a:t>
          </a:r>
          <a:r>
            <a:rPr lang="en-GB" b="1"/>
            <a:t>biases</a:t>
          </a:r>
          <a:r>
            <a:rPr lang="en-GB"/>
            <a:t>, discuss relevant </a:t>
          </a:r>
          <a:r>
            <a:rPr lang="en-GB" b="1"/>
            <a:t>ethical considerations</a:t>
          </a:r>
          <a:r>
            <a:rPr lang="en-GB"/>
            <a:t>, and highlight any </a:t>
          </a:r>
          <a:r>
            <a:rPr lang="en-GB" b="1"/>
            <a:t>limitations</a:t>
          </a:r>
          <a:r>
            <a:rPr lang="en-GB"/>
            <a:t> within the dataset.</a:t>
          </a:r>
          <a:endParaRPr lang="en-US"/>
        </a:p>
      </dgm:t>
    </dgm:pt>
    <dgm:pt modelId="{9F4C6A47-EF2B-4581-8545-80433368E876}" cxnId="{78EE41D2-1C2C-4F0D-8E00-7CFE7F2948E1}" type="parTrans">
      <dgm:prSet/>
      <dgm:spPr/>
      <dgm:t>
        <a:bodyPr/>
        <a:lstStyle/>
        <a:p>
          <a:endParaRPr lang="en-US"/>
        </a:p>
      </dgm:t>
    </dgm:pt>
    <dgm:pt modelId="{24E5690C-A9A8-4377-8873-8833671FFC16}" cxnId="{78EE41D2-1C2C-4F0D-8E00-7CFE7F2948E1}" type="sibTrans">
      <dgm:prSet/>
      <dgm:spPr/>
      <dgm:t>
        <a:bodyPr/>
        <a:lstStyle/>
        <a:p>
          <a:endParaRPr lang="en-US"/>
        </a:p>
      </dgm:t>
    </dgm:pt>
    <dgm:pt modelId="{E237732A-F647-4CB4-A68C-9FB04A8B255A}" type="pres">
      <dgm:prSet presAssocID="{01E07412-DEE0-4522-8B55-D87E40F91582}" presName="vert0" presStyleCnt="0">
        <dgm:presLayoutVars>
          <dgm:dir/>
          <dgm:animOne val="branch"/>
          <dgm:animLvl val="lvl"/>
        </dgm:presLayoutVars>
      </dgm:prSet>
      <dgm:spPr/>
    </dgm:pt>
    <dgm:pt modelId="{EE88D80A-012E-4C37-BA1F-43A87C30DEC0}" type="pres">
      <dgm:prSet presAssocID="{A651949C-9A2D-4406-A462-ADC470F1D025}" presName="thickLine" presStyleLbl="alignNode1" presStyleIdx="0" presStyleCnt="5"/>
      <dgm:spPr/>
    </dgm:pt>
    <dgm:pt modelId="{A750293F-5DFE-4F65-B627-F9979C425743}" type="pres">
      <dgm:prSet presAssocID="{A651949C-9A2D-4406-A462-ADC470F1D025}" presName="horz1" presStyleCnt="0"/>
      <dgm:spPr/>
    </dgm:pt>
    <dgm:pt modelId="{F20180F1-9D54-4431-8B35-9356275A8698}" type="pres">
      <dgm:prSet presAssocID="{A651949C-9A2D-4406-A462-ADC470F1D025}" presName="tx1" presStyleLbl="revTx" presStyleIdx="0" presStyleCnt="5"/>
      <dgm:spPr/>
    </dgm:pt>
    <dgm:pt modelId="{D8387784-B188-4CEE-B79E-2EE633EF9F0F}" type="pres">
      <dgm:prSet presAssocID="{A651949C-9A2D-4406-A462-ADC470F1D025}" presName="vert1" presStyleCnt="0"/>
      <dgm:spPr/>
    </dgm:pt>
    <dgm:pt modelId="{77C6C14D-0FE0-4054-84D8-D871B2DA0DB5}" type="pres">
      <dgm:prSet presAssocID="{3DBFFA6B-BAE8-4F37-8BE2-D158A86CC18D}" presName="thickLine" presStyleLbl="alignNode1" presStyleIdx="1" presStyleCnt="5"/>
      <dgm:spPr/>
    </dgm:pt>
    <dgm:pt modelId="{20411201-EDDE-4683-AEBD-69D236C36A05}" type="pres">
      <dgm:prSet presAssocID="{3DBFFA6B-BAE8-4F37-8BE2-D158A86CC18D}" presName="horz1" presStyleCnt="0"/>
      <dgm:spPr/>
    </dgm:pt>
    <dgm:pt modelId="{83E35221-67DF-4E84-953E-743E0759B848}" type="pres">
      <dgm:prSet presAssocID="{3DBFFA6B-BAE8-4F37-8BE2-D158A86CC18D}" presName="tx1" presStyleLbl="revTx" presStyleIdx="1" presStyleCnt="5"/>
      <dgm:spPr/>
    </dgm:pt>
    <dgm:pt modelId="{0D009D75-B7C5-48F3-82CF-3C83CB18DC12}" type="pres">
      <dgm:prSet presAssocID="{3DBFFA6B-BAE8-4F37-8BE2-D158A86CC18D}" presName="vert1" presStyleCnt="0"/>
      <dgm:spPr/>
    </dgm:pt>
    <dgm:pt modelId="{D96C6085-8779-4393-98AB-D31A14AF8AEC}" type="pres">
      <dgm:prSet presAssocID="{190B7220-7290-4D83-ACC3-239BE3812E5E}" presName="thickLine" presStyleLbl="alignNode1" presStyleIdx="2" presStyleCnt="5"/>
      <dgm:spPr/>
    </dgm:pt>
    <dgm:pt modelId="{16DCBA90-C1CF-4B55-9268-E3B9EE384FD9}" type="pres">
      <dgm:prSet presAssocID="{190B7220-7290-4D83-ACC3-239BE3812E5E}" presName="horz1" presStyleCnt="0"/>
      <dgm:spPr/>
    </dgm:pt>
    <dgm:pt modelId="{57D27222-6048-4ED6-B150-DE0DF55FAE81}" type="pres">
      <dgm:prSet presAssocID="{190B7220-7290-4D83-ACC3-239BE3812E5E}" presName="tx1" presStyleLbl="revTx" presStyleIdx="2" presStyleCnt="5"/>
      <dgm:spPr/>
    </dgm:pt>
    <dgm:pt modelId="{AA8A6188-EC25-42CD-9BD0-4F08F6BCE4D4}" type="pres">
      <dgm:prSet presAssocID="{190B7220-7290-4D83-ACC3-239BE3812E5E}" presName="vert1" presStyleCnt="0"/>
      <dgm:spPr/>
    </dgm:pt>
    <dgm:pt modelId="{D25A71F0-695B-4554-99F4-E9680C5F2684}" type="pres">
      <dgm:prSet presAssocID="{69FC26EA-8587-44CC-BDD2-E093DC026718}" presName="thickLine" presStyleLbl="alignNode1" presStyleIdx="3" presStyleCnt="5"/>
      <dgm:spPr/>
    </dgm:pt>
    <dgm:pt modelId="{93BA7D6D-E5EB-4E1D-BAED-379CC81C0FB5}" type="pres">
      <dgm:prSet presAssocID="{69FC26EA-8587-44CC-BDD2-E093DC026718}" presName="horz1" presStyleCnt="0"/>
      <dgm:spPr/>
    </dgm:pt>
    <dgm:pt modelId="{DAD402B0-0637-4DFD-AAFC-24EF77AE89DE}" type="pres">
      <dgm:prSet presAssocID="{69FC26EA-8587-44CC-BDD2-E093DC026718}" presName="tx1" presStyleLbl="revTx" presStyleIdx="3" presStyleCnt="5"/>
      <dgm:spPr/>
    </dgm:pt>
    <dgm:pt modelId="{3A33B1E4-6F71-4D1D-8DBB-6AEB7D305306}" type="pres">
      <dgm:prSet presAssocID="{69FC26EA-8587-44CC-BDD2-E093DC026718}" presName="vert1" presStyleCnt="0"/>
      <dgm:spPr/>
    </dgm:pt>
    <dgm:pt modelId="{A7383A83-4444-4047-8ECF-C33A9557C86D}" type="pres">
      <dgm:prSet presAssocID="{171D79B7-7B7C-45EA-AE90-1218D0A91E7F}" presName="thickLine" presStyleLbl="alignNode1" presStyleIdx="4" presStyleCnt="5"/>
      <dgm:spPr/>
    </dgm:pt>
    <dgm:pt modelId="{CCFC57BA-50B5-45DA-B755-0090F42C2F2B}" type="pres">
      <dgm:prSet presAssocID="{171D79B7-7B7C-45EA-AE90-1218D0A91E7F}" presName="horz1" presStyleCnt="0"/>
      <dgm:spPr/>
    </dgm:pt>
    <dgm:pt modelId="{6806A1D2-2F42-406E-A1CB-470C14A8DAFA}" type="pres">
      <dgm:prSet presAssocID="{171D79B7-7B7C-45EA-AE90-1218D0A91E7F}" presName="tx1" presStyleLbl="revTx" presStyleIdx="4" presStyleCnt="5"/>
      <dgm:spPr/>
    </dgm:pt>
    <dgm:pt modelId="{54A8BC86-F6B8-4533-9CA8-00733E901BB1}" type="pres">
      <dgm:prSet presAssocID="{171D79B7-7B7C-45EA-AE90-1218D0A91E7F}" presName="vert1" presStyleCnt="0"/>
      <dgm:spPr/>
    </dgm:pt>
  </dgm:ptLst>
  <dgm:cxnLst>
    <dgm:cxn modelId="{44013837-CBCE-457B-94CB-78EF16D24642}" type="presOf" srcId="{171D79B7-7B7C-45EA-AE90-1218D0A91E7F}" destId="{6806A1D2-2F42-406E-A1CB-470C14A8DAFA}" srcOrd="0" destOrd="0" presId="urn:microsoft.com/office/officeart/2008/layout/LinedList"/>
    <dgm:cxn modelId="{4B19C25C-A1F6-47F0-B843-362891C25181}" type="presOf" srcId="{190B7220-7290-4D83-ACC3-239BE3812E5E}" destId="{57D27222-6048-4ED6-B150-DE0DF55FAE81}" srcOrd="0" destOrd="0" presId="urn:microsoft.com/office/officeart/2008/layout/LinedList"/>
    <dgm:cxn modelId="{174E5E43-14EB-4F13-AEB5-21F2EA6E98C9}" srcId="{01E07412-DEE0-4522-8B55-D87E40F91582}" destId="{A651949C-9A2D-4406-A462-ADC470F1D025}" srcOrd="0" destOrd="0" parTransId="{85CC7F36-87ED-4CE2-9B53-49BB30945C26}" sibTransId="{24421CCD-F6A7-4864-A9CB-7A21D5F1F4FF}"/>
    <dgm:cxn modelId="{6E587784-9A70-4717-BC13-4A7EBC22F721}" type="presOf" srcId="{3DBFFA6B-BAE8-4F37-8BE2-D158A86CC18D}" destId="{83E35221-67DF-4E84-953E-743E0759B848}" srcOrd="0" destOrd="0" presId="urn:microsoft.com/office/officeart/2008/layout/LinedList"/>
    <dgm:cxn modelId="{99782892-6844-49CD-A468-DC11301600E0}" srcId="{01E07412-DEE0-4522-8B55-D87E40F91582}" destId="{190B7220-7290-4D83-ACC3-239BE3812E5E}" srcOrd="2" destOrd="0" parTransId="{A3EDA4EF-48F0-4F90-A5FB-7B8E59D1DD20}" sibTransId="{9D01A1B0-BBDD-45CE-AAB2-8C0F83F6D7AB}"/>
    <dgm:cxn modelId="{3A1FCA98-1141-4A8E-9290-6087C3629756}" srcId="{01E07412-DEE0-4522-8B55-D87E40F91582}" destId="{3DBFFA6B-BAE8-4F37-8BE2-D158A86CC18D}" srcOrd="1" destOrd="0" parTransId="{BF4AAF2E-F421-430D-B976-80A29F35D5FF}" sibTransId="{7E42D46C-B5FE-4DC2-A149-E8B15187F679}"/>
    <dgm:cxn modelId="{279CF89B-0604-4614-AFA7-54A340BEEB37}" type="presOf" srcId="{01E07412-DEE0-4522-8B55-D87E40F91582}" destId="{E237732A-F647-4CB4-A68C-9FB04A8B255A}" srcOrd="0" destOrd="0" presId="urn:microsoft.com/office/officeart/2008/layout/LinedList"/>
    <dgm:cxn modelId="{BC86BBA5-E554-40C6-9F84-D490CB5A9469}" type="presOf" srcId="{69FC26EA-8587-44CC-BDD2-E093DC026718}" destId="{DAD402B0-0637-4DFD-AAFC-24EF77AE89DE}" srcOrd="0" destOrd="0" presId="urn:microsoft.com/office/officeart/2008/layout/LinedList"/>
    <dgm:cxn modelId="{171ADDCC-1205-4343-80EC-31FE75A942B5}" srcId="{01E07412-DEE0-4522-8B55-D87E40F91582}" destId="{69FC26EA-8587-44CC-BDD2-E093DC026718}" srcOrd="3" destOrd="0" parTransId="{E89721F8-663B-4FD5-868F-47285BE9C3D5}" sibTransId="{27DD56C9-7686-472B-875E-2D669AE98C1C}"/>
    <dgm:cxn modelId="{78EE41D2-1C2C-4F0D-8E00-7CFE7F2948E1}" srcId="{01E07412-DEE0-4522-8B55-D87E40F91582}" destId="{171D79B7-7B7C-45EA-AE90-1218D0A91E7F}" srcOrd="4" destOrd="0" parTransId="{9F4C6A47-EF2B-4581-8545-80433368E876}" sibTransId="{24E5690C-A9A8-4377-8873-8833671FFC16}"/>
    <dgm:cxn modelId="{80C9E5FF-1B8D-4BDD-9885-B71513C61BD8}" type="presOf" srcId="{A651949C-9A2D-4406-A462-ADC470F1D025}" destId="{F20180F1-9D54-4431-8B35-9356275A8698}" srcOrd="0" destOrd="0" presId="urn:microsoft.com/office/officeart/2008/layout/LinedList"/>
    <dgm:cxn modelId="{27EB4671-A807-45DA-A01B-6DD855FC9643}" type="presParOf" srcId="{E237732A-F647-4CB4-A68C-9FB04A8B255A}" destId="{EE88D80A-012E-4C37-BA1F-43A87C30DEC0}" srcOrd="0" destOrd="0" presId="urn:microsoft.com/office/officeart/2008/layout/LinedList"/>
    <dgm:cxn modelId="{0AFCBDBE-46C5-43F9-B363-C4A2F763AAA4}" type="presParOf" srcId="{E237732A-F647-4CB4-A68C-9FB04A8B255A}" destId="{A750293F-5DFE-4F65-B627-F9979C425743}" srcOrd="1" destOrd="0" presId="urn:microsoft.com/office/officeart/2008/layout/LinedList"/>
    <dgm:cxn modelId="{22A54F79-1739-41FD-8F5C-9447AD37EEEF}" type="presParOf" srcId="{A750293F-5DFE-4F65-B627-F9979C425743}" destId="{F20180F1-9D54-4431-8B35-9356275A8698}" srcOrd="0" destOrd="0" presId="urn:microsoft.com/office/officeart/2008/layout/LinedList"/>
    <dgm:cxn modelId="{253E7548-52BE-44D2-862F-DE1668EEA3F4}" type="presParOf" srcId="{A750293F-5DFE-4F65-B627-F9979C425743}" destId="{D8387784-B188-4CEE-B79E-2EE633EF9F0F}" srcOrd="1" destOrd="0" presId="urn:microsoft.com/office/officeart/2008/layout/LinedList"/>
    <dgm:cxn modelId="{3A71C68B-864B-47FB-B376-887086B6505E}" type="presParOf" srcId="{E237732A-F647-4CB4-A68C-9FB04A8B255A}" destId="{77C6C14D-0FE0-4054-84D8-D871B2DA0DB5}" srcOrd="2" destOrd="0" presId="urn:microsoft.com/office/officeart/2008/layout/LinedList"/>
    <dgm:cxn modelId="{F5B66476-C001-498C-B189-A9D3763B3B8A}" type="presParOf" srcId="{E237732A-F647-4CB4-A68C-9FB04A8B255A}" destId="{20411201-EDDE-4683-AEBD-69D236C36A05}" srcOrd="3" destOrd="0" presId="urn:microsoft.com/office/officeart/2008/layout/LinedList"/>
    <dgm:cxn modelId="{BA7BF769-07DC-4312-B207-A989A41F6E0C}" type="presParOf" srcId="{20411201-EDDE-4683-AEBD-69D236C36A05}" destId="{83E35221-67DF-4E84-953E-743E0759B848}" srcOrd="0" destOrd="0" presId="urn:microsoft.com/office/officeart/2008/layout/LinedList"/>
    <dgm:cxn modelId="{3AFD6B59-B290-41EE-A3B3-A2FEAFF5A5CA}" type="presParOf" srcId="{20411201-EDDE-4683-AEBD-69D236C36A05}" destId="{0D009D75-B7C5-48F3-82CF-3C83CB18DC12}" srcOrd="1" destOrd="0" presId="urn:microsoft.com/office/officeart/2008/layout/LinedList"/>
    <dgm:cxn modelId="{7B776ACF-ED1C-41A6-86FE-448ECD6A5F41}" type="presParOf" srcId="{E237732A-F647-4CB4-A68C-9FB04A8B255A}" destId="{D96C6085-8779-4393-98AB-D31A14AF8AEC}" srcOrd="4" destOrd="0" presId="urn:microsoft.com/office/officeart/2008/layout/LinedList"/>
    <dgm:cxn modelId="{5AD9F09B-1105-4488-B611-FBF6245D09F3}" type="presParOf" srcId="{E237732A-F647-4CB4-A68C-9FB04A8B255A}" destId="{16DCBA90-C1CF-4B55-9268-E3B9EE384FD9}" srcOrd="5" destOrd="0" presId="urn:microsoft.com/office/officeart/2008/layout/LinedList"/>
    <dgm:cxn modelId="{88CC52EA-9A5E-4004-8D68-81665DAC3586}" type="presParOf" srcId="{16DCBA90-C1CF-4B55-9268-E3B9EE384FD9}" destId="{57D27222-6048-4ED6-B150-DE0DF55FAE81}" srcOrd="0" destOrd="0" presId="urn:microsoft.com/office/officeart/2008/layout/LinedList"/>
    <dgm:cxn modelId="{8B659258-3C69-409F-915E-642B496F91EE}" type="presParOf" srcId="{16DCBA90-C1CF-4B55-9268-E3B9EE384FD9}" destId="{AA8A6188-EC25-42CD-9BD0-4F08F6BCE4D4}" srcOrd="1" destOrd="0" presId="urn:microsoft.com/office/officeart/2008/layout/LinedList"/>
    <dgm:cxn modelId="{15096548-EE89-4314-8C69-2A72F0A310EE}" type="presParOf" srcId="{E237732A-F647-4CB4-A68C-9FB04A8B255A}" destId="{D25A71F0-695B-4554-99F4-E9680C5F2684}" srcOrd="6" destOrd="0" presId="urn:microsoft.com/office/officeart/2008/layout/LinedList"/>
    <dgm:cxn modelId="{B9CA270F-ECF0-4EBA-96EB-FE10411ED83C}" type="presParOf" srcId="{E237732A-F647-4CB4-A68C-9FB04A8B255A}" destId="{93BA7D6D-E5EB-4E1D-BAED-379CC81C0FB5}" srcOrd="7" destOrd="0" presId="urn:microsoft.com/office/officeart/2008/layout/LinedList"/>
    <dgm:cxn modelId="{A33B3B30-17C7-4E2F-A8B7-138C81E59977}" type="presParOf" srcId="{93BA7D6D-E5EB-4E1D-BAED-379CC81C0FB5}" destId="{DAD402B0-0637-4DFD-AAFC-24EF77AE89DE}" srcOrd="0" destOrd="0" presId="urn:microsoft.com/office/officeart/2008/layout/LinedList"/>
    <dgm:cxn modelId="{82E199EE-EBCD-4D62-A719-29D511A78B01}" type="presParOf" srcId="{93BA7D6D-E5EB-4E1D-BAED-379CC81C0FB5}" destId="{3A33B1E4-6F71-4D1D-8DBB-6AEB7D305306}" srcOrd="1" destOrd="0" presId="urn:microsoft.com/office/officeart/2008/layout/LinedList"/>
    <dgm:cxn modelId="{82996155-D7DE-49F3-AB92-67894022BFBF}" type="presParOf" srcId="{E237732A-F647-4CB4-A68C-9FB04A8B255A}" destId="{A7383A83-4444-4047-8ECF-C33A9557C86D}" srcOrd="8" destOrd="0" presId="urn:microsoft.com/office/officeart/2008/layout/LinedList"/>
    <dgm:cxn modelId="{3C6B1AA9-8866-4717-AFE7-7664AEEAF295}" type="presParOf" srcId="{E237732A-F647-4CB4-A68C-9FB04A8B255A}" destId="{CCFC57BA-50B5-45DA-B755-0090F42C2F2B}" srcOrd="9" destOrd="0" presId="urn:microsoft.com/office/officeart/2008/layout/LinedList"/>
    <dgm:cxn modelId="{BA5C8495-B7F8-49D1-9D2D-8EC6DE326849}" type="presParOf" srcId="{CCFC57BA-50B5-45DA-B755-0090F42C2F2B}" destId="{6806A1D2-2F42-406E-A1CB-470C14A8DAFA}" srcOrd="0" destOrd="0" presId="urn:microsoft.com/office/officeart/2008/layout/LinedList"/>
    <dgm:cxn modelId="{7F113156-946A-4F20-9BF1-ECA40FD71BE6}" type="presParOf" srcId="{CCFC57BA-50B5-45DA-B755-0090F42C2F2B}" destId="{54A8BC86-F6B8-4533-9CA8-00733E901BB1}" srcOrd="1" destOrd="0" presId="urn:microsoft.com/office/officeart/2008/layout/LinedList"/>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10077450" cy="3548062"/>
        <a:chOff x="0" y="0"/>
        <a:chExt cx="10077450" cy="3548062"/>
      </a:xfrm>
    </dsp:grpSpPr>
    <dsp:sp modelId="{4590C2B4-96F6-4111-A9FA-0E7E04A80443}">
      <dsp:nvSpPr>
        <dsp:cNvPr id="3" name="Rectangles 2"/>
        <dsp:cNvSpPr/>
      </dsp:nvSpPr>
      <dsp:spPr bwMode="white">
        <a:xfrm>
          <a:off x="0" y="0"/>
          <a:ext cx="2376757" cy="3548062"/>
        </a:xfrm>
        <a:prstGeom prst="rect">
          <a:avLst/>
        </a:prstGeom>
      </dsp:spPr>
      <dsp:style>
        <a:lnRef idx="2">
          <a:schemeClr val="accent2"/>
        </a:lnRef>
        <a:fillRef idx="1">
          <a:schemeClr val="accent2"/>
        </a:fillRef>
        <a:effectRef idx="0">
          <a:scrgbClr r="0" g="0" b="0"/>
        </a:effectRef>
        <a:fontRef idx="minor">
          <a:schemeClr val="lt1"/>
        </a:fontRef>
      </dsp:style>
      <dsp:txXfrm>
        <a:off x="0" y="0"/>
        <a:ext cx="2376757" cy="3548062"/>
      </dsp:txXfrm>
    </dsp:sp>
    <dsp:sp modelId="{CEACE1B8-8A63-4823-A6F9-D0096D07C6C6}">
      <dsp:nvSpPr>
        <dsp:cNvPr id="6" name="Rectangles 5"/>
        <dsp:cNvSpPr/>
      </dsp:nvSpPr>
      <dsp:spPr bwMode="white">
        <a:xfrm>
          <a:off x="2566898" y="0"/>
          <a:ext cx="2376757" cy="3548062"/>
        </a:xfrm>
        <a:prstGeom prst="rect">
          <a:avLst/>
        </a:prstGeom>
      </dsp:spPr>
      <dsp:style>
        <a:lnRef idx="2">
          <a:schemeClr val="accent3"/>
        </a:lnRef>
        <a:fillRef idx="1">
          <a:schemeClr val="accent3"/>
        </a:fillRef>
        <a:effectRef idx="0">
          <a:scrgbClr r="0" g="0" b="0"/>
        </a:effectRef>
        <a:fontRef idx="minor">
          <a:schemeClr val="lt1"/>
        </a:fontRef>
      </dsp:style>
      <dsp:txXfrm>
        <a:off x="2566898" y="0"/>
        <a:ext cx="2376757" cy="3548062"/>
      </dsp:txXfrm>
    </dsp:sp>
    <dsp:sp modelId="{3AD54CEC-599B-4E7A-A719-395883A4B840}">
      <dsp:nvSpPr>
        <dsp:cNvPr id="9" name="Rectangles 8"/>
        <dsp:cNvSpPr/>
      </dsp:nvSpPr>
      <dsp:spPr bwMode="white">
        <a:xfrm>
          <a:off x="5133795" y="0"/>
          <a:ext cx="2376757" cy="3548062"/>
        </a:xfrm>
        <a:prstGeom prst="rect">
          <a:avLst/>
        </a:prstGeom>
      </dsp:spPr>
      <dsp:style>
        <a:lnRef idx="2">
          <a:schemeClr val="accent4"/>
        </a:lnRef>
        <a:fillRef idx="1">
          <a:schemeClr val="accent4"/>
        </a:fillRef>
        <a:effectRef idx="0">
          <a:scrgbClr r="0" g="0" b="0"/>
        </a:effectRef>
        <a:fontRef idx="minor">
          <a:schemeClr val="lt1"/>
        </a:fontRef>
      </dsp:style>
      <dsp:txXfrm>
        <a:off x="5133795" y="0"/>
        <a:ext cx="2376757" cy="3548062"/>
      </dsp:txXfrm>
    </dsp:sp>
    <dsp:sp modelId="{9F5FC207-F687-4334-81FC-C98D22D74885}">
      <dsp:nvSpPr>
        <dsp:cNvPr id="12" name="Rectangles 11"/>
        <dsp:cNvSpPr/>
      </dsp:nvSpPr>
      <dsp:spPr bwMode="white">
        <a:xfrm>
          <a:off x="7700693" y="0"/>
          <a:ext cx="2376757" cy="3548062"/>
        </a:xfrm>
        <a:prstGeom prst="rect">
          <a:avLst/>
        </a:prstGeom>
      </dsp:spPr>
      <dsp:style>
        <a:lnRef idx="2">
          <a:schemeClr val="accent5"/>
        </a:lnRef>
        <a:fillRef idx="1">
          <a:schemeClr val="accent5"/>
        </a:fillRef>
        <a:effectRef idx="0">
          <a:scrgbClr r="0" g="0" b="0"/>
        </a:effectRef>
        <a:fontRef idx="minor">
          <a:schemeClr val="lt1"/>
        </a:fontRef>
      </dsp:style>
      <dsp:txXfrm>
        <a:off x="7700693" y="0"/>
        <a:ext cx="2376757" cy="3548062"/>
      </dsp:txXfrm>
    </dsp:sp>
    <dsp:sp modelId="{7BF28D3B-DCC4-42B2-B19C-18EE6A11F32B}">
      <dsp:nvSpPr>
        <dsp:cNvPr id="4" name="Rectangles 3"/>
        <dsp:cNvSpPr/>
      </dsp:nvSpPr>
      <dsp:spPr bwMode="white">
        <a:xfrm>
          <a:off x="0" y="0"/>
          <a:ext cx="2376757" cy="1419225"/>
        </a:xfrm>
        <a:prstGeom prst="rect">
          <a:avLst/>
        </a:prstGeom>
        <a:noFill/>
        <a:ln>
          <a:noFill/>
        </a:ln>
      </dsp:spPr>
      <dsp:style>
        <a:lnRef idx="2">
          <a:schemeClr val="accent2"/>
        </a:lnRef>
        <a:fillRef idx="1">
          <a:schemeClr val="accent2"/>
        </a:fillRef>
        <a:effectRef idx="0">
          <a:scrgbClr r="0" g="0" b="0"/>
        </a:effectRef>
        <a:fontRef idx="minor">
          <a:schemeClr val="lt1"/>
        </a:fontRef>
      </dsp:style>
      <dsp:txBody>
        <a:bodyPr lIns="234770" tIns="165100" rIns="234770" bIns="165100" anchor="ctr"/>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lvl="0">
            <a:lnSpc>
              <a:spcPct val="100000"/>
            </a:lnSpc>
            <a:spcBef>
              <a:spcPct val="0"/>
            </a:spcBef>
            <a:spcAft>
              <a:spcPct val="35000"/>
            </a:spcAft>
          </a:pPr>
          <a:r>
            <a:rPr lang="en-US"/>
            <a:t>01</a:t>
          </a:r>
        </a:p>
      </dsp:txBody>
      <dsp:txXfrm>
        <a:off x="0" y="0"/>
        <a:ext cx="2376757" cy="1419225"/>
      </dsp:txXfrm>
    </dsp:sp>
    <dsp:sp modelId="{033D618E-1538-4B25-965E-5221E42D0B28}">
      <dsp:nvSpPr>
        <dsp:cNvPr id="5" name="Rectangles 4"/>
        <dsp:cNvSpPr/>
      </dsp:nvSpPr>
      <dsp:spPr bwMode="white">
        <a:xfrm>
          <a:off x="0" y="1419225"/>
          <a:ext cx="2376757" cy="2128837"/>
        </a:xfrm>
        <a:prstGeom prst="rect">
          <a:avLst/>
        </a:prstGeom>
        <a:noFill/>
        <a:ln>
          <a:noFill/>
        </a:ln>
      </dsp:spPr>
      <dsp:style>
        <a:lnRef idx="2">
          <a:schemeClr val="accent2"/>
        </a:lnRef>
        <a:fillRef idx="1">
          <a:schemeClr val="accent2"/>
        </a:fillRef>
        <a:effectRef idx="0">
          <a:scrgbClr r="0" g="0" b="0"/>
        </a:effectRef>
        <a:fontRef idx="minor">
          <a:schemeClr val="lt1"/>
        </a:fontRef>
      </dsp:style>
      <dsp:txBody>
        <a:bodyPr lIns="234770" tIns="0" rIns="234770" bIns="330200" anchor="t"/>
        <a:lstStyle>
          <a:lvl1pPr algn="l">
            <a:defRPr sz="1000"/>
          </a:lvl1pPr>
          <a:lvl2pPr marL="57150" indent="-57150" algn="l">
            <a:defRPr sz="700"/>
          </a:lvl2pPr>
          <a:lvl3pPr marL="114300" indent="-57150" algn="l">
            <a:defRPr sz="700"/>
          </a:lvl3pPr>
          <a:lvl4pPr marL="171450" indent="-57150" algn="l">
            <a:defRPr sz="700"/>
          </a:lvl4pPr>
          <a:lvl5pPr marL="228600" indent="-57150" algn="l">
            <a:defRPr sz="700"/>
          </a:lvl5pPr>
          <a:lvl6pPr marL="285750" indent="-57150" algn="l">
            <a:defRPr sz="700"/>
          </a:lvl6pPr>
          <a:lvl7pPr marL="342900" indent="-57150" algn="l">
            <a:defRPr sz="700"/>
          </a:lvl7pPr>
          <a:lvl8pPr marL="400050" indent="-57150" algn="l">
            <a:defRPr sz="700"/>
          </a:lvl8pPr>
          <a:lvl9pPr marL="457200" indent="-57150" algn="l">
            <a:defRPr sz="700"/>
          </a:lvl9pPr>
        </a:lstStyle>
        <a:p>
          <a:pPr lvl="0">
            <a:lnSpc>
              <a:spcPct val="100000"/>
            </a:lnSpc>
            <a:spcBef>
              <a:spcPct val="0"/>
            </a:spcBef>
            <a:spcAft>
              <a:spcPct val="35000"/>
            </a:spcAft>
          </a:pPr>
          <a:r>
            <a:rPr lang="en-GB" b="1"/>
            <a:t>Handling Missing Values:</a:t>
          </a:r>
          <a:r>
            <a:rPr lang="en-GB"/>
            <a:t> We filled the missing values with appropriate replacements, using the mean or median for numerical data where applicable. Additionally, any rows with incomplete information were removed to maintain data quality.</a:t>
          </a:r>
          <a:endParaRPr lang="en-US"/>
        </a:p>
      </dsp:txBody>
      <dsp:txXfrm>
        <a:off x="0" y="1419225"/>
        <a:ext cx="2376757" cy="2128837"/>
      </dsp:txXfrm>
    </dsp:sp>
    <dsp:sp modelId="{999ED09F-DD8A-43A7-902E-ED6A9ACF4C8E}">
      <dsp:nvSpPr>
        <dsp:cNvPr id="7" name="Rectangles 6"/>
        <dsp:cNvSpPr/>
      </dsp:nvSpPr>
      <dsp:spPr bwMode="white">
        <a:xfrm>
          <a:off x="2566898" y="0"/>
          <a:ext cx="2376757" cy="1419225"/>
        </a:xfrm>
        <a:prstGeom prst="rect">
          <a:avLst/>
        </a:prstGeom>
        <a:noFill/>
        <a:ln>
          <a:noFill/>
        </a:ln>
      </dsp:spPr>
      <dsp:style>
        <a:lnRef idx="2">
          <a:schemeClr val="accent3"/>
        </a:lnRef>
        <a:fillRef idx="1">
          <a:schemeClr val="accent3"/>
        </a:fillRef>
        <a:effectRef idx="0">
          <a:scrgbClr r="0" g="0" b="0"/>
        </a:effectRef>
        <a:fontRef idx="minor">
          <a:schemeClr val="lt1"/>
        </a:fontRef>
      </dsp:style>
      <dsp:txBody>
        <a:bodyPr lIns="234770" tIns="165100" rIns="234770" bIns="165100" anchor="ctr"/>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lvl="0">
            <a:lnSpc>
              <a:spcPct val="100000"/>
            </a:lnSpc>
            <a:spcBef>
              <a:spcPct val="0"/>
            </a:spcBef>
            <a:spcAft>
              <a:spcPct val="35000"/>
            </a:spcAft>
          </a:pPr>
          <a:r>
            <a:rPr lang="en-US"/>
            <a:t>02</a:t>
          </a:r>
        </a:p>
      </dsp:txBody>
      <dsp:txXfrm>
        <a:off x="2566898" y="0"/>
        <a:ext cx="2376757" cy="1419225"/>
      </dsp:txXfrm>
    </dsp:sp>
    <dsp:sp modelId="{2D87EB1E-9B4A-426C-91DF-789165147552}">
      <dsp:nvSpPr>
        <dsp:cNvPr id="8" name="Rectangles 7"/>
        <dsp:cNvSpPr/>
      </dsp:nvSpPr>
      <dsp:spPr bwMode="white">
        <a:xfrm>
          <a:off x="2566898" y="1419225"/>
          <a:ext cx="2376757" cy="2128837"/>
        </a:xfrm>
        <a:prstGeom prst="rect">
          <a:avLst/>
        </a:prstGeom>
        <a:noFill/>
        <a:ln>
          <a:noFill/>
        </a:ln>
      </dsp:spPr>
      <dsp:style>
        <a:lnRef idx="2">
          <a:schemeClr val="accent3"/>
        </a:lnRef>
        <a:fillRef idx="1">
          <a:schemeClr val="accent3"/>
        </a:fillRef>
        <a:effectRef idx="0">
          <a:scrgbClr r="0" g="0" b="0"/>
        </a:effectRef>
        <a:fontRef idx="minor">
          <a:schemeClr val="lt1"/>
        </a:fontRef>
      </dsp:style>
      <dsp:txBody>
        <a:bodyPr lIns="234770" tIns="0" rIns="234770" bIns="330200" anchor="t"/>
        <a:lstStyle>
          <a:lvl1pPr algn="l">
            <a:defRPr sz="1000"/>
          </a:lvl1pPr>
          <a:lvl2pPr marL="57150" indent="-57150" algn="l">
            <a:defRPr sz="700"/>
          </a:lvl2pPr>
          <a:lvl3pPr marL="114300" indent="-57150" algn="l">
            <a:defRPr sz="700"/>
          </a:lvl3pPr>
          <a:lvl4pPr marL="171450" indent="-57150" algn="l">
            <a:defRPr sz="700"/>
          </a:lvl4pPr>
          <a:lvl5pPr marL="228600" indent="-57150" algn="l">
            <a:defRPr sz="700"/>
          </a:lvl5pPr>
          <a:lvl6pPr marL="285750" indent="-57150" algn="l">
            <a:defRPr sz="700"/>
          </a:lvl6pPr>
          <a:lvl7pPr marL="342900" indent="-57150" algn="l">
            <a:defRPr sz="700"/>
          </a:lvl7pPr>
          <a:lvl8pPr marL="400050" indent="-57150" algn="l">
            <a:defRPr sz="700"/>
          </a:lvl8pPr>
          <a:lvl9pPr marL="457200" indent="-57150" algn="l">
            <a:defRPr sz="700"/>
          </a:lvl9pPr>
        </a:lstStyle>
        <a:p>
          <a:pPr lvl="0">
            <a:lnSpc>
              <a:spcPct val="100000"/>
            </a:lnSpc>
            <a:spcBef>
              <a:spcPct val="0"/>
            </a:spcBef>
            <a:spcAft>
              <a:spcPct val="35000"/>
            </a:spcAft>
          </a:pPr>
          <a:r>
            <a:rPr lang="en-GB" b="1"/>
            <a:t>Data Cleaning:</a:t>
          </a:r>
          <a:r>
            <a:rPr lang="en-GB"/>
            <a:t> We removed any duplicate data entries and corrected errors to ensure consistency throughout the dataset.</a:t>
          </a:r>
          <a:endParaRPr lang="en-US"/>
        </a:p>
      </dsp:txBody>
      <dsp:txXfrm>
        <a:off x="2566898" y="1419225"/>
        <a:ext cx="2376757" cy="2128837"/>
      </dsp:txXfrm>
    </dsp:sp>
    <dsp:sp modelId="{ECC0AB1C-D220-4169-ABB6-E11FCA00F432}">
      <dsp:nvSpPr>
        <dsp:cNvPr id="10" name="Rectangles 9"/>
        <dsp:cNvSpPr/>
      </dsp:nvSpPr>
      <dsp:spPr bwMode="white">
        <a:xfrm>
          <a:off x="5133795" y="0"/>
          <a:ext cx="2376757" cy="1419225"/>
        </a:xfrm>
        <a:prstGeom prst="rect">
          <a:avLst/>
        </a:prstGeom>
        <a:noFill/>
        <a:ln>
          <a:noFill/>
        </a:ln>
      </dsp:spPr>
      <dsp:style>
        <a:lnRef idx="2">
          <a:schemeClr val="accent4"/>
        </a:lnRef>
        <a:fillRef idx="1">
          <a:schemeClr val="accent4"/>
        </a:fillRef>
        <a:effectRef idx="0">
          <a:scrgbClr r="0" g="0" b="0"/>
        </a:effectRef>
        <a:fontRef idx="minor">
          <a:schemeClr val="lt1"/>
        </a:fontRef>
      </dsp:style>
      <dsp:txBody>
        <a:bodyPr lIns="234770" tIns="165100" rIns="234770" bIns="165100" anchor="ctr"/>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lvl="0">
            <a:lnSpc>
              <a:spcPct val="100000"/>
            </a:lnSpc>
            <a:spcBef>
              <a:spcPct val="0"/>
            </a:spcBef>
            <a:spcAft>
              <a:spcPct val="35000"/>
            </a:spcAft>
          </a:pPr>
          <a:r>
            <a:rPr lang="en-US"/>
            <a:t>03</a:t>
          </a:r>
        </a:p>
      </dsp:txBody>
      <dsp:txXfrm>
        <a:off x="5133795" y="0"/>
        <a:ext cx="2376757" cy="1419225"/>
      </dsp:txXfrm>
    </dsp:sp>
    <dsp:sp modelId="{43D19065-E523-4E80-91C2-20094DD7A950}">
      <dsp:nvSpPr>
        <dsp:cNvPr id="11" name="Rectangles 10"/>
        <dsp:cNvSpPr/>
      </dsp:nvSpPr>
      <dsp:spPr bwMode="white">
        <a:xfrm>
          <a:off x="5133795" y="1419225"/>
          <a:ext cx="2376757" cy="2128837"/>
        </a:xfrm>
        <a:prstGeom prst="rect">
          <a:avLst/>
        </a:prstGeom>
        <a:noFill/>
        <a:ln>
          <a:noFill/>
        </a:ln>
      </dsp:spPr>
      <dsp:style>
        <a:lnRef idx="2">
          <a:schemeClr val="accent4"/>
        </a:lnRef>
        <a:fillRef idx="1">
          <a:schemeClr val="accent4"/>
        </a:fillRef>
        <a:effectRef idx="0">
          <a:scrgbClr r="0" g="0" b="0"/>
        </a:effectRef>
        <a:fontRef idx="minor">
          <a:schemeClr val="lt1"/>
        </a:fontRef>
      </dsp:style>
      <dsp:txBody>
        <a:bodyPr lIns="234770" tIns="0" rIns="234770" bIns="330200" anchor="t"/>
        <a:lstStyle>
          <a:lvl1pPr algn="l">
            <a:defRPr sz="1000"/>
          </a:lvl1pPr>
          <a:lvl2pPr marL="57150" indent="-57150" algn="l">
            <a:defRPr sz="700"/>
          </a:lvl2pPr>
          <a:lvl3pPr marL="114300" indent="-57150" algn="l">
            <a:defRPr sz="700"/>
          </a:lvl3pPr>
          <a:lvl4pPr marL="171450" indent="-57150" algn="l">
            <a:defRPr sz="700"/>
          </a:lvl4pPr>
          <a:lvl5pPr marL="228600" indent="-57150" algn="l">
            <a:defRPr sz="700"/>
          </a:lvl5pPr>
          <a:lvl6pPr marL="285750" indent="-57150" algn="l">
            <a:defRPr sz="700"/>
          </a:lvl6pPr>
          <a:lvl7pPr marL="342900" indent="-57150" algn="l">
            <a:defRPr sz="700"/>
          </a:lvl7pPr>
          <a:lvl8pPr marL="400050" indent="-57150" algn="l">
            <a:defRPr sz="700"/>
          </a:lvl8pPr>
          <a:lvl9pPr marL="457200" indent="-57150" algn="l">
            <a:defRPr sz="700"/>
          </a:lvl9pPr>
        </a:lstStyle>
        <a:p>
          <a:pPr lvl="0">
            <a:lnSpc>
              <a:spcPct val="100000"/>
            </a:lnSpc>
            <a:spcBef>
              <a:spcPct val="0"/>
            </a:spcBef>
            <a:spcAft>
              <a:spcPct val="35000"/>
            </a:spcAft>
          </a:pPr>
          <a:r>
            <a:rPr lang="en-GB" b="1"/>
            <a:t>Date Formatting:</a:t>
          </a:r>
          <a:r>
            <a:rPr lang="en-GB"/>
            <a:t> All date fields were checked and standardized to a consistent format to ensure uniformity across the dataset.</a:t>
          </a:r>
          <a:endParaRPr lang="en-US"/>
        </a:p>
      </dsp:txBody>
      <dsp:txXfrm>
        <a:off x="5133795" y="1419225"/>
        <a:ext cx="2376757" cy="2128837"/>
      </dsp:txXfrm>
    </dsp:sp>
    <dsp:sp modelId="{3C9346E1-6BEE-45D8-9968-373590001DAD}">
      <dsp:nvSpPr>
        <dsp:cNvPr id="13" name="Rectangles 12"/>
        <dsp:cNvSpPr/>
      </dsp:nvSpPr>
      <dsp:spPr bwMode="white">
        <a:xfrm>
          <a:off x="7700693" y="0"/>
          <a:ext cx="2376757" cy="1419225"/>
        </a:xfrm>
        <a:prstGeom prst="rect">
          <a:avLst/>
        </a:prstGeom>
        <a:noFill/>
        <a:ln>
          <a:noFill/>
        </a:ln>
      </dsp:spPr>
      <dsp:style>
        <a:lnRef idx="2">
          <a:schemeClr val="accent5"/>
        </a:lnRef>
        <a:fillRef idx="1">
          <a:schemeClr val="accent5"/>
        </a:fillRef>
        <a:effectRef idx="0">
          <a:scrgbClr r="0" g="0" b="0"/>
        </a:effectRef>
        <a:fontRef idx="minor">
          <a:schemeClr val="lt1"/>
        </a:fontRef>
      </dsp:style>
      <dsp:txBody>
        <a:bodyPr lIns="234770" tIns="165100" rIns="234770" bIns="165100" anchor="ctr"/>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lvl="0">
            <a:lnSpc>
              <a:spcPct val="100000"/>
            </a:lnSpc>
            <a:spcBef>
              <a:spcPct val="0"/>
            </a:spcBef>
            <a:spcAft>
              <a:spcPct val="35000"/>
            </a:spcAft>
          </a:pPr>
          <a:r>
            <a:rPr lang="en-US"/>
            <a:t>04</a:t>
          </a:r>
        </a:p>
      </dsp:txBody>
      <dsp:txXfrm>
        <a:off x="7700693" y="0"/>
        <a:ext cx="2376757" cy="1419225"/>
      </dsp:txXfrm>
    </dsp:sp>
    <dsp:sp modelId="{4F993CCB-A8CD-4B10-AEDE-54BD26E76F64}">
      <dsp:nvSpPr>
        <dsp:cNvPr id="14" name="Rectangles 13"/>
        <dsp:cNvSpPr/>
      </dsp:nvSpPr>
      <dsp:spPr bwMode="white">
        <a:xfrm>
          <a:off x="7700693" y="1419225"/>
          <a:ext cx="2376757" cy="2128837"/>
        </a:xfrm>
        <a:prstGeom prst="rect">
          <a:avLst/>
        </a:prstGeom>
        <a:noFill/>
        <a:ln>
          <a:noFill/>
        </a:ln>
      </dsp:spPr>
      <dsp:style>
        <a:lnRef idx="2">
          <a:schemeClr val="accent5"/>
        </a:lnRef>
        <a:fillRef idx="1">
          <a:schemeClr val="accent5"/>
        </a:fillRef>
        <a:effectRef idx="0">
          <a:scrgbClr r="0" g="0" b="0"/>
        </a:effectRef>
        <a:fontRef idx="minor">
          <a:schemeClr val="lt1"/>
        </a:fontRef>
      </dsp:style>
      <dsp:txBody>
        <a:bodyPr lIns="234770" tIns="0" rIns="234770" bIns="330200" anchor="t"/>
        <a:lstStyle>
          <a:lvl1pPr algn="l">
            <a:defRPr sz="1000"/>
          </a:lvl1pPr>
          <a:lvl2pPr marL="57150" indent="-57150" algn="l">
            <a:defRPr sz="700"/>
          </a:lvl2pPr>
          <a:lvl3pPr marL="114300" indent="-57150" algn="l">
            <a:defRPr sz="700"/>
          </a:lvl3pPr>
          <a:lvl4pPr marL="171450" indent="-57150" algn="l">
            <a:defRPr sz="700"/>
          </a:lvl4pPr>
          <a:lvl5pPr marL="228600" indent="-57150" algn="l">
            <a:defRPr sz="700"/>
          </a:lvl5pPr>
          <a:lvl6pPr marL="285750" indent="-57150" algn="l">
            <a:defRPr sz="700"/>
          </a:lvl6pPr>
          <a:lvl7pPr marL="342900" indent="-57150" algn="l">
            <a:defRPr sz="700"/>
          </a:lvl7pPr>
          <a:lvl8pPr marL="400050" indent="-57150" algn="l">
            <a:defRPr sz="700"/>
          </a:lvl8pPr>
          <a:lvl9pPr marL="457200" indent="-57150" algn="l">
            <a:defRPr sz="700"/>
          </a:lvl9pPr>
        </a:lstStyle>
        <a:p>
          <a:pPr lvl="0">
            <a:lnSpc>
              <a:spcPct val="100000"/>
            </a:lnSpc>
            <a:spcBef>
              <a:spcPct val="0"/>
            </a:spcBef>
            <a:spcAft>
              <a:spcPct val="35000"/>
            </a:spcAft>
          </a:pPr>
          <a:r>
            <a:rPr lang="en-GB" b="1"/>
            <a:t>Categorization:</a:t>
          </a:r>
          <a:r>
            <a:rPr lang="en-GB"/>
            <a:t> The product categories were reviewed and corrected for any naming inconsistencies or variations that could cause discrepancies in the analysis.</a:t>
          </a:r>
          <a:endParaRPr lang="en-US"/>
        </a:p>
      </dsp:txBody>
      <dsp:txXfrm>
        <a:off x="7700693" y="1419225"/>
        <a:ext cx="2376757" cy="2128837"/>
      </dsp:txXfrm>
    </dsp:sp>
  </dsp:spTree>
</dsp:drawing>
</file>

<file path=ppt/diagrams/drawing2.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6151831" cy="5707458"/>
        <a:chOff x="0" y="0"/>
        <a:chExt cx="6151831" cy="5707458"/>
      </a:xfrm>
    </dsp:grpSpPr>
    <dsp:sp modelId="{EE88D80A-012E-4C37-BA1F-43A87C30DEC0}">
      <dsp:nvSpPr>
        <dsp:cNvPr id="3" name="Straight Connector 2"/>
        <dsp:cNvSpPr/>
      </dsp:nvSpPr>
      <dsp:spPr bwMode="white">
        <a:xfrm>
          <a:off x="0" y="0"/>
          <a:ext cx="6151831" cy="0"/>
        </a:xfrm>
        <a:prstGeom prst="line">
          <a:avLst/>
        </a:prstGeom>
      </dsp:spPr>
      <dsp:style>
        <a:lnRef idx="2">
          <a:schemeClr val="accent2">
            <a:hueOff val="0"/>
            <a:satOff val="0"/>
            <a:lumOff val="0"/>
            <a:alpha val="100000"/>
          </a:schemeClr>
        </a:lnRef>
        <a:fillRef idx="1">
          <a:schemeClr val="accent2">
            <a:hueOff val="0"/>
            <a:satOff val="0"/>
            <a:lumOff val="0"/>
            <a:alpha val="100000"/>
          </a:schemeClr>
        </a:fillRef>
        <a:effectRef idx="0">
          <a:scrgbClr r="0" g="0" b="0"/>
        </a:effectRef>
        <a:fontRef idx="minor">
          <a:schemeClr val="lt1"/>
        </a:fontRef>
      </dsp:style>
      <dsp:txXfrm>
        <a:off x="0" y="0"/>
        <a:ext cx="6151831" cy="0"/>
      </dsp:txXfrm>
    </dsp:sp>
    <dsp:sp modelId="{F20180F1-9D54-4431-8B35-9356275A8698}">
      <dsp:nvSpPr>
        <dsp:cNvPr id="4" name="Rectangles 3"/>
        <dsp:cNvSpPr/>
      </dsp:nvSpPr>
      <dsp:spPr bwMode="white">
        <a:xfrm>
          <a:off x="0" y="0"/>
          <a:ext cx="6151831" cy="1141492"/>
        </a:xfrm>
        <a:prstGeom prst="rect">
          <a:avLst/>
        </a:prstGeom>
      </dsp:spPr>
      <dsp:style>
        <a:lnRef idx="0">
          <a:schemeClr val="dk1">
            <a:alpha val="0"/>
          </a:schemeClr>
        </a:lnRef>
        <a:fillRef idx="0">
          <a:schemeClr val="lt1">
            <a:alpha val="0"/>
          </a:schemeClr>
        </a:fillRef>
        <a:effectRef idx="0">
          <a:scrgbClr r="0" g="0" b="0"/>
        </a:effectRef>
        <a:fontRef idx="minor"/>
      </dsp:style>
      <dsp:txBody>
        <a:bodyPr lIns="60960" tIns="60960" rIns="60960" bIns="60960" anchor="t"/>
        <a:lstStyle>
          <a:lvl1pPr algn="l">
            <a:defRPr sz="1600"/>
          </a:lvl1pPr>
          <a:lvl2pPr marL="114300" indent="-114300" algn="l">
            <a:defRPr sz="1200"/>
          </a:lvl2pPr>
          <a:lvl3pPr marL="228600" indent="-114300" algn="l">
            <a:defRPr sz="1200"/>
          </a:lvl3pPr>
          <a:lvl4pPr marL="342900" indent="-114300" algn="l">
            <a:defRPr sz="1200"/>
          </a:lvl4pPr>
          <a:lvl5pPr marL="457200" indent="-114300" algn="l">
            <a:defRPr sz="1200"/>
          </a:lvl5pPr>
          <a:lvl6pPr marL="571500" indent="-114300" algn="l">
            <a:defRPr sz="1200"/>
          </a:lvl6pPr>
          <a:lvl7pPr marL="685800" indent="-114300" algn="l">
            <a:defRPr sz="1200"/>
          </a:lvl7pPr>
          <a:lvl8pPr marL="800100" indent="-114300" algn="l">
            <a:defRPr sz="1200"/>
          </a:lvl8pPr>
          <a:lvl9pPr marL="914400" indent="-114300" algn="l">
            <a:defRPr sz="1200"/>
          </a:lvl9pPr>
        </a:lstStyle>
        <a:p>
          <a:pPr lvl="0">
            <a:lnSpc>
              <a:spcPct val="100000"/>
            </a:lnSpc>
            <a:spcBef>
              <a:spcPct val="0"/>
            </a:spcBef>
            <a:spcAft>
              <a:spcPct val="35000"/>
            </a:spcAft>
          </a:pPr>
          <a:r>
            <a:rPr lang="en-GB">
              <a:solidFill>
                <a:schemeClr val="tx1"/>
              </a:solidFill>
            </a:rPr>
            <a:t>To address the </a:t>
          </a:r>
          <a:r>
            <a:rPr lang="en-GB" b="1">
              <a:solidFill>
                <a:schemeClr val="tx1"/>
              </a:solidFill>
            </a:rPr>
            <a:t>data quality assessment</a:t>
          </a:r>
          <a:r>
            <a:rPr lang="en-GB">
              <a:solidFill>
                <a:schemeClr val="tx1"/>
              </a:solidFill>
            </a:rPr>
            <a:t>, we will evaluate the following key factors:</a:t>
          </a:r>
          <a:endParaRPr lang="en-US">
            <a:solidFill>
              <a:schemeClr val="tx1"/>
            </a:solidFill>
          </a:endParaRPr>
        </a:p>
      </dsp:txBody>
      <dsp:txXfrm>
        <a:off x="0" y="0"/>
        <a:ext cx="6151831" cy="1141492"/>
      </dsp:txXfrm>
    </dsp:sp>
    <dsp:sp modelId="{77C6C14D-0FE0-4054-84D8-D871B2DA0DB5}">
      <dsp:nvSpPr>
        <dsp:cNvPr id="5" name="Straight Connector 4"/>
        <dsp:cNvSpPr/>
      </dsp:nvSpPr>
      <dsp:spPr bwMode="white">
        <a:xfrm>
          <a:off x="0" y="1141492"/>
          <a:ext cx="6151831" cy="0"/>
        </a:xfrm>
        <a:prstGeom prst="line">
          <a:avLst/>
        </a:prstGeom>
      </dsp:spPr>
      <dsp:style>
        <a:lnRef idx="2">
          <a:schemeClr val="accent2">
            <a:hueOff val="300000"/>
            <a:satOff val="1961"/>
            <a:lumOff val="-5097"/>
            <a:alpha val="100000"/>
          </a:schemeClr>
        </a:lnRef>
        <a:fillRef idx="1">
          <a:schemeClr val="accent2">
            <a:hueOff val="300000"/>
            <a:satOff val="1961"/>
            <a:lumOff val="-5097"/>
            <a:alpha val="100000"/>
          </a:schemeClr>
        </a:fillRef>
        <a:effectRef idx="0">
          <a:scrgbClr r="0" g="0" b="0"/>
        </a:effectRef>
        <a:fontRef idx="minor">
          <a:schemeClr val="lt1"/>
        </a:fontRef>
      </dsp:style>
      <dsp:txXfrm>
        <a:off x="0" y="1141492"/>
        <a:ext cx="6151831" cy="0"/>
      </dsp:txXfrm>
    </dsp:sp>
    <dsp:sp modelId="{83E35221-67DF-4E84-953E-743E0759B848}">
      <dsp:nvSpPr>
        <dsp:cNvPr id="6" name="Rectangles 5"/>
        <dsp:cNvSpPr/>
      </dsp:nvSpPr>
      <dsp:spPr bwMode="white">
        <a:xfrm>
          <a:off x="0" y="1141492"/>
          <a:ext cx="6151831" cy="1141492"/>
        </a:xfrm>
        <a:prstGeom prst="rect">
          <a:avLst/>
        </a:prstGeom>
      </dsp:spPr>
      <dsp:style>
        <a:lnRef idx="0">
          <a:schemeClr val="dk1">
            <a:alpha val="0"/>
          </a:schemeClr>
        </a:lnRef>
        <a:fillRef idx="0">
          <a:schemeClr val="lt1">
            <a:alpha val="0"/>
          </a:schemeClr>
        </a:fillRef>
        <a:effectRef idx="0">
          <a:scrgbClr r="0" g="0" b="0"/>
        </a:effectRef>
        <a:fontRef idx="minor"/>
      </dsp:style>
      <dsp:txBody>
        <a:bodyPr lIns="60960" tIns="60960" rIns="60960" bIns="60960" anchor="t"/>
        <a:lstStyle>
          <a:lvl1pPr algn="l">
            <a:defRPr sz="1600"/>
          </a:lvl1pPr>
          <a:lvl2pPr marL="114300" indent="-114300" algn="l">
            <a:defRPr sz="1200"/>
          </a:lvl2pPr>
          <a:lvl3pPr marL="228600" indent="-114300" algn="l">
            <a:defRPr sz="1200"/>
          </a:lvl3pPr>
          <a:lvl4pPr marL="342900" indent="-114300" algn="l">
            <a:defRPr sz="1200"/>
          </a:lvl4pPr>
          <a:lvl5pPr marL="457200" indent="-114300" algn="l">
            <a:defRPr sz="1200"/>
          </a:lvl5pPr>
          <a:lvl6pPr marL="571500" indent="-114300" algn="l">
            <a:defRPr sz="1200"/>
          </a:lvl6pPr>
          <a:lvl7pPr marL="685800" indent="-114300" algn="l">
            <a:defRPr sz="1200"/>
          </a:lvl7pPr>
          <a:lvl8pPr marL="800100" indent="-114300" algn="l">
            <a:defRPr sz="1200"/>
          </a:lvl8pPr>
          <a:lvl9pPr marL="914400" indent="-114300" algn="l">
            <a:defRPr sz="1200"/>
          </a:lvl9pPr>
        </a:lstStyle>
        <a:p>
          <a:pPr lvl="0">
            <a:lnSpc>
              <a:spcPct val="100000"/>
            </a:lnSpc>
            <a:spcBef>
              <a:spcPct val="0"/>
            </a:spcBef>
            <a:spcAft>
              <a:spcPct val="35000"/>
            </a:spcAft>
          </a:pPr>
          <a:r>
            <a:rPr lang="en-GB" b="1">
              <a:solidFill>
                <a:schemeClr val="tx1"/>
              </a:solidFill>
            </a:rPr>
            <a:t>Data Accuracy</a:t>
          </a:r>
          <a:endParaRPr lang="en-US">
            <a:solidFill>
              <a:schemeClr val="tx1"/>
            </a:solidFill>
          </a:endParaRPr>
        </a:p>
      </dsp:txBody>
      <dsp:txXfrm>
        <a:off x="0" y="1141492"/>
        <a:ext cx="6151831" cy="1141492"/>
      </dsp:txXfrm>
    </dsp:sp>
    <dsp:sp modelId="{D96C6085-8779-4393-98AB-D31A14AF8AEC}">
      <dsp:nvSpPr>
        <dsp:cNvPr id="7" name="Straight Connector 6"/>
        <dsp:cNvSpPr/>
      </dsp:nvSpPr>
      <dsp:spPr bwMode="white">
        <a:xfrm>
          <a:off x="0" y="2282983"/>
          <a:ext cx="6151831" cy="0"/>
        </a:xfrm>
        <a:prstGeom prst="line">
          <a:avLst/>
        </a:prstGeom>
      </dsp:spPr>
      <dsp:style>
        <a:lnRef idx="2">
          <a:schemeClr val="accent2">
            <a:hueOff val="600000"/>
            <a:satOff val="3922"/>
            <a:lumOff val="-10195"/>
            <a:alpha val="100000"/>
          </a:schemeClr>
        </a:lnRef>
        <a:fillRef idx="1">
          <a:schemeClr val="accent2">
            <a:hueOff val="600000"/>
            <a:satOff val="3922"/>
            <a:lumOff val="-10195"/>
            <a:alpha val="100000"/>
          </a:schemeClr>
        </a:fillRef>
        <a:effectRef idx="0">
          <a:scrgbClr r="0" g="0" b="0"/>
        </a:effectRef>
        <a:fontRef idx="minor">
          <a:schemeClr val="lt1"/>
        </a:fontRef>
      </dsp:style>
      <dsp:txXfrm>
        <a:off x="0" y="2282983"/>
        <a:ext cx="6151831" cy="0"/>
      </dsp:txXfrm>
    </dsp:sp>
    <dsp:sp modelId="{57D27222-6048-4ED6-B150-DE0DF55FAE81}">
      <dsp:nvSpPr>
        <dsp:cNvPr id="8" name="Rectangles 7"/>
        <dsp:cNvSpPr/>
      </dsp:nvSpPr>
      <dsp:spPr bwMode="white">
        <a:xfrm>
          <a:off x="0" y="2282983"/>
          <a:ext cx="6151831" cy="1141492"/>
        </a:xfrm>
        <a:prstGeom prst="rect">
          <a:avLst/>
        </a:prstGeom>
      </dsp:spPr>
      <dsp:style>
        <a:lnRef idx="0">
          <a:schemeClr val="dk1">
            <a:alpha val="0"/>
          </a:schemeClr>
        </a:lnRef>
        <a:fillRef idx="0">
          <a:schemeClr val="lt1">
            <a:alpha val="0"/>
          </a:schemeClr>
        </a:fillRef>
        <a:effectRef idx="0">
          <a:scrgbClr r="0" g="0" b="0"/>
        </a:effectRef>
        <a:fontRef idx="minor"/>
      </dsp:style>
      <dsp:txBody>
        <a:bodyPr lIns="60960" tIns="60960" rIns="60960" bIns="60960" anchor="t"/>
        <a:lstStyle>
          <a:lvl1pPr algn="l">
            <a:defRPr sz="1600"/>
          </a:lvl1pPr>
          <a:lvl2pPr marL="114300" indent="-114300" algn="l">
            <a:defRPr sz="1200"/>
          </a:lvl2pPr>
          <a:lvl3pPr marL="228600" indent="-114300" algn="l">
            <a:defRPr sz="1200"/>
          </a:lvl3pPr>
          <a:lvl4pPr marL="342900" indent="-114300" algn="l">
            <a:defRPr sz="1200"/>
          </a:lvl4pPr>
          <a:lvl5pPr marL="457200" indent="-114300" algn="l">
            <a:defRPr sz="1200"/>
          </a:lvl5pPr>
          <a:lvl6pPr marL="571500" indent="-114300" algn="l">
            <a:defRPr sz="1200"/>
          </a:lvl6pPr>
          <a:lvl7pPr marL="685800" indent="-114300" algn="l">
            <a:defRPr sz="1200"/>
          </a:lvl7pPr>
          <a:lvl8pPr marL="800100" indent="-114300" algn="l">
            <a:defRPr sz="1200"/>
          </a:lvl8pPr>
          <a:lvl9pPr marL="914400" indent="-114300" algn="l">
            <a:defRPr sz="1200"/>
          </a:lvl9pPr>
        </a:lstStyle>
        <a:p>
          <a:pPr lvl="0">
            <a:lnSpc>
              <a:spcPct val="100000"/>
            </a:lnSpc>
            <a:spcBef>
              <a:spcPct val="0"/>
            </a:spcBef>
            <a:spcAft>
              <a:spcPct val="35000"/>
            </a:spcAft>
          </a:pPr>
          <a:r>
            <a:rPr lang="en-GB" b="1">
              <a:solidFill>
                <a:schemeClr val="tx1"/>
              </a:solidFill>
            </a:rPr>
            <a:t>Data Completeness</a:t>
          </a:r>
          <a:endParaRPr lang="en-US">
            <a:solidFill>
              <a:schemeClr val="tx1"/>
            </a:solidFill>
          </a:endParaRPr>
        </a:p>
      </dsp:txBody>
      <dsp:txXfrm>
        <a:off x="0" y="2282983"/>
        <a:ext cx="6151831" cy="1141492"/>
      </dsp:txXfrm>
    </dsp:sp>
    <dsp:sp modelId="{D25A71F0-695B-4554-99F4-E9680C5F2684}">
      <dsp:nvSpPr>
        <dsp:cNvPr id="9" name="Straight Connector 8"/>
        <dsp:cNvSpPr/>
      </dsp:nvSpPr>
      <dsp:spPr bwMode="white">
        <a:xfrm>
          <a:off x="0" y="3424475"/>
          <a:ext cx="6151831" cy="0"/>
        </a:xfrm>
        <a:prstGeom prst="line">
          <a:avLst/>
        </a:prstGeom>
      </dsp:spPr>
      <dsp:style>
        <a:lnRef idx="2">
          <a:schemeClr val="accent2">
            <a:hueOff val="900000"/>
            <a:satOff val="5882"/>
            <a:lumOff val="-15293"/>
            <a:alpha val="100000"/>
          </a:schemeClr>
        </a:lnRef>
        <a:fillRef idx="1">
          <a:schemeClr val="accent2">
            <a:hueOff val="900000"/>
            <a:satOff val="5882"/>
            <a:lumOff val="-15293"/>
            <a:alpha val="100000"/>
          </a:schemeClr>
        </a:fillRef>
        <a:effectRef idx="0">
          <a:scrgbClr r="0" g="0" b="0"/>
        </a:effectRef>
        <a:fontRef idx="minor">
          <a:schemeClr val="lt1"/>
        </a:fontRef>
      </dsp:style>
      <dsp:txXfrm>
        <a:off x="0" y="3424475"/>
        <a:ext cx="6151831" cy="0"/>
      </dsp:txXfrm>
    </dsp:sp>
    <dsp:sp modelId="{DAD402B0-0637-4DFD-AAFC-24EF77AE89DE}">
      <dsp:nvSpPr>
        <dsp:cNvPr id="10" name="Rectangles 9"/>
        <dsp:cNvSpPr/>
      </dsp:nvSpPr>
      <dsp:spPr bwMode="white">
        <a:xfrm>
          <a:off x="0" y="3424475"/>
          <a:ext cx="6151831" cy="1141492"/>
        </a:xfrm>
        <a:prstGeom prst="rect">
          <a:avLst/>
        </a:prstGeom>
      </dsp:spPr>
      <dsp:style>
        <a:lnRef idx="0">
          <a:schemeClr val="dk1">
            <a:alpha val="0"/>
          </a:schemeClr>
        </a:lnRef>
        <a:fillRef idx="0">
          <a:schemeClr val="lt1">
            <a:alpha val="0"/>
          </a:schemeClr>
        </a:fillRef>
        <a:effectRef idx="0">
          <a:scrgbClr r="0" g="0" b="0"/>
        </a:effectRef>
        <a:fontRef idx="minor"/>
      </dsp:style>
      <dsp:txBody>
        <a:bodyPr lIns="60960" tIns="60960" rIns="60960" bIns="60960" anchor="t"/>
        <a:lstStyle>
          <a:lvl1pPr algn="l">
            <a:defRPr sz="1600"/>
          </a:lvl1pPr>
          <a:lvl2pPr marL="114300" indent="-114300" algn="l">
            <a:defRPr sz="1200"/>
          </a:lvl2pPr>
          <a:lvl3pPr marL="228600" indent="-114300" algn="l">
            <a:defRPr sz="1200"/>
          </a:lvl3pPr>
          <a:lvl4pPr marL="342900" indent="-114300" algn="l">
            <a:defRPr sz="1200"/>
          </a:lvl4pPr>
          <a:lvl5pPr marL="457200" indent="-114300" algn="l">
            <a:defRPr sz="1200"/>
          </a:lvl5pPr>
          <a:lvl6pPr marL="571500" indent="-114300" algn="l">
            <a:defRPr sz="1200"/>
          </a:lvl6pPr>
          <a:lvl7pPr marL="685800" indent="-114300" algn="l">
            <a:defRPr sz="1200"/>
          </a:lvl7pPr>
          <a:lvl8pPr marL="800100" indent="-114300" algn="l">
            <a:defRPr sz="1200"/>
          </a:lvl8pPr>
          <a:lvl9pPr marL="914400" indent="-114300" algn="l">
            <a:defRPr sz="1200"/>
          </a:lvl9pPr>
        </a:lstStyle>
        <a:p>
          <a:pPr lvl="0">
            <a:lnSpc>
              <a:spcPct val="100000"/>
            </a:lnSpc>
            <a:spcBef>
              <a:spcPct val="0"/>
            </a:spcBef>
            <a:spcAft>
              <a:spcPct val="35000"/>
            </a:spcAft>
          </a:pPr>
          <a:r>
            <a:rPr lang="en-GB" b="1">
              <a:solidFill>
                <a:schemeClr val="tx1"/>
              </a:solidFill>
            </a:rPr>
            <a:t>Data Reliability</a:t>
          </a:r>
          <a:endParaRPr lang="en-US">
            <a:solidFill>
              <a:schemeClr val="tx1"/>
            </a:solidFill>
          </a:endParaRPr>
        </a:p>
      </dsp:txBody>
      <dsp:txXfrm>
        <a:off x="0" y="3424475"/>
        <a:ext cx="6151831" cy="1141492"/>
      </dsp:txXfrm>
    </dsp:sp>
    <dsp:sp modelId="{A7383A83-4444-4047-8ECF-C33A9557C86D}">
      <dsp:nvSpPr>
        <dsp:cNvPr id="11" name="Straight Connector 10"/>
        <dsp:cNvSpPr/>
      </dsp:nvSpPr>
      <dsp:spPr bwMode="white">
        <a:xfrm>
          <a:off x="0" y="4565966"/>
          <a:ext cx="6151831" cy="0"/>
        </a:xfrm>
        <a:prstGeom prst="line">
          <a:avLst/>
        </a:prstGeom>
      </dsp:spPr>
      <dsp:style>
        <a:lnRef idx="2">
          <a:schemeClr val="accent2">
            <a:hueOff val="1200000"/>
            <a:satOff val="7843"/>
            <a:lumOff val="-20391"/>
            <a:alpha val="100000"/>
          </a:schemeClr>
        </a:lnRef>
        <a:fillRef idx="1">
          <a:schemeClr val="accent2">
            <a:hueOff val="1200000"/>
            <a:satOff val="7843"/>
            <a:lumOff val="-20391"/>
            <a:alpha val="100000"/>
          </a:schemeClr>
        </a:fillRef>
        <a:effectRef idx="0">
          <a:scrgbClr r="0" g="0" b="0"/>
        </a:effectRef>
        <a:fontRef idx="minor">
          <a:schemeClr val="lt1"/>
        </a:fontRef>
      </dsp:style>
      <dsp:txXfrm>
        <a:off x="0" y="4565966"/>
        <a:ext cx="6151831" cy="0"/>
      </dsp:txXfrm>
    </dsp:sp>
    <dsp:sp modelId="{6806A1D2-2F42-406E-A1CB-470C14A8DAFA}">
      <dsp:nvSpPr>
        <dsp:cNvPr id="12" name="Rectangles 11"/>
        <dsp:cNvSpPr/>
      </dsp:nvSpPr>
      <dsp:spPr bwMode="white">
        <a:xfrm>
          <a:off x="0" y="4565966"/>
          <a:ext cx="6151831" cy="1141492"/>
        </a:xfrm>
        <a:prstGeom prst="rect">
          <a:avLst/>
        </a:prstGeom>
      </dsp:spPr>
      <dsp:style>
        <a:lnRef idx="0">
          <a:schemeClr val="dk1">
            <a:alpha val="0"/>
          </a:schemeClr>
        </a:lnRef>
        <a:fillRef idx="0">
          <a:schemeClr val="lt1">
            <a:alpha val="0"/>
          </a:schemeClr>
        </a:fillRef>
        <a:effectRef idx="0">
          <a:scrgbClr r="0" g="0" b="0"/>
        </a:effectRef>
        <a:fontRef idx="minor"/>
      </dsp:style>
      <dsp:txBody>
        <a:bodyPr lIns="60960" tIns="60960" rIns="60960" bIns="60960" anchor="t"/>
        <a:lstStyle>
          <a:lvl1pPr algn="l">
            <a:defRPr sz="1600"/>
          </a:lvl1pPr>
          <a:lvl2pPr marL="114300" indent="-114300" algn="l">
            <a:defRPr sz="1200"/>
          </a:lvl2pPr>
          <a:lvl3pPr marL="228600" indent="-114300" algn="l">
            <a:defRPr sz="1200"/>
          </a:lvl3pPr>
          <a:lvl4pPr marL="342900" indent="-114300" algn="l">
            <a:defRPr sz="1200"/>
          </a:lvl4pPr>
          <a:lvl5pPr marL="457200" indent="-114300" algn="l">
            <a:defRPr sz="1200"/>
          </a:lvl5pPr>
          <a:lvl6pPr marL="571500" indent="-114300" algn="l">
            <a:defRPr sz="1200"/>
          </a:lvl6pPr>
          <a:lvl7pPr marL="685800" indent="-114300" algn="l">
            <a:defRPr sz="1200"/>
          </a:lvl7pPr>
          <a:lvl8pPr marL="800100" indent="-114300" algn="l">
            <a:defRPr sz="1200"/>
          </a:lvl8pPr>
          <a:lvl9pPr marL="914400" indent="-114300" algn="l">
            <a:defRPr sz="1200"/>
          </a:lvl9pPr>
        </a:lstStyle>
        <a:p>
          <a:pPr lvl="0">
            <a:lnSpc>
              <a:spcPct val="100000"/>
            </a:lnSpc>
            <a:spcBef>
              <a:spcPct val="0"/>
            </a:spcBef>
            <a:spcAft>
              <a:spcPct val="35000"/>
            </a:spcAft>
          </a:pPr>
          <a:r>
            <a:rPr lang="en-GB">
              <a:solidFill>
                <a:schemeClr val="tx1"/>
              </a:solidFill>
            </a:rPr>
            <a:t>Additionally, we will consider potential </a:t>
          </a:r>
          <a:r>
            <a:rPr lang="en-GB" b="1">
              <a:solidFill>
                <a:schemeClr val="tx1"/>
              </a:solidFill>
            </a:rPr>
            <a:t>biases</a:t>
          </a:r>
          <a:r>
            <a:rPr lang="en-GB">
              <a:solidFill>
                <a:schemeClr val="tx1"/>
              </a:solidFill>
            </a:rPr>
            <a:t>, discuss relevant </a:t>
          </a:r>
          <a:r>
            <a:rPr lang="en-GB" b="1">
              <a:solidFill>
                <a:schemeClr val="tx1"/>
              </a:solidFill>
            </a:rPr>
            <a:t>ethical considerations</a:t>
          </a:r>
          <a:r>
            <a:rPr lang="en-GB">
              <a:solidFill>
                <a:schemeClr val="tx1"/>
              </a:solidFill>
            </a:rPr>
            <a:t>, and highlight any </a:t>
          </a:r>
          <a:r>
            <a:rPr lang="en-GB" b="1">
              <a:solidFill>
                <a:schemeClr val="tx1"/>
              </a:solidFill>
            </a:rPr>
            <a:t>limitations</a:t>
          </a:r>
          <a:r>
            <a:rPr lang="en-GB">
              <a:solidFill>
                <a:schemeClr val="tx1"/>
              </a:solidFill>
            </a:rPr>
            <a:t> within the dataset.</a:t>
          </a:r>
          <a:endParaRPr lang="en-US">
            <a:solidFill>
              <a:schemeClr val="tx1"/>
            </a:solidFill>
          </a:endParaRPr>
        </a:p>
      </dsp:txBody>
      <dsp:txXfrm>
        <a:off x="0" y="4565966"/>
        <a:ext cx="6151831" cy="1141492"/>
      </dsp:txXfrm>
    </dsp:sp>
  </dsp:spTree>
</dsp:drawing>
</file>

<file path=ppt/diagrams/layout1.xml><?xml version="1.0" encoding="utf-8"?>
<dgm:layoutDef xmlns:dgm="http://schemas.openxmlformats.org/drawingml/2006/diagram" xmlns:a="http://schemas.openxmlformats.org/drawingml/2006/main"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cxnId="4" type="sibTrans">
          <dgm:prSet phldrT="1"/>
          <dgm:t>
            <a:bodyPr/>
            <a:lstStyle/>
            <a:p>
              <a:r>
                <a:rPr/>
                <a:t>01</a:t>
              </a:r>
            </a:p>
          </dgm:t>
        </dgm:pt>
        <dgm:pt modelId="201" cxnId="5" type="sibTrans">
          <dgm:prSet phldrT="2"/>
          <dgm:t>
            <a:bodyPr/>
            <a:lstStyle/>
            <a:p>
              <a:r>
                <a:rPr/>
                <a:t>02</a:t>
              </a:r>
            </a:p>
          </dgm:t>
        </dgm:pt>
        <dgm:pt modelId="301" cxnId="6" type="sibTrans">
          <dgm:prSet phldrT="3"/>
          <dgm:t>
            <a:bodyPr/>
            <a:lstStyle/>
            <a:p>
              <a:r>
                <a:rP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stBulletLvl" val="2"/>
            <dgm:param type="txAnchorVert" val="t"/>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30352" y="1122363"/>
            <a:ext cx="10072922" cy="1978346"/>
          </a:xfrm>
        </p:spPr>
        <p:txBody>
          <a:bodyPr anchor="b">
            <a:normAutofit/>
          </a:bodyPr>
          <a:lstStyle>
            <a:lvl1pPr algn="l">
              <a:defRPr sz="4000"/>
            </a:lvl1pPr>
          </a:lstStyle>
          <a:p>
            <a:r>
              <a:rPr lang="en-US"/>
              <a:t>Click to edit Master title style</a:t>
            </a:r>
            <a:endParaRPr lang="en-US" dirty="0"/>
          </a:p>
        </p:txBody>
      </p:sp>
      <p:sp>
        <p:nvSpPr>
          <p:cNvPr id="3" name="Subtitle 2"/>
          <p:cNvSpPr>
            <a:spLocks noGrp="1"/>
          </p:cNvSpPr>
          <p:nvPr>
            <p:ph type="subTitle" idx="1"/>
          </p:nvPr>
        </p:nvSpPr>
        <p:spPr>
          <a:xfrm>
            <a:off x="530352" y="3509963"/>
            <a:ext cx="10072922" cy="1747837"/>
          </a:xfrm>
        </p:spPr>
        <p:txBody>
          <a:bodyPr>
            <a:normAutofit/>
          </a:bodyPr>
          <a:lstStyle>
            <a:lvl1pPr marL="0" indent="0" algn="l">
              <a:buNone/>
              <a:defRPr sz="2000" i="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530352" y="136525"/>
            <a:ext cx="2743200" cy="365125"/>
          </a:xfrm>
        </p:spPr>
        <p:txBody>
          <a:bodyPr/>
          <a:lstStyle>
            <a:lvl1pPr algn="l">
              <a:defRPr/>
            </a:lvl1pPr>
          </a:lstStyle>
          <a:p>
            <a:fld id="{524C6359-9BB8-4148-8114-537E698DA205}" type="datetime1">
              <a:rPr lang="en-US" smtClean="0"/>
            </a:fld>
            <a:endParaRPr lang="en-US" dirty="0"/>
          </a:p>
        </p:txBody>
      </p:sp>
      <p:sp>
        <p:nvSpPr>
          <p:cNvPr id="5" name="Footer Placeholder 4"/>
          <p:cNvSpPr>
            <a:spLocks noGrp="1"/>
          </p:cNvSpPr>
          <p:nvPr>
            <p:ph type="ftr" sz="quarter" idx="11"/>
          </p:nvPr>
        </p:nvSpPr>
        <p:spPr>
          <a:xfrm>
            <a:off x="530352" y="6356350"/>
            <a:ext cx="4114800" cy="365125"/>
          </a:xfrm>
        </p:spPr>
        <p:txBody>
          <a:bodyPr/>
          <a:lstStyle>
            <a:lvl1pPr algn="l">
              <a:defRPr/>
            </a:lvl1pPr>
          </a:lstStyle>
          <a:p>
            <a:endParaRPr lang="en-US"/>
          </a:p>
        </p:txBody>
      </p:sp>
      <p:sp>
        <p:nvSpPr>
          <p:cNvPr id="6" name="Slide Number Placeholder 5"/>
          <p:cNvSpPr>
            <a:spLocks noGrp="1"/>
          </p:cNvSpPr>
          <p:nvPr>
            <p:ph type="sldNum" sz="quarter" idx="12"/>
          </p:nvPr>
        </p:nvSpPr>
        <p:spPr/>
        <p:txBody>
          <a:bodyPr/>
          <a:lstStyle/>
          <a:p>
            <a:fld id="{E1076ED0-0DB3-4879-AAE5-5C20D22C1DF4}" type="slidenum">
              <a:rPr lang="en-US" smtClean="0"/>
            </a:fld>
            <a:endParaRPr lang="en-US"/>
          </a:p>
        </p:txBody>
      </p:sp>
      <p:grpSp>
        <p:nvGrpSpPr>
          <p:cNvPr id="7" name="Graphic 78"/>
          <p:cNvGrpSpPr/>
          <p:nvPr/>
        </p:nvGrpSpPr>
        <p:grpSpPr>
          <a:xfrm>
            <a:off x="530225" y="3267690"/>
            <a:ext cx="972241" cy="45719"/>
            <a:chOff x="4886325" y="3371754"/>
            <a:chExt cx="2418492" cy="113728"/>
          </a:xfrm>
          <a:solidFill>
            <a:schemeClr val="accent1"/>
          </a:solidFill>
        </p:grpSpPr>
        <p:sp>
          <p:nvSpPr>
            <p:cNvPr id="8" name="Graphic 78"/>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9" name="Graphic 78"/>
            <p:cNvGrpSpPr/>
            <p:nvPr/>
          </p:nvGrpSpPr>
          <p:grpSpPr>
            <a:xfrm>
              <a:off x="4886709" y="3371754"/>
              <a:ext cx="2418108" cy="113728"/>
              <a:chOff x="4886709" y="3371754"/>
              <a:chExt cx="2418108" cy="113728"/>
            </a:xfrm>
            <a:grpFill/>
          </p:grpSpPr>
          <p:sp>
            <p:nvSpPr>
              <p:cNvPr id="10" name="Graphic 78"/>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1" name="Graphic 78"/>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2" name="Graphic 78"/>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3" name="Graphic 78"/>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A4649BD0-10DB-43E7-8F22-40B3D51B8FC3}" type="datetime1">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076ED0-0DB3-4879-AAE5-5C20D22C1DF4}" type="slidenum">
              <a:rPr lang="en-US" smtClean="0"/>
            </a:fld>
            <a:endParaRPr lang="en-US"/>
          </a:p>
        </p:txBody>
      </p:sp>
      <p:grpSp>
        <p:nvGrpSpPr>
          <p:cNvPr id="7" name="Graphic 78"/>
          <p:cNvGrpSpPr/>
          <p:nvPr/>
        </p:nvGrpSpPr>
        <p:grpSpPr>
          <a:xfrm>
            <a:off x="530225" y="2333456"/>
            <a:ext cx="972241" cy="45719"/>
            <a:chOff x="4886325" y="3371754"/>
            <a:chExt cx="2418492" cy="113728"/>
          </a:xfrm>
          <a:solidFill>
            <a:schemeClr val="accent1"/>
          </a:solidFill>
        </p:grpSpPr>
        <p:sp>
          <p:nvSpPr>
            <p:cNvPr id="8" name="Graphic 78"/>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9" name="Graphic 78"/>
            <p:cNvGrpSpPr/>
            <p:nvPr/>
          </p:nvGrpSpPr>
          <p:grpSpPr>
            <a:xfrm>
              <a:off x="4886709" y="3371754"/>
              <a:ext cx="2418108" cy="113728"/>
              <a:chOff x="4886709" y="3371754"/>
              <a:chExt cx="2418108" cy="113728"/>
            </a:xfrm>
            <a:grpFill/>
          </p:grpSpPr>
          <p:sp>
            <p:nvSpPr>
              <p:cNvPr id="10" name="Graphic 78"/>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1" name="Graphic 78"/>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2" name="Graphic 78"/>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3" name="Graphic 78"/>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74374" y="787067"/>
            <a:ext cx="2628900" cy="538989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25719" y="787067"/>
            <a:ext cx="7039402" cy="5389895"/>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0A16C79C-F566-427A-93F6-434A4E613134}" type="datetime1">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076ED0-0DB3-4879-AAE5-5C20D22C1DF4}" type="slidenum">
              <a:rPr lang="en-US" smtClean="0"/>
            </a:fld>
            <a:endParaRPr lang="en-US"/>
          </a:p>
        </p:txBody>
      </p:sp>
      <p:grpSp>
        <p:nvGrpSpPr>
          <p:cNvPr id="7" name="Graphic 78"/>
          <p:cNvGrpSpPr/>
          <p:nvPr/>
        </p:nvGrpSpPr>
        <p:grpSpPr>
          <a:xfrm rot="5400000">
            <a:off x="7283627" y="1250328"/>
            <a:ext cx="972241" cy="45719"/>
            <a:chOff x="4886325" y="3371754"/>
            <a:chExt cx="2418492" cy="113728"/>
          </a:xfrm>
          <a:solidFill>
            <a:schemeClr val="accent1"/>
          </a:solidFill>
        </p:grpSpPr>
        <p:sp>
          <p:nvSpPr>
            <p:cNvPr id="8" name="Graphic 78"/>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9" name="Graphic 78"/>
            <p:cNvGrpSpPr/>
            <p:nvPr/>
          </p:nvGrpSpPr>
          <p:grpSpPr>
            <a:xfrm>
              <a:off x="4886709" y="3371754"/>
              <a:ext cx="2418108" cy="113728"/>
              <a:chOff x="4886709" y="3371754"/>
              <a:chExt cx="2418108" cy="113728"/>
            </a:xfrm>
            <a:grpFill/>
          </p:grpSpPr>
          <p:sp>
            <p:nvSpPr>
              <p:cNvPr id="10" name="Graphic 78"/>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1" name="Graphic 78"/>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2" name="Graphic 78"/>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3" name="Graphic 78"/>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a:xfrm>
            <a:off x="530352" y="136525"/>
            <a:ext cx="2743200" cy="365125"/>
          </a:xfrm>
        </p:spPr>
        <p:txBody>
          <a:bodyPr/>
          <a:lstStyle/>
          <a:p>
            <a:fld id="{9376191F-481E-48E9-BB9A-369A67A7362D}" type="datetime1">
              <a:rPr lang="en-US" smtClean="0"/>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076ED0-0DB3-4879-AAE5-5C20D22C1DF4}" type="slidenum">
              <a:rPr lang="en-US" smtClean="0"/>
            </a:fld>
            <a:endParaRPr lang="en-US"/>
          </a:p>
        </p:txBody>
      </p:sp>
      <p:grpSp>
        <p:nvGrpSpPr>
          <p:cNvPr id="7" name="Graphic 78"/>
          <p:cNvGrpSpPr/>
          <p:nvPr/>
        </p:nvGrpSpPr>
        <p:grpSpPr>
          <a:xfrm>
            <a:off x="530225" y="2310597"/>
            <a:ext cx="972241" cy="45719"/>
            <a:chOff x="4886325" y="3371754"/>
            <a:chExt cx="2418492" cy="113728"/>
          </a:xfrm>
          <a:solidFill>
            <a:schemeClr val="accent1"/>
          </a:solidFill>
        </p:grpSpPr>
        <p:sp>
          <p:nvSpPr>
            <p:cNvPr id="8" name="Graphic 78"/>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9" name="Graphic 78"/>
            <p:cNvGrpSpPr/>
            <p:nvPr/>
          </p:nvGrpSpPr>
          <p:grpSpPr>
            <a:xfrm>
              <a:off x="4886709" y="3371754"/>
              <a:ext cx="2418108" cy="113728"/>
              <a:chOff x="4886709" y="3371754"/>
              <a:chExt cx="2418108" cy="113728"/>
            </a:xfrm>
            <a:grpFill/>
          </p:grpSpPr>
          <p:sp>
            <p:nvSpPr>
              <p:cNvPr id="10" name="Graphic 78"/>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1" name="Graphic 78"/>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2" name="Graphic 78"/>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3" name="Graphic 78"/>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30352" y="787068"/>
            <a:ext cx="10072922" cy="2313641"/>
          </a:xfrm>
        </p:spPr>
        <p:txBody>
          <a:bodyPr anchor="b">
            <a:normAutofit/>
          </a:bodyPr>
          <a:lstStyle>
            <a:lvl1pPr>
              <a:defRPr sz="4400"/>
            </a:lvl1pPr>
          </a:lstStyle>
          <a:p>
            <a:r>
              <a:rPr lang="en-US"/>
              <a:t>Click to edit Master title style</a:t>
            </a:r>
            <a:endParaRPr lang="en-US" dirty="0"/>
          </a:p>
        </p:txBody>
      </p:sp>
      <p:sp>
        <p:nvSpPr>
          <p:cNvPr id="3" name="Text Placeholder 2"/>
          <p:cNvSpPr>
            <a:spLocks noGrp="1"/>
          </p:cNvSpPr>
          <p:nvPr>
            <p:ph type="body" idx="1"/>
          </p:nvPr>
        </p:nvSpPr>
        <p:spPr>
          <a:xfrm>
            <a:off x="530352" y="3509963"/>
            <a:ext cx="10072922" cy="2579687"/>
          </a:xfrm>
        </p:spPr>
        <p:txBody>
          <a:bodyP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6C5677DE-DD04-48CC-9C18-7BE9FF2DEB6B}" type="datetime1">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076ED0-0DB3-4879-AAE5-5C20D22C1DF4}" type="slidenum">
              <a:rPr lang="en-US" smtClean="0"/>
            </a:fld>
            <a:endParaRPr lang="en-US"/>
          </a:p>
        </p:txBody>
      </p:sp>
      <p:grpSp>
        <p:nvGrpSpPr>
          <p:cNvPr id="7" name="Graphic 78"/>
          <p:cNvGrpSpPr/>
          <p:nvPr/>
        </p:nvGrpSpPr>
        <p:grpSpPr>
          <a:xfrm>
            <a:off x="530225" y="3267690"/>
            <a:ext cx="972241" cy="45719"/>
            <a:chOff x="4886325" y="3371754"/>
            <a:chExt cx="2418492" cy="113728"/>
          </a:xfrm>
          <a:solidFill>
            <a:schemeClr val="accent1"/>
          </a:solidFill>
        </p:grpSpPr>
        <p:sp>
          <p:nvSpPr>
            <p:cNvPr id="8" name="Graphic 78"/>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9" name="Graphic 78"/>
            <p:cNvGrpSpPr/>
            <p:nvPr/>
          </p:nvGrpSpPr>
          <p:grpSpPr>
            <a:xfrm>
              <a:off x="4886709" y="3371754"/>
              <a:ext cx="2418108" cy="113728"/>
              <a:chOff x="4886709" y="3371754"/>
              <a:chExt cx="2418108" cy="113728"/>
            </a:xfrm>
            <a:grpFill/>
          </p:grpSpPr>
          <p:sp>
            <p:nvSpPr>
              <p:cNvPr id="10" name="Graphic 78"/>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1" name="Graphic 78"/>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2" name="Graphic 78"/>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3" name="Graphic 78"/>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25717" y="2521885"/>
            <a:ext cx="4645152" cy="3655077"/>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5992136" y="2521885"/>
            <a:ext cx="4611138" cy="3655077"/>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463255ED-7101-4D18-A8AE-3B5E4CB87EA5}" type="datetime1">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076ED0-0DB3-4879-AAE5-5C20D22C1DF4}" type="slidenum">
              <a:rPr lang="en-US" smtClean="0"/>
            </a:fld>
            <a:endParaRPr lang="en-US"/>
          </a:p>
        </p:txBody>
      </p:sp>
      <p:grpSp>
        <p:nvGrpSpPr>
          <p:cNvPr id="8" name="Graphic 78"/>
          <p:cNvGrpSpPr/>
          <p:nvPr/>
        </p:nvGrpSpPr>
        <p:grpSpPr>
          <a:xfrm>
            <a:off x="530225" y="2319637"/>
            <a:ext cx="972241" cy="45719"/>
            <a:chOff x="4886325" y="3371754"/>
            <a:chExt cx="2418492" cy="113728"/>
          </a:xfrm>
          <a:solidFill>
            <a:schemeClr val="accent1"/>
          </a:solidFill>
        </p:grpSpPr>
        <p:sp>
          <p:nvSpPr>
            <p:cNvPr id="9" name="Graphic 78"/>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0" name="Graphic 78"/>
            <p:cNvGrpSpPr/>
            <p:nvPr/>
          </p:nvGrpSpPr>
          <p:grpSpPr>
            <a:xfrm>
              <a:off x="4886709" y="3371754"/>
              <a:ext cx="2418108" cy="113728"/>
              <a:chOff x="4886709" y="3371754"/>
              <a:chExt cx="2418108" cy="113728"/>
            </a:xfrm>
            <a:grpFill/>
          </p:grpSpPr>
          <p:sp>
            <p:nvSpPr>
              <p:cNvPr id="11" name="Graphic 78"/>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2" name="Graphic 78"/>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3" name="Graphic 78"/>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4" name="Graphic 78"/>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0352" y="787067"/>
            <a:ext cx="10072922"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530352" y="2521884"/>
            <a:ext cx="4845387" cy="780439"/>
          </a:xfrm>
        </p:spPr>
        <p:txBody>
          <a:bodyPr anchor="b">
            <a:normAutofit/>
          </a:bodyPr>
          <a:lstStyle>
            <a:lvl1pPr marL="0" indent="0">
              <a:buNone/>
              <a:defRPr sz="20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530352" y="3366390"/>
            <a:ext cx="4845387" cy="2644796"/>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5734025" y="2521884"/>
            <a:ext cx="4869249" cy="780439"/>
          </a:xfrm>
        </p:spPr>
        <p:txBody>
          <a:bodyPr anchor="b">
            <a:normAutofit/>
          </a:bodyPr>
          <a:lstStyle>
            <a:lvl1pPr marL="0" indent="0">
              <a:buNone/>
              <a:defRPr sz="20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5734025" y="3366390"/>
            <a:ext cx="4869249" cy="2644796"/>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CD52F23D-51F6-4C94-8CD5-B9ABBF67EE23}" type="datetime1">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1076ED0-0DB3-4879-AAE5-5C20D22C1DF4}"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25718" y="787068"/>
            <a:ext cx="10077556" cy="1325563"/>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51A702F-6367-4FD1-89A8-3744BE6BA9A2}" type="datetime1">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1076ED0-0DB3-4879-AAE5-5C20D22C1DF4}" type="slidenum">
              <a:rPr lang="en-US" smtClean="0"/>
            </a:fld>
            <a:endParaRPr lang="en-US"/>
          </a:p>
        </p:txBody>
      </p:sp>
      <p:grpSp>
        <p:nvGrpSpPr>
          <p:cNvPr id="6" name="Graphic 78"/>
          <p:cNvGrpSpPr/>
          <p:nvPr/>
        </p:nvGrpSpPr>
        <p:grpSpPr>
          <a:xfrm>
            <a:off x="530225" y="2352330"/>
            <a:ext cx="972241" cy="45719"/>
            <a:chOff x="4886325" y="3371754"/>
            <a:chExt cx="2418492" cy="113728"/>
          </a:xfrm>
          <a:solidFill>
            <a:schemeClr val="accent1"/>
          </a:solidFill>
        </p:grpSpPr>
        <p:sp>
          <p:nvSpPr>
            <p:cNvPr id="7" name="Graphic 78"/>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8" name="Graphic 78"/>
            <p:cNvGrpSpPr/>
            <p:nvPr/>
          </p:nvGrpSpPr>
          <p:grpSpPr>
            <a:xfrm>
              <a:off x="4886709" y="3371754"/>
              <a:ext cx="2418108" cy="113728"/>
              <a:chOff x="4886709" y="3371754"/>
              <a:chExt cx="2418108" cy="113728"/>
            </a:xfrm>
            <a:grpFill/>
          </p:grpSpPr>
          <p:sp>
            <p:nvSpPr>
              <p:cNvPr id="9" name="Graphic 78"/>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0" name="Graphic 78"/>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1" name="Graphic 78"/>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2" name="Graphic 78"/>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A6E99BD-4B4F-4460-B452-0E8146ACCF8F}" type="datetime1">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1076ED0-0DB3-4879-AAE5-5C20D22C1DF4}"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0352" y="787068"/>
            <a:ext cx="4315386" cy="2223152"/>
          </a:xfrm>
        </p:spPr>
        <p:txBody>
          <a:bodyPr anchor="b">
            <a:no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5183188" y="987425"/>
            <a:ext cx="5420086" cy="4873625"/>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530352" y="3429000"/>
            <a:ext cx="4315386" cy="24399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EB6FD34C-1867-42A9-AC54-D15ADD8A65E7}" type="datetime1">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076ED0-0DB3-4879-AAE5-5C20D22C1DF4}" type="slidenum">
              <a:rPr lang="en-US" smtClean="0"/>
            </a:fld>
            <a:endParaRPr lang="en-US"/>
          </a:p>
        </p:txBody>
      </p:sp>
      <p:grpSp>
        <p:nvGrpSpPr>
          <p:cNvPr id="8" name="Graphic 78"/>
          <p:cNvGrpSpPr/>
          <p:nvPr/>
        </p:nvGrpSpPr>
        <p:grpSpPr>
          <a:xfrm>
            <a:off x="530225" y="3193468"/>
            <a:ext cx="972241" cy="45719"/>
            <a:chOff x="4886325" y="3371754"/>
            <a:chExt cx="2418492" cy="113728"/>
          </a:xfrm>
          <a:solidFill>
            <a:schemeClr val="accent1"/>
          </a:solidFill>
        </p:grpSpPr>
        <p:sp>
          <p:nvSpPr>
            <p:cNvPr id="9" name="Graphic 78"/>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0" name="Graphic 78"/>
            <p:cNvGrpSpPr/>
            <p:nvPr/>
          </p:nvGrpSpPr>
          <p:grpSpPr>
            <a:xfrm>
              <a:off x="4886709" y="3371754"/>
              <a:ext cx="2418108" cy="113728"/>
              <a:chOff x="4886709" y="3371754"/>
              <a:chExt cx="2418108" cy="113728"/>
            </a:xfrm>
            <a:grpFill/>
          </p:grpSpPr>
          <p:sp>
            <p:nvSpPr>
              <p:cNvPr id="11" name="Graphic 78"/>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2" name="Graphic 78"/>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3" name="Graphic 78"/>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4" name="Graphic 78"/>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0352" y="787068"/>
            <a:ext cx="3932237" cy="2223152"/>
          </a:xfrm>
        </p:spPr>
        <p:txBody>
          <a:bodyPr anchor="b">
            <a:noAutofit/>
          </a:bodyPr>
          <a:lstStyle>
            <a:lvl1pPr>
              <a:defRPr sz="3600"/>
            </a:lvl1pPr>
          </a:lstStyle>
          <a:p>
            <a:r>
              <a:rPr lang="en-US"/>
              <a:t>Click to edit Master title style</a:t>
            </a:r>
            <a:endParaRPr lang="en-US" dirty="0"/>
          </a:p>
        </p:txBody>
      </p:sp>
      <p:sp>
        <p:nvSpPr>
          <p:cNvPr id="3" name="Picture Placeholder 2"/>
          <p:cNvSpPr>
            <a:spLocks noGrp="1"/>
          </p:cNvSpPr>
          <p:nvPr>
            <p:ph type="pic" idx="1"/>
          </p:nvPr>
        </p:nvSpPr>
        <p:spPr>
          <a:xfrm>
            <a:off x="5183188" y="987425"/>
            <a:ext cx="5420086"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530352" y="3429000"/>
            <a:ext cx="3932237" cy="243998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336133E9-A654-4C17-8C3C-DDCAC83D6EBF}" type="datetime1">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076ED0-0DB3-4879-AAE5-5C20D22C1DF4}" type="slidenum">
              <a:rPr lang="en-US" smtClean="0"/>
            </a:fld>
            <a:endParaRPr lang="en-US"/>
          </a:p>
        </p:txBody>
      </p:sp>
      <p:grpSp>
        <p:nvGrpSpPr>
          <p:cNvPr id="8" name="Graphic 78"/>
          <p:cNvGrpSpPr/>
          <p:nvPr/>
        </p:nvGrpSpPr>
        <p:grpSpPr>
          <a:xfrm>
            <a:off x="530225" y="3193468"/>
            <a:ext cx="972241" cy="45719"/>
            <a:chOff x="4886325" y="3371754"/>
            <a:chExt cx="2418492" cy="113728"/>
          </a:xfrm>
          <a:solidFill>
            <a:schemeClr val="accent1"/>
          </a:solidFill>
        </p:grpSpPr>
        <p:sp>
          <p:nvSpPr>
            <p:cNvPr id="9" name="Graphic 78"/>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0" name="Graphic 78"/>
            <p:cNvGrpSpPr/>
            <p:nvPr/>
          </p:nvGrpSpPr>
          <p:grpSpPr>
            <a:xfrm>
              <a:off x="4886709" y="3371754"/>
              <a:ext cx="2418108" cy="113728"/>
              <a:chOff x="4886709" y="3371754"/>
              <a:chExt cx="2418108" cy="113728"/>
            </a:xfrm>
            <a:grpFill/>
          </p:grpSpPr>
          <p:sp>
            <p:nvSpPr>
              <p:cNvPr id="11" name="Graphic 78"/>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2" name="Graphic 78"/>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3" name="Graphic 78"/>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4" name="Graphic 78"/>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9" name="Freeform: Shape 18"/>
          <p:cNvSpPr/>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20" name="Group 19"/>
          <p:cNvGrpSpPr/>
          <p:nvPr/>
        </p:nvGrpSpPr>
        <p:grpSpPr>
          <a:xfrm>
            <a:off x="10776050" y="5204030"/>
            <a:ext cx="886141" cy="802497"/>
            <a:chOff x="10948005" y="3272152"/>
            <a:chExt cx="868640" cy="786648"/>
          </a:xfrm>
          <a:solidFill>
            <a:schemeClr val="accent1"/>
          </a:solidFill>
        </p:grpSpPr>
        <p:sp>
          <p:nvSpPr>
            <p:cNvPr id="21" name="Freeform: Shape 20"/>
            <p:cNvSpPr/>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2" name="Freeform: Shape 21"/>
            <p:cNvSpPr/>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3" name="Freeform: Shape 22"/>
            <p:cNvSpPr/>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4" name="Graphic 12"/>
            <p:cNvSpPr/>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25" name="Graphic 15"/>
            <p:cNvSpPr/>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26" name="Graphic 15"/>
            <p:cNvSpPr/>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27" name="Freeform: Shape 26"/>
            <p:cNvSpPr/>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8" name="Freeform: Shape 7"/>
          <p:cNvSpPr/>
          <p:nvPr/>
        </p:nvSpPr>
        <p:spPr>
          <a:xfrm rot="5400000">
            <a:off x="615181"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5">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Placeholder 1"/>
          <p:cNvSpPr>
            <a:spLocks noGrp="1"/>
          </p:cNvSpPr>
          <p:nvPr>
            <p:ph type="title"/>
          </p:nvPr>
        </p:nvSpPr>
        <p:spPr>
          <a:xfrm>
            <a:off x="525717" y="787068"/>
            <a:ext cx="10077557" cy="132556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25717" y="2521885"/>
            <a:ext cx="10077557" cy="3549045"/>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525718" y="136525"/>
            <a:ext cx="2743200" cy="365125"/>
          </a:xfrm>
          <a:prstGeom prst="rect">
            <a:avLst/>
          </a:prstGeom>
        </p:spPr>
        <p:txBody>
          <a:bodyPr vert="horz" lIns="91440" tIns="45720" rIns="91440" bIns="45720" rtlCol="0" anchor="ctr"/>
          <a:lstStyle>
            <a:lvl1pPr algn="l">
              <a:defRPr sz="900" cap="none" spc="110" baseline="0">
                <a:solidFill>
                  <a:schemeClr val="tx1">
                    <a:lumMod val="65000"/>
                    <a:lumOff val="35000"/>
                  </a:schemeClr>
                </a:solidFill>
              </a:defRPr>
            </a:lvl1pPr>
          </a:lstStyle>
          <a:p>
            <a:fld id="{8769D389-4C4C-4FD7-9E6B-9F44477F0EB8}" type="datetime1">
              <a:rPr lang="en-US" smtClean="0"/>
            </a:fld>
            <a:endParaRPr lang="en-US" dirty="0"/>
          </a:p>
        </p:txBody>
      </p:sp>
      <p:sp>
        <p:nvSpPr>
          <p:cNvPr id="5" name="Footer Placeholder 4"/>
          <p:cNvSpPr>
            <a:spLocks noGrp="1"/>
          </p:cNvSpPr>
          <p:nvPr>
            <p:ph type="ftr" sz="quarter" idx="3"/>
          </p:nvPr>
        </p:nvSpPr>
        <p:spPr>
          <a:xfrm>
            <a:off x="525718" y="6356350"/>
            <a:ext cx="3450659" cy="365125"/>
          </a:xfrm>
          <a:prstGeom prst="rect">
            <a:avLst/>
          </a:prstGeom>
        </p:spPr>
        <p:txBody>
          <a:bodyPr vert="horz" lIns="91440" tIns="45720" rIns="91440" bIns="45720" rtlCol="0" anchor="ctr"/>
          <a:lstStyle>
            <a:lvl1pPr algn="l">
              <a:defRPr sz="900" cap="none" spc="110" baseline="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11655367" y="6356350"/>
            <a:ext cx="529809" cy="365125"/>
          </a:xfrm>
          <a:prstGeom prst="rect">
            <a:avLst/>
          </a:prstGeom>
        </p:spPr>
        <p:txBody>
          <a:bodyPr vert="horz" lIns="91440" tIns="45720" rIns="91440" bIns="45720" rtlCol="0" anchor="ctr"/>
          <a:lstStyle>
            <a:lvl1pPr algn="ctr">
              <a:defRPr sz="900" cap="none" spc="110" baseline="0">
                <a:solidFill>
                  <a:schemeClr val="tx1">
                    <a:lumMod val="65000"/>
                    <a:lumOff val="35000"/>
                  </a:schemeClr>
                </a:solidFill>
              </a:defRPr>
            </a:lvl1pPr>
          </a:lstStyle>
          <a:p>
            <a:fld id="{E1076ED0-0DB3-4879-AAE5-5C20D22C1DF4}"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100000"/>
        </a:lnSpc>
        <a:spcBef>
          <a:spcPct val="0"/>
        </a:spcBef>
        <a:buNone/>
        <a:defRPr sz="3600" i="1" kern="1200">
          <a:solidFill>
            <a:schemeClr val="tx1"/>
          </a:solidFill>
          <a:latin typeface="+mj-lt"/>
          <a:ea typeface="+mj-ea"/>
          <a:cs typeface="+mj-cs"/>
        </a:defRPr>
      </a:lvl1pPr>
    </p:titleStyle>
    <p:bodyStyle>
      <a:lvl1pPr marL="0" indent="0" algn="l" defTabSz="914400" rtl="0" eaLnBrk="1" latinLnBrk="0" hangingPunct="1">
        <a:lnSpc>
          <a:spcPct val="110000"/>
        </a:lnSpc>
        <a:spcBef>
          <a:spcPts val="1000"/>
        </a:spcBef>
        <a:buFont typeface="Arial" panose="020B0604020202020204" pitchFamily="34" charset="0"/>
        <a:buNone/>
        <a:defRPr sz="2000" kern="1200">
          <a:solidFill>
            <a:schemeClr val="tx1"/>
          </a:solidFill>
          <a:latin typeface="+mn-lt"/>
          <a:ea typeface="+mn-ea"/>
          <a:cs typeface="+mn-cs"/>
        </a:defRPr>
      </a:lvl1pPr>
      <a:lvl2pPr marL="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45720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3pPr>
      <a:lvl4pPr marL="6858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4pPr>
      <a:lvl5pPr marL="914400" indent="0" algn="l" defTabSz="914400" rtl="0" eaLnBrk="1" latinLnBrk="0" hangingPunct="1">
        <a:lnSpc>
          <a:spcPct val="110000"/>
        </a:lnSpc>
        <a:spcBef>
          <a:spcPts val="5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jpe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svg"/><Relationship Id="rId1" Type="http://schemas.openxmlformats.org/officeDocument/2006/relationships/image" Target="../media/image5.png"/></Relationships>
</file>

<file path=ppt/slides/_rels/slide6.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2.xml"/><Relationship Id="rId4" Type="http://schemas.openxmlformats.org/officeDocument/2006/relationships/diagramColors" Target="../diagrams/colors2.xml"/><Relationship Id="rId3" Type="http://schemas.openxmlformats.org/officeDocument/2006/relationships/diagramQuickStyle" Target="../diagrams/quickStyle2.xml"/><Relationship Id="rId2" Type="http://schemas.openxmlformats.org/officeDocument/2006/relationships/diagramLayout" Target="../diagrams/layout2.xml"/><Relationship Id="rId1" Type="http://schemas.openxmlformats.org/officeDocument/2006/relationships/diagramData" Target="../diagrams/data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6" name="Freeform: Shape 25"/>
          <p:cNvSpPr>
            <a:spLocks noGrp="1" noRot="1" noChangeAspect="1" noMove="1" noResize="1" noEditPoints="1" noAdjustHandles="1" noChangeArrowheads="1" noChangeShapeType="1" noTextEdit="1"/>
          </p:cNvSpPr>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28" name="Group 27"/>
          <p:cNvGrpSpPr>
            <a:grpSpLocks noGrp="1" noRot="1" noChangeAspect="1" noMove="1" noResize="1" noUngrp="1"/>
          </p:cNvGrpSpPr>
          <p:nvPr/>
        </p:nvGrpSpPr>
        <p:grpSpPr>
          <a:xfrm>
            <a:off x="10776050" y="5204025"/>
            <a:ext cx="886141" cy="802496"/>
            <a:chOff x="10948005" y="3272152"/>
            <a:chExt cx="868640" cy="786648"/>
          </a:xfrm>
          <a:solidFill>
            <a:schemeClr val="accent1"/>
          </a:solidFill>
        </p:grpSpPr>
        <p:sp>
          <p:nvSpPr>
            <p:cNvPr id="29" name="Freeform: Shape 28"/>
            <p:cNvSpPr/>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30" name="Freeform: Shape 29"/>
            <p:cNvSpPr/>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31" name="Freeform: Shape 30"/>
            <p:cNvSpPr/>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32" name="Graphic 12"/>
            <p:cNvSpPr/>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33" name="Graphic 15"/>
            <p:cNvSpPr/>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34" name="Graphic 15"/>
            <p:cNvSpPr/>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35" name="Freeform: Shape 34"/>
            <p:cNvSpPr/>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7" name="Freeform: Shape 36"/>
          <p:cNvSpPr>
            <a:spLocks noGrp="1" noRot="1" noChangeAspect="1" noMove="1" noResize="1" noEditPoints="1" noAdjustHandles="1" noChangeArrowheads="1" noChangeShapeType="1" noTextEdit="1"/>
          </p:cNvSpPr>
          <p:nvPr/>
        </p:nvSpPr>
        <p:spPr>
          <a:xfrm rot="5400000">
            <a:off x="615181"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5">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39" name="Graphic 78"/>
          <p:cNvGrpSpPr>
            <a:grpSpLocks noGrp="1" noRot="1" noChangeAspect="1" noMove="1" noResize="1" noUngrp="1"/>
          </p:cNvGrpSpPr>
          <p:nvPr/>
        </p:nvGrpSpPr>
        <p:grpSpPr>
          <a:xfrm>
            <a:off x="530225" y="2310569"/>
            <a:ext cx="972241" cy="45718"/>
            <a:chOff x="4886325" y="3371754"/>
            <a:chExt cx="2418492" cy="113728"/>
          </a:xfrm>
          <a:solidFill>
            <a:schemeClr val="accent1"/>
          </a:solidFill>
        </p:grpSpPr>
        <p:sp>
          <p:nvSpPr>
            <p:cNvPr id="40" name="Graphic 78"/>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41" name="Graphic 78"/>
            <p:cNvGrpSpPr/>
            <p:nvPr/>
          </p:nvGrpSpPr>
          <p:grpSpPr>
            <a:xfrm>
              <a:off x="4886709" y="3371754"/>
              <a:ext cx="2418108" cy="113728"/>
              <a:chOff x="4886709" y="3371754"/>
              <a:chExt cx="2418108" cy="113728"/>
            </a:xfrm>
            <a:grpFill/>
          </p:grpSpPr>
          <p:sp>
            <p:nvSpPr>
              <p:cNvPr id="42" name="Graphic 78"/>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43" name="Graphic 78"/>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44" name="Graphic 78"/>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45" name="Graphic 78"/>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useBgFill="1">
        <p:nvSpPr>
          <p:cNvPr id="47" name="Rectangle 46"/>
          <p:cNvSpPr>
            <a:spLocks noGrp="1" noRot="1" noChangeAspect="1" noMove="1" noResize="1" noEditPoints="1" noAdjustHandles="1" noChangeArrowheads="1" noChangeShapeType="1" noTextEdit="1"/>
          </p:cNvSpPr>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itle 1"/>
          <p:cNvSpPr>
            <a:spLocks noGrp="1"/>
          </p:cNvSpPr>
          <p:nvPr>
            <p:ph type="ctrTitle"/>
          </p:nvPr>
        </p:nvSpPr>
        <p:spPr>
          <a:xfrm>
            <a:off x="525718" y="4278637"/>
            <a:ext cx="5512288" cy="1897474"/>
          </a:xfrm>
        </p:spPr>
        <p:txBody>
          <a:bodyPr vert="horz" lIns="91440" tIns="45720" rIns="91440" bIns="45720" rtlCol="0" anchor="t">
            <a:normAutofit/>
          </a:bodyPr>
          <a:lstStyle/>
          <a:p>
            <a:r>
              <a:rPr lang="en-US" sz="3600" dirty="0"/>
              <a:t>Business Analytics Project-Ready Dataset</a:t>
            </a:r>
            <a:endParaRPr lang="en-US" sz="3600" dirty="0"/>
          </a:p>
        </p:txBody>
      </p:sp>
      <p:pic>
        <p:nvPicPr>
          <p:cNvPr id="4" name="Picture 3" descr="Abstract smoke background"/>
          <p:cNvPicPr>
            <a:picLocks noChangeAspect="1"/>
          </p:cNvPicPr>
          <p:nvPr/>
        </p:nvPicPr>
        <p:blipFill>
          <a:blip r:embed="rId1"/>
          <a:srcRect t="25511" r="1" b="27942"/>
          <a:stretch>
            <a:fillRect/>
          </a:stretch>
        </p:blipFill>
        <p:spPr>
          <a:xfrm>
            <a:off x="555170" y="481586"/>
            <a:ext cx="11087101" cy="3431928"/>
          </a:xfrm>
          <a:prstGeom prst="rect">
            <a:avLst/>
          </a:prstGeom>
        </p:spPr>
      </p:pic>
      <p:grpSp>
        <p:nvGrpSpPr>
          <p:cNvPr id="49" name="Graphic 78"/>
          <p:cNvGrpSpPr>
            <a:grpSpLocks noGrp="1" noRot="1" noChangeAspect="1" noMove="1" noResize="1" noUngrp="1"/>
          </p:cNvGrpSpPr>
          <p:nvPr/>
        </p:nvGrpSpPr>
        <p:grpSpPr>
          <a:xfrm>
            <a:off x="6563724" y="4278609"/>
            <a:ext cx="972241" cy="45718"/>
            <a:chOff x="4886325" y="3371754"/>
            <a:chExt cx="2418492" cy="113728"/>
          </a:xfrm>
          <a:solidFill>
            <a:schemeClr val="accent1"/>
          </a:solidFill>
        </p:grpSpPr>
        <p:sp>
          <p:nvSpPr>
            <p:cNvPr id="50" name="Graphic 78"/>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51" name="Graphic 78"/>
            <p:cNvGrpSpPr/>
            <p:nvPr/>
          </p:nvGrpSpPr>
          <p:grpSpPr>
            <a:xfrm>
              <a:off x="4886709" y="3371754"/>
              <a:ext cx="2418108" cy="113728"/>
              <a:chOff x="4886709" y="3371754"/>
              <a:chExt cx="2418108" cy="113728"/>
            </a:xfrm>
            <a:grpFill/>
          </p:grpSpPr>
          <p:sp>
            <p:nvSpPr>
              <p:cNvPr id="52" name="Graphic 78"/>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53" name="Graphic 78"/>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54" name="Graphic 78"/>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55" name="Graphic 78"/>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p:nvSpPr>
          <p:cNvPr id="3" name="Subtitle 2"/>
          <p:cNvSpPr>
            <a:spLocks noGrp="1"/>
          </p:cNvSpPr>
          <p:nvPr>
            <p:ph type="subTitle" idx="1"/>
          </p:nvPr>
        </p:nvSpPr>
        <p:spPr>
          <a:xfrm>
            <a:off x="6444040" y="4544915"/>
            <a:ext cx="5578584" cy="2313085"/>
          </a:xfrm>
        </p:spPr>
        <p:txBody>
          <a:bodyPr vert="horz" lIns="91440" tIns="45720" rIns="91440" bIns="45720" rtlCol="0">
            <a:noAutofit/>
          </a:bodyPr>
          <a:lstStyle/>
          <a:p>
            <a:pPr>
              <a:lnSpc>
                <a:spcPct val="100000"/>
              </a:lnSpc>
            </a:pPr>
            <a:r>
              <a:rPr lang="en-US" dirty="0"/>
              <a:t>Olatunde W Jolaosho</a:t>
            </a:r>
            <a:endParaRPr lang="en-US" dirty="0"/>
          </a:p>
          <a:p>
            <a:pPr>
              <a:lnSpc>
                <a:spcPct val="100000"/>
              </a:lnSpc>
            </a:pPr>
            <a:r>
              <a:rPr lang="en-US" dirty="0"/>
              <a:t>Title: E.ON Sales Data Analysis</a:t>
            </a:r>
            <a:endParaRPr lang="en-US" dirty="0"/>
          </a:p>
          <a:p>
            <a:pPr>
              <a:lnSpc>
                <a:spcPct val="100000"/>
              </a:lnSpc>
            </a:pPr>
            <a:r>
              <a:rPr lang="en-US" dirty="0"/>
              <a:t>Nexford University Milestone</a:t>
            </a:r>
            <a:endParaRPr lang="en-US" dirty="0"/>
          </a:p>
          <a:p>
            <a:pPr>
              <a:lnSpc>
                <a:spcPct val="100000"/>
              </a:lnSpc>
            </a:pPr>
            <a:r>
              <a:rPr lang="en-US" dirty="0"/>
              <a:t>7th September 2024</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p:cNvSpPr>
            <a:spLocks noGrp="1" noRot="1" noChangeAspect="1" noMove="1" noResize="1" noEditPoints="1" noAdjustHandles="1" noChangeArrowheads="1" noChangeShapeType="1" noTextEdit="1"/>
          </p:cNvSpPr>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itle 1"/>
          <p:cNvSpPr>
            <a:spLocks noGrp="1"/>
          </p:cNvSpPr>
          <p:nvPr>
            <p:ph type="title"/>
          </p:nvPr>
        </p:nvSpPr>
        <p:spPr>
          <a:xfrm>
            <a:off x="525717" y="787068"/>
            <a:ext cx="5566263" cy="1455091"/>
          </a:xfrm>
        </p:spPr>
        <p:txBody>
          <a:bodyPr>
            <a:normAutofit/>
          </a:bodyPr>
          <a:lstStyle/>
          <a:p>
            <a:r>
              <a:rPr lang="en-GB" dirty="0"/>
              <a:t>Data Quality Assessment Cont’d</a:t>
            </a:r>
            <a:endParaRPr lang="en-GB"/>
          </a:p>
        </p:txBody>
      </p:sp>
      <p:sp>
        <p:nvSpPr>
          <p:cNvPr id="11" name="Freeform: Shape 10"/>
          <p:cNvSpPr>
            <a:spLocks noGrp="1" noRot="1" noChangeAspect="1" noMove="1" noResize="1" noEditPoints="1" noAdjustHandles="1" noChangeArrowheads="1" noChangeShapeType="1" noTextEdit="1"/>
          </p:cNvSpPr>
          <p:nvPr/>
        </p:nvSpPr>
        <p:spPr>
          <a:xfrm rot="5400000">
            <a:off x="615182"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5">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3" name="Graphic 78"/>
          <p:cNvGrpSpPr>
            <a:grpSpLocks noGrp="1" noRot="1" noChangeAspect="1" noMove="1" noResize="1" noUngrp="1"/>
          </p:cNvGrpSpPr>
          <p:nvPr/>
        </p:nvGrpSpPr>
        <p:grpSpPr>
          <a:xfrm>
            <a:off x="525717" y="2585111"/>
            <a:ext cx="972241" cy="45718"/>
            <a:chOff x="4886325" y="3371754"/>
            <a:chExt cx="2418492" cy="113728"/>
          </a:xfrm>
          <a:solidFill>
            <a:schemeClr val="accent1"/>
          </a:solidFill>
        </p:grpSpPr>
        <p:sp>
          <p:nvSpPr>
            <p:cNvPr id="14" name="Graphic 78"/>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5" name="Graphic 78"/>
            <p:cNvGrpSpPr/>
            <p:nvPr/>
          </p:nvGrpSpPr>
          <p:grpSpPr>
            <a:xfrm>
              <a:off x="4886709" y="3371754"/>
              <a:ext cx="2418108" cy="113728"/>
              <a:chOff x="4886709" y="3371754"/>
              <a:chExt cx="2418108" cy="113728"/>
            </a:xfrm>
            <a:grpFill/>
          </p:grpSpPr>
          <p:sp>
            <p:nvSpPr>
              <p:cNvPr id="16" name="Graphic 78"/>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7" name="Graphic 78"/>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8" name="Graphic 78"/>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9" name="Graphic 78"/>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p:nvSpPr>
          <p:cNvPr id="3" name="Content Placeholder 2"/>
          <p:cNvSpPr>
            <a:spLocks noGrp="1"/>
          </p:cNvSpPr>
          <p:nvPr>
            <p:ph idx="1"/>
          </p:nvPr>
        </p:nvSpPr>
        <p:spPr>
          <a:xfrm>
            <a:off x="525717" y="2796427"/>
            <a:ext cx="5755351" cy="4053915"/>
          </a:xfrm>
        </p:spPr>
        <p:txBody>
          <a:bodyPr>
            <a:normAutofit/>
          </a:bodyPr>
          <a:lstStyle/>
          <a:p>
            <a:pPr>
              <a:lnSpc>
                <a:spcPct val="100000"/>
              </a:lnSpc>
            </a:pPr>
            <a:r>
              <a:rPr lang="en-GB" sz="1300"/>
              <a:t>In this project:</a:t>
            </a:r>
            <a:endParaRPr lang="en-GB" sz="1300"/>
          </a:p>
          <a:p>
            <a:pPr>
              <a:lnSpc>
                <a:spcPct val="100000"/>
              </a:lnSpc>
              <a:buFont typeface="Arial" panose="020B0604020202020204" pitchFamily="34" charset="0"/>
              <a:buChar char="•"/>
            </a:pPr>
            <a:r>
              <a:rPr lang="en-GB" sz="1300" b="1"/>
              <a:t>Data Accuracy:</a:t>
            </a:r>
            <a:r>
              <a:rPr lang="en-GB" sz="1300"/>
              <a:t> The data showed no major inconsistencies, and any errors found during the cleaning process were corrected to ensure accuracy.</a:t>
            </a:r>
            <a:endParaRPr lang="en-GB" sz="1300"/>
          </a:p>
          <a:p>
            <a:pPr>
              <a:lnSpc>
                <a:spcPct val="100000"/>
              </a:lnSpc>
              <a:buFont typeface="Arial" panose="020B0604020202020204" pitchFamily="34" charset="0"/>
              <a:buChar char="•"/>
            </a:pPr>
            <a:r>
              <a:rPr lang="en-GB" sz="1300" b="1"/>
              <a:t>Data Completeness:</a:t>
            </a:r>
            <a:r>
              <a:rPr lang="en-GB" sz="1300"/>
              <a:t> Missing data was handled by using the mean or median to fill gaps, maintaining the integrity of the dataset.</a:t>
            </a:r>
            <a:endParaRPr lang="en-GB" sz="1300"/>
          </a:p>
          <a:p>
            <a:pPr>
              <a:lnSpc>
                <a:spcPct val="100000"/>
              </a:lnSpc>
              <a:buFont typeface="Arial" panose="020B0604020202020204" pitchFamily="34" charset="0"/>
              <a:buChar char="•"/>
            </a:pPr>
            <a:r>
              <a:rPr lang="en-GB" sz="1300" b="1"/>
              <a:t>Data Reliability:</a:t>
            </a:r>
            <a:r>
              <a:rPr lang="en-GB" sz="1300"/>
              <a:t> The data was sourced from E.ON’s internal databases, making it a reliable foundation for our analysis.</a:t>
            </a:r>
            <a:endParaRPr lang="en-GB" sz="1300"/>
          </a:p>
          <a:p>
            <a:pPr>
              <a:lnSpc>
                <a:spcPct val="100000"/>
              </a:lnSpc>
              <a:buFont typeface="Arial" panose="020B0604020202020204" pitchFamily="34" charset="0"/>
              <a:buChar char="•"/>
            </a:pPr>
            <a:r>
              <a:rPr lang="en-GB" sz="1300" b="1"/>
              <a:t>Potential Biases and Ethical Considerations:</a:t>
            </a:r>
            <a:r>
              <a:rPr lang="en-GB" sz="1300"/>
              <a:t> We ensured that no biases were introduced due to missing or incomplete customer information. Ethical considerations regarding customer privacy were also addressed, ensuring compliance with GDPR when handling sensitive data.</a:t>
            </a:r>
            <a:endParaRPr lang="en-GB" sz="1300"/>
          </a:p>
          <a:p>
            <a:pPr>
              <a:lnSpc>
                <a:spcPct val="100000"/>
              </a:lnSpc>
            </a:pPr>
            <a:endParaRPr lang="en-GB" sz="1300"/>
          </a:p>
        </p:txBody>
      </p:sp>
      <p:pic>
        <p:nvPicPr>
          <p:cNvPr id="5" name="Picture 4" descr="Magnifying glass showing decling performance"/>
          <p:cNvPicPr>
            <a:picLocks noChangeAspect="1"/>
          </p:cNvPicPr>
          <p:nvPr/>
        </p:nvPicPr>
        <p:blipFill>
          <a:blip r:embed="rId1"/>
          <a:srcRect l="7172" r="37735" b="-1"/>
          <a:stretch>
            <a:fillRect/>
          </a:stretch>
        </p:blipFill>
        <p:spPr>
          <a:xfrm>
            <a:off x="6531789" y="10"/>
            <a:ext cx="5660211" cy="6857990"/>
          </a:xfrm>
          <a:prstGeom prst="rect">
            <a:avLst/>
          </a:prstGeom>
        </p:spPr>
      </p:pic>
      <p:sp>
        <p:nvSpPr>
          <p:cNvPr id="21" name="Freeform: Shape 20"/>
          <p:cNvSpPr>
            <a:spLocks noGrp="1" noRot="1" noChangeAspect="1" noMove="1" noResize="1" noEditPoints="1" noAdjustHandles="1" noChangeArrowheads="1" noChangeShapeType="1" noTextEdit="1"/>
          </p:cNvSpPr>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23" name="Group 22"/>
          <p:cNvGrpSpPr>
            <a:grpSpLocks noGrp="1" noRot="1" noChangeAspect="1" noMove="1" noResize="1" noUngrp="1"/>
          </p:cNvGrpSpPr>
          <p:nvPr/>
        </p:nvGrpSpPr>
        <p:grpSpPr>
          <a:xfrm>
            <a:off x="10776050" y="5204025"/>
            <a:ext cx="886141" cy="802496"/>
            <a:chOff x="10948005" y="3272152"/>
            <a:chExt cx="868640" cy="786648"/>
          </a:xfrm>
          <a:solidFill>
            <a:schemeClr val="accent1"/>
          </a:solidFill>
        </p:grpSpPr>
        <p:sp>
          <p:nvSpPr>
            <p:cNvPr id="24" name="Freeform: Shape 23"/>
            <p:cNvSpPr/>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5" name="Freeform: Shape 24"/>
            <p:cNvSpPr/>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6" name="Freeform: Shape 25"/>
            <p:cNvSpPr/>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7" name="Graphic 12"/>
            <p:cNvSpPr/>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28" name="Graphic 15"/>
            <p:cNvSpPr/>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29" name="Graphic 15"/>
            <p:cNvSpPr/>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30" name="Freeform: Shape 29"/>
            <p:cNvSpPr/>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5780" y="581025"/>
            <a:ext cx="10962005" cy="720725"/>
          </a:xfrm>
        </p:spPr>
        <p:txBody>
          <a:bodyPr>
            <a:normAutofit/>
          </a:bodyPr>
          <a:lstStyle/>
          <a:p>
            <a:pPr algn="ctr"/>
            <a:r>
              <a:rPr lang="en-GB" dirty="0"/>
              <a:t>Snippet of the Dataset</a:t>
            </a:r>
            <a:endParaRPr lang="en-GB" dirty="0"/>
          </a:p>
        </p:txBody>
      </p:sp>
      <p:pic>
        <p:nvPicPr>
          <p:cNvPr id="4" name="Content Placeholder 3" descr="Screenshot 2024-09-08 225316"/>
          <p:cNvPicPr>
            <a:picLocks noChangeAspect="1"/>
          </p:cNvPicPr>
          <p:nvPr>
            <p:ph idx="1"/>
          </p:nvPr>
        </p:nvPicPr>
        <p:blipFill>
          <a:blip r:embed="rId1"/>
          <a:stretch>
            <a:fillRect/>
          </a:stretch>
        </p:blipFill>
        <p:spPr>
          <a:xfrm>
            <a:off x="240665" y="1904365"/>
            <a:ext cx="11844655" cy="467296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t>Summary of Prepared Dataset</a:t>
            </a:r>
            <a:endParaRPr lang="en-GB" dirty="0"/>
          </a:p>
        </p:txBody>
      </p:sp>
      <p:sp>
        <p:nvSpPr>
          <p:cNvPr id="3" name="Content Placeholder 2"/>
          <p:cNvSpPr>
            <a:spLocks noGrp="1"/>
          </p:cNvSpPr>
          <p:nvPr>
            <p:ph idx="1"/>
          </p:nvPr>
        </p:nvSpPr>
        <p:spPr/>
        <p:txBody>
          <a:bodyPr/>
          <a:lstStyle/>
          <a:p>
            <a:r>
              <a:rPr lang="en-GB" dirty="0"/>
              <a:t>The final dataset has been thoroughly cleaned, transformed, and prepared for analysis. Missing values have been addressed, duplicates removed, and data inconsistencies resolved. Key transformations, such as standardizing date formats and calculating new features like sales growth percentage, have also been applied.</a:t>
            </a:r>
            <a:endParaRPr lang="en-GB" dirty="0"/>
          </a:p>
          <a:p>
            <a:endParaRPr lang="en-GB" dirty="0"/>
          </a:p>
          <a:p>
            <a:r>
              <a:rPr lang="en-GB" dirty="0"/>
              <a:t>This E.ON dataset contains accurate, consistent, and well-structured information across sales, product, order, and customer data, and it ready for analysis and </a:t>
            </a:r>
            <a:r>
              <a:rPr lang="en-GB" dirty="0" err="1"/>
              <a:t>modeling</a:t>
            </a:r>
            <a:r>
              <a:rPr lang="en-GB" dirty="0"/>
              <a:t>. </a:t>
            </a:r>
            <a:r>
              <a:rPr lang="en-GB"/>
              <a:t>This prepared dataset will allow us to extract meaningful insights and drive data-driven business decisions.</a:t>
            </a:r>
            <a:endParaRPr lang="en-GB"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t>REFERENCES</a:t>
            </a:r>
            <a:endParaRPr lang="en-GB" dirty="0"/>
          </a:p>
        </p:txBody>
      </p:sp>
      <p:sp>
        <p:nvSpPr>
          <p:cNvPr id="3" name="Content Placeholder 2"/>
          <p:cNvSpPr>
            <a:spLocks noGrp="1"/>
          </p:cNvSpPr>
          <p:nvPr>
            <p:ph idx="1"/>
          </p:nvPr>
        </p:nvSpPr>
        <p:spPr/>
        <p:txBody>
          <a:bodyPr/>
          <a:lstStyle/>
          <a:p>
            <a:pPr indent="-457200"/>
            <a:r>
              <a:rPr lang="en-GB" b="0" i="0" dirty="0">
                <a:solidFill>
                  <a:srgbClr val="05103E"/>
                </a:solidFill>
                <a:effectLst/>
                <a:latin typeface="Times New Roman" panose="02020603050405020304" pitchFamily="18" charset="0"/>
              </a:rPr>
              <a:t>Ai, P. (2023, July 21). </a:t>
            </a:r>
            <a:r>
              <a:rPr lang="en-GB" b="0" i="1" dirty="0">
                <a:solidFill>
                  <a:srgbClr val="05103E"/>
                </a:solidFill>
                <a:effectLst/>
                <a:latin typeface="Times New Roman" panose="02020603050405020304" pitchFamily="18" charset="0"/>
              </a:rPr>
              <a:t>Feature Engineering: Unveiling the art of data transformation for Machine learning</a:t>
            </a:r>
            <a:r>
              <a:rPr lang="en-GB" b="0" i="0" dirty="0">
                <a:solidFill>
                  <a:srgbClr val="05103E"/>
                </a:solidFill>
                <a:effectLst/>
                <a:latin typeface="Times New Roman" panose="02020603050405020304" pitchFamily="18" charset="0"/>
              </a:rPr>
              <a:t>. https://www.linkedin.com/pulse/feature-engineering-unveiling-art-data-transformation-machine/</a:t>
            </a:r>
            <a:endParaRPr lang="en-GB" b="0" i="0" dirty="0">
              <a:solidFill>
                <a:srgbClr val="05103E"/>
              </a:solidFill>
              <a:effectLst/>
              <a:latin typeface="Times New Roman" panose="02020603050405020304" pitchFamily="18" charset="0"/>
            </a:endParaRPr>
          </a:p>
          <a:p>
            <a:pPr indent="-457200"/>
            <a:endParaRPr lang="en-GB" dirty="0">
              <a:solidFill>
                <a:srgbClr val="05103E"/>
              </a:solidFill>
              <a:latin typeface="Times New Roman" panose="02020603050405020304" pitchFamily="18" charset="0"/>
            </a:endParaRPr>
          </a:p>
          <a:p>
            <a:pPr indent="-457200"/>
            <a:r>
              <a:rPr lang="en-GB" b="0" i="0" dirty="0" err="1">
                <a:solidFill>
                  <a:srgbClr val="05103E"/>
                </a:solidFill>
                <a:effectLst/>
                <a:latin typeface="Times New Roman" panose="02020603050405020304" pitchFamily="18" charset="0"/>
              </a:rPr>
              <a:t>BenardOkasi</a:t>
            </a:r>
            <a:r>
              <a:rPr lang="en-GB" b="0" i="0" dirty="0">
                <a:solidFill>
                  <a:srgbClr val="05103E"/>
                </a:solidFill>
                <a:effectLst/>
                <a:latin typeface="Times New Roman" panose="02020603050405020304" pitchFamily="18" charset="0"/>
              </a:rPr>
              <a:t>. (2021, April 7). </a:t>
            </a:r>
            <a:r>
              <a:rPr lang="en-GB" b="0" i="1" dirty="0">
                <a:solidFill>
                  <a:srgbClr val="05103E"/>
                </a:solidFill>
                <a:effectLst/>
                <a:latin typeface="Times New Roman" panose="02020603050405020304" pitchFamily="18" charset="0"/>
              </a:rPr>
              <a:t>Data cleaning: Steps to Clean data</a:t>
            </a:r>
            <a:r>
              <a:rPr lang="en-GB" b="0" i="0" dirty="0">
                <a:solidFill>
                  <a:srgbClr val="05103E"/>
                </a:solidFill>
                <a:effectLst/>
                <a:latin typeface="Times New Roman" panose="02020603050405020304" pitchFamily="18" charset="0"/>
              </a:rPr>
              <a:t>. </a:t>
            </a:r>
            <a:r>
              <a:rPr lang="en-GB" b="0" i="0" dirty="0" err="1">
                <a:solidFill>
                  <a:srgbClr val="05103E"/>
                </a:solidFill>
                <a:effectLst/>
                <a:latin typeface="Times New Roman" panose="02020603050405020304" pitchFamily="18" charset="0"/>
              </a:rPr>
              <a:t>GeoPoll</a:t>
            </a:r>
            <a:r>
              <a:rPr lang="en-GB" b="0" i="0" dirty="0">
                <a:solidFill>
                  <a:srgbClr val="05103E"/>
                </a:solidFill>
                <a:effectLst/>
                <a:latin typeface="Times New Roman" panose="02020603050405020304" pitchFamily="18" charset="0"/>
              </a:rPr>
              <a:t>. https://www.geopoll.com/blog/data-cleaning-steps-to-clean-data/</a:t>
            </a:r>
            <a:endParaRPr lang="en-GB"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2" name="Rectangle 81"/>
          <p:cNvSpPr>
            <a:spLocks noGrp="1" noRot="1" noChangeAspect="1" noMove="1" noResize="1" noEditPoints="1" noAdjustHandles="1" noChangeArrowheads="1" noChangeShapeType="1" noTextEdit="1"/>
          </p:cNvSpPr>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itle 1"/>
          <p:cNvSpPr>
            <a:spLocks noGrp="1"/>
          </p:cNvSpPr>
          <p:nvPr>
            <p:ph type="title"/>
          </p:nvPr>
        </p:nvSpPr>
        <p:spPr>
          <a:xfrm>
            <a:off x="525718" y="1114691"/>
            <a:ext cx="5512288" cy="1880555"/>
          </a:xfrm>
        </p:spPr>
        <p:txBody>
          <a:bodyPr anchor="t">
            <a:normAutofit/>
          </a:bodyPr>
          <a:lstStyle/>
          <a:p>
            <a:r>
              <a:rPr lang="en-GB" dirty="0"/>
              <a:t>INTRODUCTION</a:t>
            </a:r>
            <a:endParaRPr lang="en-GB" dirty="0"/>
          </a:p>
        </p:txBody>
      </p:sp>
      <p:sp>
        <p:nvSpPr>
          <p:cNvPr id="84" name="Freeform: Shape 83"/>
          <p:cNvSpPr>
            <a:spLocks noGrp="1" noRot="1" noChangeAspect="1" noMove="1" noResize="1" noEditPoints="1" noAdjustHandles="1" noChangeArrowheads="1" noChangeShapeType="1" noTextEdit="1"/>
          </p:cNvSpPr>
          <p:nvPr/>
        </p:nvSpPr>
        <p:spPr>
          <a:xfrm rot="5400000">
            <a:off x="615182"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3">
              <a:lumMod val="40000"/>
              <a:lumOff val="6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86" name="Graphic 78"/>
          <p:cNvGrpSpPr>
            <a:grpSpLocks noGrp="1" noRot="1" noChangeAspect="1" noMove="1" noResize="1" noUngrp="1"/>
          </p:cNvGrpSpPr>
          <p:nvPr/>
        </p:nvGrpSpPr>
        <p:grpSpPr>
          <a:xfrm>
            <a:off x="6563724" y="776109"/>
            <a:ext cx="972241" cy="45718"/>
            <a:chOff x="4886325" y="3371754"/>
            <a:chExt cx="2418492" cy="113728"/>
          </a:xfrm>
          <a:solidFill>
            <a:schemeClr val="accent1"/>
          </a:solidFill>
        </p:grpSpPr>
        <p:sp>
          <p:nvSpPr>
            <p:cNvPr id="87" name="Graphic 78"/>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88" name="Graphic 78"/>
            <p:cNvGrpSpPr/>
            <p:nvPr/>
          </p:nvGrpSpPr>
          <p:grpSpPr>
            <a:xfrm>
              <a:off x="4886709" y="3371754"/>
              <a:ext cx="2418108" cy="113728"/>
              <a:chOff x="4886709" y="3371754"/>
              <a:chExt cx="2418108" cy="113728"/>
            </a:xfrm>
            <a:grpFill/>
          </p:grpSpPr>
          <p:sp>
            <p:nvSpPr>
              <p:cNvPr id="89" name="Graphic 78"/>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90" name="Graphic 78"/>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91" name="Graphic 78"/>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92" name="Graphic 78"/>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pic>
        <p:nvPicPr>
          <p:cNvPr id="5" name="Content Placeholder 4" descr="A winding road in a forest"/>
          <p:cNvPicPr>
            <a:picLocks noChangeAspect="1"/>
          </p:cNvPicPr>
          <p:nvPr/>
        </p:nvPicPr>
        <p:blipFill>
          <a:blip r:embed="rId1">
            <a:extLst>
              <a:ext uri="{28A0092B-C50C-407E-A947-70E740481C1C}">
                <a14:useLocalDpi xmlns:a14="http://schemas.microsoft.com/office/drawing/2010/main" val="0"/>
              </a:ext>
            </a:extLst>
          </a:blip>
          <a:srcRect r="2918" b="1"/>
          <a:stretch>
            <a:fillRect/>
          </a:stretch>
        </p:blipFill>
        <p:spPr>
          <a:xfrm>
            <a:off x="525718" y="3282043"/>
            <a:ext cx="5512288" cy="2980932"/>
          </a:xfrm>
          <a:prstGeom prst="rect">
            <a:avLst/>
          </a:prstGeom>
        </p:spPr>
      </p:pic>
      <p:sp>
        <p:nvSpPr>
          <p:cNvPr id="9" name="Content Placeholder 8"/>
          <p:cNvSpPr>
            <a:spLocks noGrp="1"/>
          </p:cNvSpPr>
          <p:nvPr>
            <p:ph idx="1"/>
          </p:nvPr>
        </p:nvSpPr>
        <p:spPr>
          <a:xfrm>
            <a:off x="6444040" y="1114691"/>
            <a:ext cx="4159233" cy="5145901"/>
          </a:xfrm>
        </p:spPr>
        <p:txBody>
          <a:bodyPr>
            <a:normAutofit/>
          </a:bodyPr>
          <a:lstStyle/>
          <a:p>
            <a:pPr>
              <a:lnSpc>
                <a:spcPct val="100000"/>
              </a:lnSpc>
            </a:pPr>
            <a:r>
              <a:rPr lang="en-GB" sz="1700" b="1"/>
              <a:t>The</a:t>
            </a:r>
            <a:r>
              <a:rPr lang="en-GB" sz="1700"/>
              <a:t> objective of this project is to analyze E.ON sales data and use it to gain insights into the company's sales performance over time. Understanding customer buying patterns, trends, and any anomalies within this dataset will help identify areas for improvement. Additionally, we will be able to forecast future sales and make data-driven decisions for the business.</a:t>
            </a:r>
            <a:endParaRPr lang="en-GB" sz="1700"/>
          </a:p>
          <a:p>
            <a:pPr>
              <a:lnSpc>
                <a:spcPct val="100000"/>
              </a:lnSpc>
            </a:pPr>
            <a:r>
              <a:rPr lang="en-GB" sz="1700" b="1"/>
              <a:t>Gaining</a:t>
            </a:r>
            <a:r>
              <a:rPr lang="en-GB" sz="1700"/>
              <a:t> insights from sales data is vital for effective decision-making as it reveals how revenue is generated, customer behavior, and product performance. Analyzing this dataset will provide E.ON with advantages such as efficient resource allocation, process improvements, and enhanced overall profitability.</a:t>
            </a:r>
            <a:endParaRPr lang="en-GB" sz="1700"/>
          </a:p>
          <a:p>
            <a:pPr>
              <a:lnSpc>
                <a:spcPct val="100000"/>
              </a:lnSpc>
            </a:pPr>
            <a:endParaRPr lang="en-US" sz="1700"/>
          </a:p>
        </p:txBody>
      </p:sp>
      <p:sp>
        <p:nvSpPr>
          <p:cNvPr id="94" name="Freeform: Shape 93"/>
          <p:cNvSpPr>
            <a:spLocks noGrp="1" noRot="1" noChangeAspect="1" noMove="1" noResize="1" noEditPoints="1" noAdjustHandles="1" noChangeArrowheads="1" noChangeShapeType="1" noTextEdit="1"/>
          </p:cNvSpPr>
          <p:nvPr/>
        </p:nvSpPr>
        <p:spPr>
          <a:xfrm>
            <a:off x="9753030" y="5915833"/>
            <a:ext cx="2438970" cy="942167"/>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6" name="Group 95"/>
          <p:cNvGrpSpPr>
            <a:grpSpLocks noGrp="1" noRot="1" noChangeAspect="1" noMove="1" noResize="1" noUngrp="1"/>
          </p:cNvGrpSpPr>
          <p:nvPr/>
        </p:nvGrpSpPr>
        <p:grpSpPr>
          <a:xfrm rot="16200000">
            <a:off x="9771377" y="5278254"/>
            <a:ext cx="623078" cy="1834221"/>
            <a:chOff x="10948005" y="3272152"/>
            <a:chExt cx="623078" cy="1834221"/>
          </a:xfrm>
          <a:solidFill>
            <a:schemeClr val="accent1">
              <a:lumMod val="60000"/>
              <a:lumOff val="40000"/>
            </a:schemeClr>
          </a:solidFill>
        </p:grpSpPr>
        <p:sp>
          <p:nvSpPr>
            <p:cNvPr id="97" name="Freeform: Shape 96"/>
            <p:cNvSpPr/>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98" name="Freeform: Shape 97"/>
            <p:cNvSpPr/>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99" name="Freeform: Shape 98"/>
            <p:cNvSpPr/>
            <p:nvPr/>
          </p:nvSpPr>
          <p:spPr>
            <a:xfrm>
              <a:off x="11438962" y="5013367"/>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00" name="Graphic 12"/>
            <p:cNvSpPr/>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101" name="Graphic 15"/>
            <p:cNvSpPr/>
            <p:nvPr/>
          </p:nvSpPr>
          <p:spPr>
            <a:xfrm>
              <a:off x="11356574" y="4484929"/>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102" name="Graphic 15"/>
            <p:cNvSpPr/>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103" name="Freeform: Shape 102"/>
            <p:cNvSpPr/>
            <p:nvPr/>
          </p:nvSpPr>
          <p:spPr>
            <a:xfrm>
              <a:off x="11098165" y="4772395"/>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61" name="Rectangle 60"/>
          <p:cNvSpPr>
            <a:spLocks noGrp="1" noRot="1" noChangeAspect="1" noMove="1" noResize="1" noEditPoints="1" noAdjustHandles="1" noChangeArrowheads="1" noChangeShapeType="1" noTextEdit="1"/>
          </p:cNvSpPr>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itle 1"/>
          <p:cNvSpPr>
            <a:spLocks noGrp="1"/>
          </p:cNvSpPr>
          <p:nvPr>
            <p:ph type="title"/>
          </p:nvPr>
        </p:nvSpPr>
        <p:spPr>
          <a:xfrm>
            <a:off x="525717" y="787221"/>
            <a:ext cx="5066610" cy="886440"/>
          </a:xfrm>
        </p:spPr>
        <p:txBody>
          <a:bodyPr>
            <a:normAutofit/>
          </a:bodyPr>
          <a:lstStyle/>
          <a:p>
            <a:r>
              <a:rPr lang="en-GB" dirty="0"/>
              <a:t>Relevant Data Source</a:t>
            </a:r>
            <a:endParaRPr lang="en-GB" dirty="0"/>
          </a:p>
        </p:txBody>
      </p:sp>
      <p:sp>
        <p:nvSpPr>
          <p:cNvPr id="62" name="Freeform: Shape 39"/>
          <p:cNvSpPr>
            <a:spLocks noGrp="1" noRot="1" noChangeAspect="1" noMove="1" noResize="1" noEditPoints="1" noAdjustHandles="1" noChangeArrowheads="1" noChangeShapeType="1" noTextEdit="1"/>
          </p:cNvSpPr>
          <p:nvPr/>
        </p:nvSpPr>
        <p:spPr>
          <a:xfrm rot="5400000">
            <a:off x="615182"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3">
              <a:lumMod val="40000"/>
              <a:lumOff val="6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63" name="Graphic 78"/>
          <p:cNvGrpSpPr>
            <a:grpSpLocks noGrp="1" noRot="1" noChangeAspect="1" noMove="1" noResize="1" noUngrp="1"/>
          </p:cNvGrpSpPr>
          <p:nvPr/>
        </p:nvGrpSpPr>
        <p:grpSpPr>
          <a:xfrm>
            <a:off x="525717" y="2585111"/>
            <a:ext cx="972241" cy="45718"/>
            <a:chOff x="4886325" y="3371754"/>
            <a:chExt cx="2418492" cy="113728"/>
          </a:xfrm>
          <a:solidFill>
            <a:schemeClr val="accent1"/>
          </a:solidFill>
        </p:grpSpPr>
        <p:sp>
          <p:nvSpPr>
            <p:cNvPr id="64" name="Graphic 78"/>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44" name="Graphic 78"/>
            <p:cNvGrpSpPr/>
            <p:nvPr/>
          </p:nvGrpSpPr>
          <p:grpSpPr>
            <a:xfrm>
              <a:off x="4886709" y="3371754"/>
              <a:ext cx="2418108" cy="113728"/>
              <a:chOff x="4886709" y="3371754"/>
              <a:chExt cx="2418108" cy="113728"/>
            </a:xfrm>
            <a:grpFill/>
          </p:grpSpPr>
          <p:sp>
            <p:nvSpPr>
              <p:cNvPr id="65" name="Graphic 78"/>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66" name="Graphic 78"/>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67" name="Graphic 78"/>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68" name="Graphic 78"/>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p:nvSpPr>
          <p:cNvPr id="9" name="Content Placeholder 8"/>
          <p:cNvSpPr>
            <a:spLocks noGrp="1"/>
          </p:cNvSpPr>
          <p:nvPr>
            <p:ph idx="1"/>
          </p:nvPr>
        </p:nvSpPr>
        <p:spPr>
          <a:xfrm>
            <a:off x="293175" y="2796426"/>
            <a:ext cx="5511442" cy="3610891"/>
          </a:xfrm>
        </p:spPr>
        <p:txBody>
          <a:bodyPr>
            <a:normAutofit/>
          </a:bodyPr>
          <a:lstStyle/>
          <a:p>
            <a:pPr>
              <a:lnSpc>
                <a:spcPct val="100000"/>
              </a:lnSpc>
            </a:pPr>
            <a:r>
              <a:rPr lang="en-GB" sz="1300"/>
              <a:t>The source of the data is internal, pulled from various E.ON systems, and provided in the form of an Excel file. This dataset includes key information such as sales figures, transaction dates, and product categories.</a:t>
            </a:r>
            <a:endParaRPr lang="en-GB" sz="1300"/>
          </a:p>
          <a:p>
            <a:pPr>
              <a:lnSpc>
                <a:spcPct val="100000"/>
              </a:lnSpc>
            </a:pPr>
            <a:endParaRPr lang="en-GB" sz="1300"/>
          </a:p>
          <a:p>
            <a:pPr>
              <a:lnSpc>
                <a:spcPct val="100000"/>
              </a:lnSpc>
            </a:pPr>
            <a:r>
              <a:rPr lang="en-GB" sz="1300"/>
              <a:t>We have merged data from the </a:t>
            </a:r>
            <a:r>
              <a:rPr lang="en-GB" sz="1300" b="1"/>
              <a:t>Product table</a:t>
            </a:r>
            <a:r>
              <a:rPr lang="en-GB" sz="1300"/>
              <a:t>, </a:t>
            </a:r>
            <a:r>
              <a:rPr lang="en-GB" sz="1300" b="1"/>
              <a:t>Customer data</a:t>
            </a:r>
            <a:r>
              <a:rPr lang="en-GB" sz="1300"/>
              <a:t>, and </a:t>
            </a:r>
            <a:r>
              <a:rPr lang="en-GB" sz="1300" b="1"/>
              <a:t>Sales table </a:t>
            </a:r>
            <a:r>
              <a:rPr lang="en-GB" sz="1300"/>
              <a:t>to form the current dataset.</a:t>
            </a:r>
            <a:endParaRPr lang="en-GB" sz="1300"/>
          </a:p>
          <a:p>
            <a:pPr>
              <a:lnSpc>
                <a:spcPct val="100000"/>
              </a:lnSpc>
            </a:pPr>
            <a:endParaRPr lang="en-GB" sz="1300"/>
          </a:p>
          <a:p>
            <a:pPr>
              <a:lnSpc>
                <a:spcPct val="100000"/>
              </a:lnSpc>
            </a:pPr>
            <a:r>
              <a:rPr lang="en-GB" sz="1300"/>
              <a:t>This combined data allows us to track sales performance over specific time periods, analyze product sales, and examine customer purchasing trends, among other insights. By leveraging this structured dataset, we can explore and gain meaningful insights into E.ON’s sales activities.</a:t>
            </a:r>
            <a:endParaRPr lang="en-US" sz="1300"/>
          </a:p>
        </p:txBody>
      </p:sp>
      <p:pic>
        <p:nvPicPr>
          <p:cNvPr id="5" name="Content Placeholder 4" descr="A computer with data source icons&#10;&#10;Description automatically generated"/>
          <p:cNvPicPr>
            <a:picLocks noChangeAspect="1"/>
          </p:cNvPicPr>
          <p:nvPr/>
        </p:nvPicPr>
        <p:blipFill>
          <a:blip r:embed="rId1">
            <a:extLst>
              <a:ext uri="{28A0092B-C50C-407E-A947-70E740481C1C}">
                <a14:useLocalDpi xmlns:a14="http://schemas.microsoft.com/office/drawing/2010/main" val="0"/>
              </a:ext>
            </a:extLst>
          </a:blip>
          <a:srcRect l="30" r="1208"/>
          <a:stretch>
            <a:fillRect/>
          </a:stretch>
        </p:blipFill>
        <p:spPr>
          <a:xfrm>
            <a:off x="6002404" y="564012"/>
            <a:ext cx="5606888" cy="5677185"/>
          </a:xfrm>
          <a:prstGeom prst="rect">
            <a:avLst/>
          </a:prstGeom>
        </p:spPr>
      </p:pic>
      <p:sp>
        <p:nvSpPr>
          <p:cNvPr id="69" name="Freeform: Shape 49"/>
          <p:cNvSpPr>
            <a:spLocks noGrp="1" noRot="1" noChangeAspect="1" noMove="1" noResize="1" noEditPoints="1" noAdjustHandles="1" noChangeArrowheads="1" noChangeShapeType="1" noTextEdit="1"/>
          </p:cNvSpPr>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70" name="Group 69"/>
          <p:cNvGrpSpPr>
            <a:grpSpLocks noGrp="1" noRot="1" noChangeAspect="1" noMove="1" noResize="1" noUngrp="1"/>
          </p:cNvGrpSpPr>
          <p:nvPr/>
        </p:nvGrpSpPr>
        <p:grpSpPr>
          <a:xfrm>
            <a:off x="10776050" y="5204025"/>
            <a:ext cx="886141" cy="802496"/>
            <a:chOff x="10948005" y="3272152"/>
            <a:chExt cx="868640" cy="786648"/>
          </a:xfrm>
          <a:solidFill>
            <a:schemeClr val="accent1"/>
          </a:solidFill>
        </p:grpSpPr>
        <p:sp>
          <p:nvSpPr>
            <p:cNvPr id="71" name="Freeform: Shape 52"/>
            <p:cNvSpPr/>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72" name="Freeform: Shape 53"/>
            <p:cNvSpPr/>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73" name="Freeform: Shape 54"/>
            <p:cNvSpPr/>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74" name="Graphic 12"/>
            <p:cNvSpPr/>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75" name="Graphic 15"/>
            <p:cNvSpPr/>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76" name="Graphic 15"/>
            <p:cNvSpPr/>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77" name="Freeform: Shape 58"/>
            <p:cNvSpPr/>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3" name="Rectangle 82"/>
          <p:cNvSpPr>
            <a:spLocks noGrp="1" noRot="1" noChangeAspect="1" noMove="1" noResize="1" noEditPoints="1" noAdjustHandles="1" noChangeArrowheads="1" noChangeShapeType="1" noTextEdit="1"/>
          </p:cNvSpPr>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itle 1"/>
          <p:cNvSpPr>
            <a:spLocks noGrp="1"/>
          </p:cNvSpPr>
          <p:nvPr>
            <p:ph type="title"/>
          </p:nvPr>
        </p:nvSpPr>
        <p:spPr>
          <a:xfrm>
            <a:off x="525717" y="787068"/>
            <a:ext cx="5566263" cy="1455091"/>
          </a:xfrm>
        </p:spPr>
        <p:txBody>
          <a:bodyPr vert="horz" lIns="91440" tIns="45720" rIns="91440" bIns="45720" rtlCol="0">
            <a:normAutofit/>
          </a:bodyPr>
          <a:lstStyle/>
          <a:p>
            <a:pPr>
              <a:lnSpc>
                <a:spcPct val="90000"/>
              </a:lnSpc>
            </a:pPr>
            <a:r>
              <a:rPr lang="en-US" sz="3300" b="1"/>
              <a:t>Data Collection Methods &amp; Tools:</a:t>
            </a:r>
            <a:br>
              <a:rPr lang="en-US" sz="3300" b="1"/>
            </a:br>
            <a:endParaRPr lang="en-US" sz="3300"/>
          </a:p>
        </p:txBody>
      </p:sp>
      <p:sp>
        <p:nvSpPr>
          <p:cNvPr id="85" name="Freeform: Shape 84"/>
          <p:cNvSpPr>
            <a:spLocks noGrp="1" noRot="1" noChangeAspect="1" noMove="1" noResize="1" noEditPoints="1" noAdjustHandles="1" noChangeArrowheads="1" noChangeShapeType="1" noTextEdit="1"/>
          </p:cNvSpPr>
          <p:nvPr/>
        </p:nvSpPr>
        <p:spPr>
          <a:xfrm rot="5400000">
            <a:off x="615182"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5">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87" name="Graphic 78"/>
          <p:cNvGrpSpPr>
            <a:grpSpLocks noGrp="1" noRot="1" noChangeAspect="1" noMove="1" noResize="1" noUngrp="1"/>
          </p:cNvGrpSpPr>
          <p:nvPr/>
        </p:nvGrpSpPr>
        <p:grpSpPr>
          <a:xfrm>
            <a:off x="525717" y="2585111"/>
            <a:ext cx="972241" cy="45718"/>
            <a:chOff x="4886325" y="3371754"/>
            <a:chExt cx="2418492" cy="113728"/>
          </a:xfrm>
          <a:solidFill>
            <a:schemeClr val="accent1"/>
          </a:solidFill>
        </p:grpSpPr>
        <p:sp>
          <p:nvSpPr>
            <p:cNvPr id="88" name="Graphic 78"/>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89" name="Graphic 78"/>
            <p:cNvGrpSpPr/>
            <p:nvPr/>
          </p:nvGrpSpPr>
          <p:grpSpPr>
            <a:xfrm>
              <a:off x="4886709" y="3371754"/>
              <a:ext cx="2418108" cy="113728"/>
              <a:chOff x="4886709" y="3371754"/>
              <a:chExt cx="2418108" cy="113728"/>
            </a:xfrm>
            <a:grpFill/>
          </p:grpSpPr>
          <p:sp>
            <p:nvSpPr>
              <p:cNvPr id="90" name="Graphic 78"/>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91" name="Graphic 78"/>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92" name="Graphic 78"/>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93" name="Graphic 78"/>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p:nvSpPr>
          <p:cNvPr id="54" name="Content Placeholder 53"/>
          <p:cNvSpPr>
            <a:spLocks noGrp="1"/>
          </p:cNvSpPr>
          <p:nvPr>
            <p:ph idx="1"/>
          </p:nvPr>
        </p:nvSpPr>
        <p:spPr>
          <a:xfrm>
            <a:off x="525717" y="2796427"/>
            <a:ext cx="5566263" cy="3274503"/>
          </a:xfrm>
        </p:spPr>
        <p:txBody>
          <a:bodyPr>
            <a:normAutofit lnSpcReduction="10000"/>
          </a:bodyPr>
          <a:lstStyle/>
          <a:p>
            <a:pPr>
              <a:lnSpc>
                <a:spcPct val="100000"/>
              </a:lnSpc>
            </a:pPr>
            <a:r>
              <a:rPr lang="en-GB" sz="1600" b="1" dirty="0"/>
              <a:t>Automated data Collection  </a:t>
            </a:r>
            <a:r>
              <a:rPr lang="en-GB" sz="1600" dirty="0"/>
              <a:t>-Data was collected by E.ON  through automated collection, the company has built some business applications and websites that help to collect customer data, it also help to process orders for the business.</a:t>
            </a:r>
            <a:endParaRPr lang="en-GB" sz="1600" dirty="0"/>
          </a:p>
          <a:p>
            <a:pPr>
              <a:lnSpc>
                <a:spcPct val="100000"/>
              </a:lnSpc>
            </a:pPr>
            <a:endParaRPr lang="en-GB" sz="1600" dirty="0"/>
          </a:p>
          <a:p>
            <a:pPr>
              <a:lnSpc>
                <a:spcPct val="100000"/>
              </a:lnSpc>
            </a:pPr>
            <a:r>
              <a:rPr lang="en-GB" sz="1800" b="1" dirty="0"/>
              <a:t>Tools</a:t>
            </a:r>
            <a:r>
              <a:rPr lang="en-GB" sz="1600" dirty="0"/>
              <a:t>: The data we are working with was provided in an Excel format, containing sales, product, order, and customer data. We processed this data using Structured Query Language (SQL), joining key variables from these different tables based on their primary and secondary keys.</a:t>
            </a:r>
            <a:endParaRPr lang="en-GB" sz="1600" dirty="0"/>
          </a:p>
          <a:p>
            <a:pPr>
              <a:lnSpc>
                <a:spcPct val="100000"/>
              </a:lnSpc>
            </a:pPr>
            <a:endParaRPr lang="en-GB" sz="1600" dirty="0"/>
          </a:p>
          <a:p>
            <a:pPr>
              <a:lnSpc>
                <a:spcPct val="100000"/>
              </a:lnSpc>
            </a:pPr>
            <a:endParaRPr lang="en-US" sz="1600" dirty="0"/>
          </a:p>
        </p:txBody>
      </p:sp>
      <p:pic>
        <p:nvPicPr>
          <p:cNvPr id="5" name="Content Placeholder 4" descr="A person standing in front of a computer&#10;&#10;Description automatically generated"/>
          <p:cNvPicPr>
            <a:picLocks noChangeAspect="1"/>
          </p:cNvPicPr>
          <p:nvPr/>
        </p:nvPicPr>
        <p:blipFill>
          <a:blip r:embed="rId1">
            <a:extLst>
              <a:ext uri="{28A0092B-C50C-407E-A947-70E740481C1C}">
                <a14:useLocalDpi xmlns:a14="http://schemas.microsoft.com/office/drawing/2010/main" val="0"/>
              </a:ext>
            </a:extLst>
          </a:blip>
          <a:srcRect l="21814" r="28873" b="2"/>
          <a:stretch>
            <a:fillRect/>
          </a:stretch>
        </p:blipFill>
        <p:spPr>
          <a:xfrm>
            <a:off x="6531789" y="10"/>
            <a:ext cx="5660211" cy="6857990"/>
          </a:xfrm>
          <a:prstGeom prst="rect">
            <a:avLst/>
          </a:prstGeom>
        </p:spPr>
      </p:pic>
      <p:sp>
        <p:nvSpPr>
          <p:cNvPr id="95" name="Freeform: Shape 94"/>
          <p:cNvSpPr>
            <a:spLocks noGrp="1" noRot="1" noChangeAspect="1" noMove="1" noResize="1" noEditPoints="1" noAdjustHandles="1" noChangeArrowheads="1" noChangeShapeType="1" noTextEdit="1"/>
          </p:cNvSpPr>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7" name="Group 96"/>
          <p:cNvGrpSpPr>
            <a:grpSpLocks noGrp="1" noRot="1" noChangeAspect="1" noMove="1" noResize="1" noUngrp="1"/>
          </p:cNvGrpSpPr>
          <p:nvPr/>
        </p:nvGrpSpPr>
        <p:grpSpPr>
          <a:xfrm>
            <a:off x="10776050" y="5204025"/>
            <a:ext cx="886141" cy="802496"/>
            <a:chOff x="10948005" y="3272152"/>
            <a:chExt cx="868640" cy="786648"/>
          </a:xfrm>
          <a:solidFill>
            <a:schemeClr val="accent1"/>
          </a:solidFill>
        </p:grpSpPr>
        <p:sp>
          <p:nvSpPr>
            <p:cNvPr id="98" name="Freeform: Shape 97"/>
            <p:cNvSpPr/>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99" name="Freeform: Shape 98"/>
            <p:cNvSpPr/>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00" name="Freeform: Shape 99"/>
            <p:cNvSpPr/>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01" name="Graphic 12"/>
            <p:cNvSpPr/>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102" name="Graphic 15"/>
            <p:cNvSpPr/>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103" name="Graphic 15"/>
            <p:cNvSpPr/>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104" name="Freeform: Shape 103"/>
            <p:cNvSpPr/>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p:cNvSpPr>
            <a:spLocks noGrp="1" noRot="1" noChangeAspect="1" noMove="1" noResize="1" noEditPoints="1" noAdjustHandles="1" noChangeArrowheads="1" noChangeShapeType="1" noTextEdit="1"/>
          </p:cNvSpPr>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itle 1"/>
          <p:cNvSpPr>
            <a:spLocks noGrp="1"/>
          </p:cNvSpPr>
          <p:nvPr>
            <p:ph type="title"/>
          </p:nvPr>
        </p:nvSpPr>
        <p:spPr>
          <a:xfrm>
            <a:off x="525717" y="787068"/>
            <a:ext cx="4663649" cy="1455091"/>
          </a:xfrm>
        </p:spPr>
        <p:txBody>
          <a:bodyPr>
            <a:normAutofit/>
          </a:bodyPr>
          <a:lstStyle/>
          <a:p>
            <a:pPr>
              <a:lnSpc>
                <a:spcPct val="90000"/>
              </a:lnSpc>
            </a:pPr>
            <a:r>
              <a:rPr lang="en-GB" sz="3300" b="1" dirty="0"/>
              <a:t>Steps Taken to Clean the Data</a:t>
            </a:r>
            <a:br>
              <a:rPr lang="en-GB" sz="3300" dirty="0"/>
            </a:br>
            <a:endParaRPr lang="en-GB" sz="3300" dirty="0"/>
          </a:p>
        </p:txBody>
      </p:sp>
      <p:sp>
        <p:nvSpPr>
          <p:cNvPr id="12" name="Freeform: Shape 11"/>
          <p:cNvSpPr>
            <a:spLocks noGrp="1" noRot="1" noChangeAspect="1" noMove="1" noResize="1" noEditPoints="1" noAdjustHandles="1" noChangeArrowheads="1" noChangeShapeType="1" noTextEdit="1"/>
          </p:cNvSpPr>
          <p:nvPr/>
        </p:nvSpPr>
        <p:spPr>
          <a:xfrm rot="5400000">
            <a:off x="615182"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6">
              <a:lumMod val="40000"/>
              <a:lumOff val="6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4" name="Graphic 78"/>
          <p:cNvGrpSpPr>
            <a:grpSpLocks noGrp="1" noRot="1" noChangeAspect="1" noMove="1" noResize="1" noUngrp="1"/>
          </p:cNvGrpSpPr>
          <p:nvPr/>
        </p:nvGrpSpPr>
        <p:grpSpPr>
          <a:xfrm>
            <a:off x="525717" y="2585111"/>
            <a:ext cx="972241" cy="45718"/>
            <a:chOff x="4886325" y="3371754"/>
            <a:chExt cx="2418492" cy="113728"/>
          </a:xfrm>
          <a:solidFill>
            <a:schemeClr val="accent1"/>
          </a:solidFill>
        </p:grpSpPr>
        <p:sp>
          <p:nvSpPr>
            <p:cNvPr id="15" name="Graphic 78"/>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6" name="Graphic 78"/>
            <p:cNvGrpSpPr/>
            <p:nvPr/>
          </p:nvGrpSpPr>
          <p:grpSpPr>
            <a:xfrm>
              <a:off x="4886709" y="3371754"/>
              <a:ext cx="2418108" cy="113728"/>
              <a:chOff x="4886709" y="3371754"/>
              <a:chExt cx="2418108" cy="113728"/>
            </a:xfrm>
            <a:grpFill/>
          </p:grpSpPr>
          <p:sp>
            <p:nvSpPr>
              <p:cNvPr id="17" name="Graphic 78"/>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8" name="Graphic 78"/>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9" name="Graphic 78"/>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20" name="Graphic 78"/>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p:nvSpPr>
          <p:cNvPr id="3" name="Content Placeholder 2"/>
          <p:cNvSpPr>
            <a:spLocks noGrp="1"/>
          </p:cNvSpPr>
          <p:nvPr>
            <p:ph idx="1"/>
          </p:nvPr>
        </p:nvSpPr>
        <p:spPr>
          <a:xfrm>
            <a:off x="367749" y="2601095"/>
            <a:ext cx="6144282" cy="4089596"/>
          </a:xfrm>
        </p:spPr>
        <p:txBody>
          <a:bodyPr>
            <a:normAutofit fontScale="92500" lnSpcReduction="10000"/>
          </a:bodyPr>
          <a:lstStyle/>
          <a:p>
            <a:pPr>
              <a:lnSpc>
                <a:spcPct val="100000"/>
              </a:lnSpc>
            </a:pPr>
            <a:r>
              <a:rPr lang="en-GB" sz="1800" dirty="0"/>
              <a:t>According to </a:t>
            </a:r>
            <a:r>
              <a:rPr lang="en-GB" sz="1800" dirty="0" err="1"/>
              <a:t>BenardOkasi</a:t>
            </a:r>
            <a:r>
              <a:rPr lang="en-GB" sz="1800" dirty="0"/>
              <a:t> (2021), he stated steps to clean dataset may vary slightly due to different research methodology, and if the data is largely quantitative or qualitative. However, with this data we will be cleaning the data with this steps below:</a:t>
            </a:r>
            <a:endParaRPr lang="en-GB" sz="1800" dirty="0"/>
          </a:p>
          <a:p>
            <a:pPr>
              <a:lnSpc>
                <a:spcPct val="100000"/>
              </a:lnSpc>
            </a:pPr>
            <a:endParaRPr lang="en-GB" sz="1800" dirty="0"/>
          </a:p>
          <a:p>
            <a:pPr>
              <a:lnSpc>
                <a:spcPct val="100000"/>
              </a:lnSpc>
            </a:pPr>
            <a:r>
              <a:rPr lang="en-GB" sz="1800" b="1" dirty="0"/>
              <a:t>Handling Missing Values</a:t>
            </a:r>
            <a:r>
              <a:rPr lang="en-GB" sz="1800" dirty="0"/>
              <a:t>: Explaining how missing data will be handled </a:t>
            </a:r>
            <a:endParaRPr lang="en-GB" sz="1800" dirty="0"/>
          </a:p>
          <a:p>
            <a:pPr>
              <a:lnSpc>
                <a:spcPct val="100000"/>
              </a:lnSpc>
            </a:pPr>
            <a:r>
              <a:rPr lang="en-GB" sz="1800" b="1" dirty="0"/>
              <a:t>Data Cleaning</a:t>
            </a:r>
            <a:r>
              <a:rPr lang="en-GB" sz="1800" dirty="0"/>
              <a:t>: Removal of duplicates, correction of any data entry errors.</a:t>
            </a:r>
            <a:endParaRPr lang="en-GB" sz="1800" dirty="0"/>
          </a:p>
          <a:p>
            <a:pPr>
              <a:lnSpc>
                <a:spcPct val="100000"/>
              </a:lnSpc>
            </a:pPr>
            <a:r>
              <a:rPr lang="en-GB" sz="1800" b="1" dirty="0"/>
              <a:t>Date Formatting</a:t>
            </a:r>
            <a:r>
              <a:rPr lang="en-GB" sz="1800" dirty="0"/>
              <a:t>: Ensuring all date formats are consistent.</a:t>
            </a:r>
            <a:endParaRPr lang="en-GB" sz="1800" dirty="0"/>
          </a:p>
          <a:p>
            <a:pPr>
              <a:lnSpc>
                <a:spcPct val="100000"/>
              </a:lnSpc>
            </a:pPr>
            <a:r>
              <a:rPr lang="en-GB" sz="1800" b="1" dirty="0"/>
              <a:t>Categorization</a:t>
            </a:r>
            <a:r>
              <a:rPr lang="en-GB" sz="1800" dirty="0"/>
              <a:t>: Standardizing product categories if necessary.</a:t>
            </a:r>
            <a:endParaRPr lang="en-GB" sz="1800" dirty="0"/>
          </a:p>
        </p:txBody>
      </p:sp>
      <p:pic>
        <p:nvPicPr>
          <p:cNvPr id="7" name="Graphic 6" descr="Statistics"/>
          <p:cNvPicPr>
            <a:picLocks noChangeAspect="1"/>
          </p:cNvPicPr>
          <p:nvPr/>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p:blipFill>
        <p:spPr>
          <a:xfrm>
            <a:off x="5953780" y="553415"/>
            <a:ext cx="5660211" cy="5660211"/>
          </a:xfrm>
          <a:prstGeom prst="rect">
            <a:avLst/>
          </a:prstGeom>
        </p:spPr>
      </p:pic>
      <p:sp>
        <p:nvSpPr>
          <p:cNvPr id="22" name="Freeform: Shape 21"/>
          <p:cNvSpPr>
            <a:spLocks noGrp="1" noRot="1" noChangeAspect="1" noMove="1" noResize="1" noEditPoints="1" noAdjustHandles="1" noChangeArrowheads="1" noChangeShapeType="1" noTextEdit="1"/>
          </p:cNvSpPr>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24" name="Group 23"/>
          <p:cNvGrpSpPr>
            <a:grpSpLocks noGrp="1" noRot="1" noChangeAspect="1" noMove="1" noResize="1" noUngrp="1"/>
          </p:cNvGrpSpPr>
          <p:nvPr/>
        </p:nvGrpSpPr>
        <p:grpSpPr>
          <a:xfrm>
            <a:off x="10776050" y="5204025"/>
            <a:ext cx="886141" cy="802496"/>
            <a:chOff x="10948005" y="3272152"/>
            <a:chExt cx="868640" cy="786648"/>
          </a:xfrm>
          <a:solidFill>
            <a:schemeClr val="accent1"/>
          </a:solidFill>
        </p:grpSpPr>
        <p:sp>
          <p:nvSpPr>
            <p:cNvPr id="25" name="Freeform: Shape 24"/>
            <p:cNvSpPr/>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6" name="Freeform: Shape 25"/>
            <p:cNvSpPr/>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7" name="Freeform: Shape 26"/>
            <p:cNvSpPr/>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8" name="Graphic 12"/>
            <p:cNvSpPr/>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29" name="Graphic 15"/>
            <p:cNvSpPr/>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30" name="Graphic 15"/>
            <p:cNvSpPr/>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31" name="Freeform: Shape 30"/>
            <p:cNvSpPr/>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p:cNvSpPr>
            <a:spLocks noGrp="1" noRot="1" noChangeAspect="1" noMove="1" noResize="1" noEditPoints="1" noAdjustHandles="1" noChangeArrowheads="1" noChangeShapeType="1" noTextEdit="1"/>
          </p:cNvSpPr>
          <p:nvPr/>
        </p:nvSpPr>
        <p:spPr>
          <a:xfrm>
            <a:off x="0" y="8398"/>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11" name="Freeform: Shape 10"/>
          <p:cNvSpPr>
            <a:spLocks noGrp="1" noRot="1" noChangeAspect="1" noMove="1" noResize="1" noEditPoints="1" noAdjustHandles="1" noChangeArrowheads="1" noChangeShapeType="1" noTextEdit="1"/>
          </p:cNvSpPr>
          <p:nvPr/>
        </p:nvSpPr>
        <p:spPr>
          <a:xfrm rot="5400000">
            <a:off x="615182"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3">
              <a:lumMod val="40000"/>
              <a:lumOff val="6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title"/>
          </p:nvPr>
        </p:nvSpPr>
        <p:spPr>
          <a:xfrm>
            <a:off x="525717" y="787068"/>
            <a:ext cx="10077557" cy="1325563"/>
          </a:xfrm>
        </p:spPr>
        <p:txBody>
          <a:bodyPr>
            <a:normAutofit/>
          </a:bodyPr>
          <a:lstStyle/>
          <a:p>
            <a:r>
              <a:rPr lang="en-GB" b="1"/>
              <a:t>Steps Taken to Clean the Data Cont’d</a:t>
            </a:r>
            <a:endParaRPr lang="en-GB"/>
          </a:p>
        </p:txBody>
      </p:sp>
      <p:grpSp>
        <p:nvGrpSpPr>
          <p:cNvPr id="13" name="Graphic 78"/>
          <p:cNvGrpSpPr>
            <a:grpSpLocks noGrp="1" noRot="1" noChangeAspect="1" noMove="1" noResize="1" noUngrp="1"/>
          </p:cNvGrpSpPr>
          <p:nvPr/>
        </p:nvGrpSpPr>
        <p:grpSpPr>
          <a:xfrm>
            <a:off x="530225" y="2345718"/>
            <a:ext cx="972241" cy="45718"/>
            <a:chOff x="4886325" y="3371754"/>
            <a:chExt cx="2418492" cy="113728"/>
          </a:xfrm>
          <a:solidFill>
            <a:schemeClr val="accent1"/>
          </a:solidFill>
        </p:grpSpPr>
        <p:sp>
          <p:nvSpPr>
            <p:cNvPr id="14" name="Graphic 78"/>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5" name="Graphic 78"/>
            <p:cNvGrpSpPr/>
            <p:nvPr/>
          </p:nvGrpSpPr>
          <p:grpSpPr>
            <a:xfrm>
              <a:off x="4886709" y="3371754"/>
              <a:ext cx="2418108" cy="113728"/>
              <a:chOff x="4886709" y="3371754"/>
              <a:chExt cx="2418108" cy="113728"/>
            </a:xfrm>
            <a:grpFill/>
          </p:grpSpPr>
          <p:sp>
            <p:nvSpPr>
              <p:cNvPr id="16" name="Graphic 78"/>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7" name="Graphic 78"/>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8" name="Graphic 78"/>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9" name="Graphic 78"/>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p:nvSpPr>
          <p:cNvPr id="21" name="Freeform: Shape 20"/>
          <p:cNvSpPr>
            <a:spLocks noGrp="1" noRot="1" noChangeAspect="1" noMove="1" noResize="1" noEditPoints="1" noAdjustHandles="1" noChangeArrowheads="1" noChangeShapeType="1" noTextEdit="1"/>
          </p:cNvSpPr>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23" name="Group 22"/>
          <p:cNvGrpSpPr>
            <a:grpSpLocks noGrp="1" noRot="1" noChangeAspect="1" noMove="1" noResize="1" noUngrp="1"/>
          </p:cNvGrpSpPr>
          <p:nvPr/>
        </p:nvGrpSpPr>
        <p:grpSpPr>
          <a:xfrm>
            <a:off x="10776050" y="5204025"/>
            <a:ext cx="886141" cy="802496"/>
            <a:chOff x="10948005" y="3272152"/>
            <a:chExt cx="868640" cy="786648"/>
          </a:xfrm>
          <a:solidFill>
            <a:schemeClr val="accent1"/>
          </a:solidFill>
        </p:grpSpPr>
        <p:sp>
          <p:nvSpPr>
            <p:cNvPr id="24" name="Freeform: Shape 23"/>
            <p:cNvSpPr/>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5" name="Freeform: Shape 24"/>
            <p:cNvSpPr/>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6" name="Freeform: Shape 25"/>
            <p:cNvSpPr/>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7" name="Graphic 12"/>
            <p:cNvSpPr/>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28" name="Graphic 15"/>
            <p:cNvSpPr/>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29" name="Graphic 15"/>
            <p:cNvSpPr/>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30" name="Freeform: Shape 29"/>
            <p:cNvSpPr/>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aphicFrame>
        <p:nvGraphicFramePr>
          <p:cNvPr id="5" name="Content Placeholder 2"/>
          <p:cNvGraphicFramePr>
            <a:graphicFrameLocks noGrp="1"/>
          </p:cNvGraphicFramePr>
          <p:nvPr>
            <p:ph idx="1"/>
          </p:nvPr>
        </p:nvGraphicFramePr>
        <p:xfrm>
          <a:off x="525463" y="2522538"/>
          <a:ext cx="10077450" cy="3548062"/>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57" name="Rectangle 56"/>
          <p:cNvSpPr>
            <a:spLocks noGrp="1" noRot="1" noChangeAspect="1" noMove="1" noResize="1" noEditPoints="1" noAdjustHandles="1" noChangeArrowheads="1" noChangeShapeType="1" noTextEdit="1"/>
          </p:cNvSpPr>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itle 1"/>
          <p:cNvSpPr>
            <a:spLocks noGrp="1"/>
          </p:cNvSpPr>
          <p:nvPr>
            <p:ph type="title"/>
          </p:nvPr>
        </p:nvSpPr>
        <p:spPr>
          <a:xfrm>
            <a:off x="525718" y="775403"/>
            <a:ext cx="5512288" cy="1835608"/>
          </a:xfrm>
        </p:spPr>
        <p:txBody>
          <a:bodyPr anchor="t">
            <a:normAutofit/>
          </a:bodyPr>
          <a:lstStyle/>
          <a:p>
            <a:r>
              <a:rPr lang="en-GB" b="1"/>
              <a:t>Transformations Applied to the Data</a:t>
            </a:r>
            <a:br>
              <a:rPr lang="en-GB" b="1"/>
            </a:br>
            <a:endParaRPr lang="en-GB"/>
          </a:p>
        </p:txBody>
      </p:sp>
      <p:grpSp>
        <p:nvGrpSpPr>
          <p:cNvPr id="59" name="Graphic 78"/>
          <p:cNvGrpSpPr>
            <a:grpSpLocks noGrp="1" noRot="1" noChangeAspect="1" noMove="1" noResize="1" noUngrp="1"/>
          </p:cNvGrpSpPr>
          <p:nvPr/>
        </p:nvGrpSpPr>
        <p:grpSpPr>
          <a:xfrm>
            <a:off x="6563724" y="776109"/>
            <a:ext cx="972241" cy="45718"/>
            <a:chOff x="4886325" y="3371754"/>
            <a:chExt cx="2418492" cy="113728"/>
          </a:xfrm>
          <a:solidFill>
            <a:schemeClr val="accent1"/>
          </a:solidFill>
        </p:grpSpPr>
        <p:sp>
          <p:nvSpPr>
            <p:cNvPr id="60" name="Graphic 78"/>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61" name="Graphic 78"/>
            <p:cNvGrpSpPr/>
            <p:nvPr/>
          </p:nvGrpSpPr>
          <p:grpSpPr>
            <a:xfrm>
              <a:off x="4886709" y="3371754"/>
              <a:ext cx="2418108" cy="113728"/>
              <a:chOff x="4886709" y="3371754"/>
              <a:chExt cx="2418108" cy="113728"/>
            </a:xfrm>
            <a:grpFill/>
          </p:grpSpPr>
          <p:sp>
            <p:nvSpPr>
              <p:cNvPr id="62" name="Graphic 78"/>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63" name="Graphic 78"/>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64" name="Graphic 78"/>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65" name="Graphic 78"/>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pic>
        <p:nvPicPr>
          <p:cNvPr id="5" name="Content Placeholder 4" descr="A diagram of a diagram of data&#10;&#10;Description automatically generated"/>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518452" y="2982546"/>
            <a:ext cx="5598213" cy="3148994"/>
          </a:xfrm>
          <a:prstGeom prst="rect">
            <a:avLst/>
          </a:prstGeom>
        </p:spPr>
      </p:pic>
      <p:sp>
        <p:nvSpPr>
          <p:cNvPr id="43" name="Content Placeholder 8"/>
          <p:cNvSpPr>
            <a:spLocks noGrp="1"/>
          </p:cNvSpPr>
          <p:nvPr>
            <p:ph idx="1"/>
          </p:nvPr>
        </p:nvSpPr>
        <p:spPr>
          <a:xfrm>
            <a:off x="6444040" y="1297245"/>
            <a:ext cx="5295241" cy="4961901"/>
          </a:xfrm>
        </p:spPr>
        <p:txBody>
          <a:bodyPr>
            <a:normAutofit/>
          </a:bodyPr>
          <a:lstStyle/>
          <a:p>
            <a:pPr>
              <a:lnSpc>
                <a:spcPct val="100000"/>
              </a:lnSpc>
            </a:pPr>
            <a:r>
              <a:rPr lang="en-GB" sz="1700" dirty="0"/>
              <a:t>According to Probyto AI (2023), feature engineering is crucial as it simplifies the learning process, reduces computational complexity, and enhances model generalization, enabling machine learning models to make more accurate predictions. Hence, we will be transforming our data through the below</a:t>
            </a:r>
            <a:endParaRPr lang="en-GB" sz="1700" dirty="0"/>
          </a:p>
          <a:p>
            <a:pPr>
              <a:lnSpc>
                <a:spcPct val="100000"/>
              </a:lnSpc>
            </a:pPr>
            <a:endParaRPr lang="en-GB" sz="1700" dirty="0"/>
          </a:p>
          <a:p>
            <a:pPr>
              <a:lnSpc>
                <a:spcPct val="100000"/>
              </a:lnSpc>
            </a:pPr>
            <a:r>
              <a:rPr lang="en-GB" sz="1700" b="1" dirty="0"/>
              <a:t>Data Transformations:</a:t>
            </a:r>
            <a:r>
              <a:rPr lang="en-GB" sz="1700" dirty="0"/>
              <a:t> We converted sales data into consistent units across the dataset to ensure meaningful comparisons between different scales.</a:t>
            </a:r>
            <a:endParaRPr lang="en-GB" sz="1700" dirty="0"/>
          </a:p>
          <a:p>
            <a:pPr>
              <a:lnSpc>
                <a:spcPct val="100000"/>
              </a:lnSpc>
            </a:pPr>
            <a:r>
              <a:rPr lang="en-GB" sz="1700" b="1" dirty="0"/>
              <a:t>Feature Engineering:</a:t>
            </a:r>
            <a:r>
              <a:rPr lang="en-GB" sz="1700" dirty="0"/>
              <a:t> We calculated sales growth percentages to track changes over time and aggregated daily sales to better understand trends. This approach provides deeper insights, enabling more comprehensive analysis.</a:t>
            </a:r>
            <a:endParaRPr lang="en-GB" sz="1700" dirty="0"/>
          </a:p>
          <a:p>
            <a:pPr>
              <a:lnSpc>
                <a:spcPct val="100000"/>
              </a:lnSpc>
            </a:pPr>
            <a:endParaRPr lang="en-US" sz="1700" dirty="0"/>
          </a:p>
        </p:txBody>
      </p:sp>
      <p:sp>
        <p:nvSpPr>
          <p:cNvPr id="67" name="Freeform: Shape 66"/>
          <p:cNvSpPr>
            <a:spLocks noGrp="1" noRot="1" noChangeAspect="1" noMove="1" noResize="1" noEditPoints="1" noAdjustHandles="1" noChangeArrowheads="1" noChangeShapeType="1" noTextEdit="1"/>
          </p:cNvSpPr>
          <p:nvPr/>
        </p:nvSpPr>
        <p:spPr>
          <a:xfrm>
            <a:off x="9766006"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9" name="Group 68"/>
          <p:cNvGrpSpPr>
            <a:grpSpLocks noGrp="1" noRot="1" noChangeAspect="1" noMove="1" noResize="1" noUngrp="1"/>
          </p:cNvGrpSpPr>
          <p:nvPr/>
        </p:nvGrpSpPr>
        <p:grpSpPr>
          <a:xfrm flipV="1">
            <a:off x="10732601" y="5351135"/>
            <a:ext cx="886141" cy="802496"/>
            <a:chOff x="10948005" y="3272152"/>
            <a:chExt cx="868640" cy="786648"/>
          </a:xfrm>
          <a:solidFill>
            <a:schemeClr val="accent1"/>
          </a:solidFill>
        </p:grpSpPr>
        <p:sp>
          <p:nvSpPr>
            <p:cNvPr id="70" name="Freeform: Shape 69"/>
            <p:cNvSpPr/>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71" name="Freeform: Shape 70"/>
            <p:cNvSpPr/>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72" name="Freeform: Shape 71"/>
            <p:cNvSpPr/>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73" name="Graphic 12"/>
            <p:cNvSpPr/>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74" name="Graphic 15"/>
            <p:cNvSpPr/>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75" name="Graphic 15"/>
            <p:cNvSpPr/>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76" name="Freeform: Shape 75"/>
            <p:cNvSpPr/>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5717" y="787068"/>
            <a:ext cx="11469638" cy="1081061"/>
          </a:xfrm>
        </p:spPr>
        <p:txBody>
          <a:bodyPr>
            <a:normAutofit fontScale="90000"/>
          </a:bodyPr>
          <a:lstStyle/>
          <a:p>
            <a:pPr algn="ctr"/>
            <a:r>
              <a:rPr lang="en-GB" b="1" dirty="0"/>
              <a:t>Data Combination from Sources &amp; Compatibility</a:t>
            </a:r>
            <a:br>
              <a:rPr lang="en-GB" b="1" dirty="0"/>
            </a:br>
            <a:endParaRPr lang="en-GB" dirty="0"/>
          </a:p>
        </p:txBody>
      </p:sp>
      <p:sp>
        <p:nvSpPr>
          <p:cNvPr id="3" name="Content Placeholder 2"/>
          <p:cNvSpPr>
            <a:spLocks noGrp="1"/>
          </p:cNvSpPr>
          <p:nvPr>
            <p:ph idx="1"/>
          </p:nvPr>
        </p:nvSpPr>
        <p:spPr>
          <a:xfrm>
            <a:off x="525717" y="1868129"/>
            <a:ext cx="10077557" cy="4202801"/>
          </a:xfrm>
        </p:spPr>
        <p:txBody>
          <a:bodyPr>
            <a:normAutofit fontScale="92500" lnSpcReduction="20000"/>
          </a:bodyPr>
          <a:lstStyle/>
          <a:p>
            <a:r>
              <a:rPr lang="en-GB" dirty="0"/>
              <a:t>The data we will be working with was provided in an </a:t>
            </a:r>
            <a:r>
              <a:rPr lang="en-GB" b="1" dirty="0"/>
              <a:t>Excel format</a:t>
            </a:r>
            <a:r>
              <a:rPr lang="en-GB" dirty="0"/>
              <a:t>, and this contained sales, product, order and customer data. We had processed this data using </a:t>
            </a:r>
            <a:r>
              <a:rPr lang="en-GB" b="1" dirty="0"/>
              <a:t>Structured Query Language(SQL</a:t>
            </a:r>
            <a:r>
              <a:rPr lang="en-GB" dirty="0"/>
              <a:t>). we had joined important variables from these different data tables together through their </a:t>
            </a:r>
            <a:r>
              <a:rPr lang="en-GB" b="1" dirty="0"/>
              <a:t>primary </a:t>
            </a:r>
            <a:r>
              <a:rPr lang="en-GB" dirty="0"/>
              <a:t>and </a:t>
            </a:r>
            <a:r>
              <a:rPr lang="en-GB" b="1" dirty="0"/>
              <a:t>secondary keys</a:t>
            </a:r>
            <a:r>
              <a:rPr lang="en-GB" dirty="0"/>
              <a:t>, such as </a:t>
            </a:r>
            <a:r>
              <a:rPr lang="en-GB" b="1" dirty="0"/>
              <a:t>customer IDs</a:t>
            </a:r>
            <a:r>
              <a:rPr lang="en-GB" dirty="0"/>
              <a:t>, </a:t>
            </a:r>
            <a:r>
              <a:rPr lang="en-GB" b="1" dirty="0"/>
              <a:t>product IDs, or order numbers</a:t>
            </a:r>
            <a:r>
              <a:rPr lang="en-GB" dirty="0"/>
              <a:t>, to ensure accurate data integration.</a:t>
            </a:r>
            <a:endParaRPr lang="en-GB" dirty="0"/>
          </a:p>
          <a:p>
            <a:endParaRPr lang="en-GB" dirty="0"/>
          </a:p>
          <a:p>
            <a:r>
              <a:rPr lang="en-GB" dirty="0"/>
              <a:t>We used SQL to manipulate, clean the data and efficiently handle the dataset. This approach ensures the data we used is well-structured and ready for data analysis.</a:t>
            </a:r>
            <a:endParaRPr lang="en-GB" dirty="0"/>
          </a:p>
          <a:p>
            <a:endParaRPr lang="en-GB" dirty="0"/>
          </a:p>
          <a:p>
            <a:r>
              <a:rPr lang="en-GB" b="1" dirty="0"/>
              <a:t>Compatibility</a:t>
            </a:r>
            <a:r>
              <a:rPr lang="en-GB" dirty="0"/>
              <a:t>: During the process, we encountered some compatibility issues, such as differences in data formats and column mismatches. For example, date formats across tables were inconsistent, so we standardized them to a uniform format to facilitate merging.</a:t>
            </a:r>
            <a:endParaRPr lang="en-GB"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p:cNvSpPr>
            <a:spLocks noGrp="1" noRot="1" noChangeAspect="1" noMove="1" noResize="1" noEditPoints="1" noAdjustHandles="1" noChangeArrowheads="1" noChangeShapeType="1" noTextEdit="1"/>
          </p:cNvSpPr>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itle 1"/>
          <p:cNvSpPr>
            <a:spLocks noGrp="1"/>
          </p:cNvSpPr>
          <p:nvPr>
            <p:ph type="title"/>
          </p:nvPr>
        </p:nvSpPr>
        <p:spPr>
          <a:xfrm>
            <a:off x="530352" y="638176"/>
            <a:ext cx="4266544" cy="2861770"/>
          </a:xfrm>
        </p:spPr>
        <p:txBody>
          <a:bodyPr anchor="b">
            <a:normAutofit/>
          </a:bodyPr>
          <a:lstStyle/>
          <a:p>
            <a:r>
              <a:rPr lang="en-GB" b="1" dirty="0"/>
              <a:t>Data Quality Assessment</a:t>
            </a:r>
            <a:br>
              <a:rPr lang="en-GB" b="1" dirty="0"/>
            </a:br>
            <a:endParaRPr lang="en-GB"/>
          </a:p>
        </p:txBody>
      </p:sp>
      <p:grpSp>
        <p:nvGrpSpPr>
          <p:cNvPr id="11" name="Graphic 78"/>
          <p:cNvGrpSpPr>
            <a:grpSpLocks noGrp="1" noRot="1" noChangeAspect="1" noMove="1" noResize="1" noUngrp="1"/>
          </p:cNvGrpSpPr>
          <p:nvPr/>
        </p:nvGrpSpPr>
        <p:grpSpPr>
          <a:xfrm>
            <a:off x="530225" y="3695859"/>
            <a:ext cx="972241" cy="45718"/>
            <a:chOff x="4886325" y="3371754"/>
            <a:chExt cx="2418492" cy="113728"/>
          </a:xfrm>
          <a:solidFill>
            <a:schemeClr val="accent1"/>
          </a:solidFill>
        </p:grpSpPr>
        <p:sp>
          <p:nvSpPr>
            <p:cNvPr id="12" name="Graphic 78"/>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3" name="Graphic 78"/>
            <p:cNvGrpSpPr/>
            <p:nvPr/>
          </p:nvGrpSpPr>
          <p:grpSpPr>
            <a:xfrm>
              <a:off x="4886709" y="3371754"/>
              <a:ext cx="2418108" cy="113728"/>
              <a:chOff x="4886709" y="3371754"/>
              <a:chExt cx="2418108" cy="113728"/>
            </a:xfrm>
            <a:grpFill/>
          </p:grpSpPr>
          <p:sp>
            <p:nvSpPr>
              <p:cNvPr id="14" name="Graphic 78"/>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5" name="Graphic 78"/>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6" name="Graphic 78"/>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7" name="Graphic 78"/>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graphicFrame>
        <p:nvGraphicFramePr>
          <p:cNvPr id="5" name="Content Placeholder 2"/>
          <p:cNvGraphicFramePr>
            <a:graphicFrameLocks noGrp="1"/>
          </p:cNvGraphicFramePr>
          <p:nvPr>
            <p:ph idx="1"/>
          </p:nvPr>
        </p:nvGraphicFramePr>
        <p:xfrm>
          <a:off x="5402620" y="497732"/>
          <a:ext cx="6151831" cy="5707458"/>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theme/theme1.xml><?xml version="1.0" encoding="utf-8"?>
<a:theme xmlns:a="http://schemas.openxmlformats.org/drawingml/2006/main" name="RocaVTI">
  <a:themeElements>
    <a:clrScheme name="Custom 101">
      <a:dk1>
        <a:sysClr val="windowText" lastClr="000000"/>
      </a:dk1>
      <a:lt1>
        <a:sysClr val="window" lastClr="FFFFFF"/>
      </a:lt1>
      <a:dk2>
        <a:srgbClr val="463443"/>
      </a:dk2>
      <a:lt2>
        <a:srgbClr val="F3F0E9"/>
      </a:lt2>
      <a:accent1>
        <a:srgbClr val="D45E5E"/>
      </a:accent1>
      <a:accent2>
        <a:srgbClr val="D49D8C"/>
      </a:accent2>
      <a:accent3>
        <a:srgbClr val="BF873A"/>
      </a:accent3>
      <a:accent4>
        <a:srgbClr val="C05050"/>
      </a:accent4>
      <a:accent5>
        <a:srgbClr val="A89F68"/>
      </a:accent5>
      <a:accent6>
        <a:srgbClr val="8F6B8A"/>
      </a:accent6>
      <a:hlink>
        <a:srgbClr val="D75681"/>
      </a:hlink>
      <a:folHlink>
        <a:srgbClr val="6C9D92"/>
      </a:folHlink>
    </a:clrScheme>
    <a:fontScheme name="Custom 36">
      <a:majorFont>
        <a:latin typeface="Georgia Pro Semibold"/>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5851</Words>
  <Application>WPS Presentation</Application>
  <PresentationFormat>Widescreen</PresentationFormat>
  <Paragraphs>81</Paragraphs>
  <Slides>13</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13</vt:i4>
      </vt:variant>
    </vt:vector>
  </HeadingPairs>
  <TitlesOfParts>
    <vt:vector size="26" baseType="lpstr">
      <vt:lpstr>Arial</vt:lpstr>
      <vt:lpstr>SimSun</vt:lpstr>
      <vt:lpstr>Wingdings</vt:lpstr>
      <vt:lpstr>Avenir Next LT Pro Light</vt:lpstr>
      <vt:lpstr>Times New Roman</vt:lpstr>
      <vt:lpstr>Avenir Next LT Pro</vt:lpstr>
      <vt:lpstr>Liberation Mono</vt:lpstr>
      <vt:lpstr>Georgia Pro Semibold</vt:lpstr>
      <vt:lpstr>Georgia</vt:lpstr>
      <vt:lpstr>Microsoft YaHei</vt:lpstr>
      <vt:lpstr>Arial Unicode MS</vt:lpstr>
      <vt:lpstr>Calibri</vt:lpstr>
      <vt:lpstr>RocaVTI</vt:lpstr>
      <vt:lpstr>Business Analytics Project-Ready Dataset</vt:lpstr>
      <vt:lpstr>INTRODUCTION</vt:lpstr>
      <vt:lpstr>Relevant Data Source</vt:lpstr>
      <vt:lpstr>Data Collection Methods &amp; Tools: </vt:lpstr>
      <vt:lpstr>Steps Taken to Clean the Data </vt:lpstr>
      <vt:lpstr>Steps Taken to Clean the Data Cont’d</vt:lpstr>
      <vt:lpstr>Transformations Applied to the Data </vt:lpstr>
      <vt:lpstr>Data Combination from Sources &amp; Compatibility </vt:lpstr>
      <vt:lpstr>Data Quality Assessment </vt:lpstr>
      <vt:lpstr>Data Quality Assessment Cont’d</vt:lpstr>
      <vt:lpstr>Snippet of the Dataset</vt:lpstr>
      <vt:lpstr>Summary of Prepared Dataset</vt:lpstr>
      <vt:lpstr>REFERENCES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Tunde Jolaosho</dc:creator>
  <cp:lastModifiedBy>Olatunde JolaoshOK</cp:lastModifiedBy>
  <cp:revision>9</cp:revision>
  <dcterms:created xsi:type="dcterms:W3CDTF">2024-09-05T21:51:00Z</dcterms:created>
  <dcterms:modified xsi:type="dcterms:W3CDTF">2024-09-08T21:57:15Z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13E622AB62E44C4389A87123A7A6FEC9_12</vt:lpwstr>
  </property>
  <property fmtid="{D5CDD505-2E9C-101B-9397-08002B2CF9AE}" pid="3" name="KSOProductBuildVer">
    <vt:lpwstr>2057-12.2.0.17119</vt:lpwstr>
  </property>
</Properties>
</file>