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7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9ECBB-7C88-4B6A-D296-9BED87AFF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19B1AB-DB4C-199E-5A51-AEFA66927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BC9D92-CD00-7F30-2CC7-959BAAF61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AC98-8587-4FED-829B-396641DDE783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1705F2-4F4A-A0F2-071B-2DD1488E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D3B3CB-37A7-A8BD-F415-F21DC07B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8A1D-7D11-4D3F-B988-E1D12DF70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96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76F9C-6A4B-013A-BE14-DA06F9DC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75A312-6C9E-7555-649E-2CCE1A486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F9BB33-F346-CDDE-3405-EF7C08458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AC98-8587-4FED-829B-396641DDE783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5F7405-E0AB-751D-3B5C-21A8483D3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89DABB-B0FF-72A4-DC5D-100DB821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8A1D-7D11-4D3F-B988-E1D12DF70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21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FA356A6-2031-BB33-3DEE-B8C926F6AD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C88585-CF18-B20B-C9D8-C64EFE447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C7C266-C83F-F4E8-B4B1-08B12378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AC98-8587-4FED-829B-396641DDE783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288EFD-BCF2-A934-0DD0-E6C4BD2D6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812F38-B5EB-C724-C2E7-C95A18F2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8A1D-7D11-4D3F-B988-E1D12DF70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66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020E1D-BE5B-680C-FA64-D059B922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0C4758-131E-EF4A-2526-49BBC05D1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659DB8-B043-7588-1A46-019F2127C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AC98-8587-4FED-829B-396641DDE783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EA1E49-3C5A-3AE5-816F-5F9C593C0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6AAE2D-6280-DA18-9D74-A70929FD8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8A1D-7D11-4D3F-B988-E1D12DF70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77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B51A51-9A35-16E2-6823-43A06D5C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304A61-7226-7E38-AE90-8C2654425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DEF031-E867-0D8D-55BC-C9D14E32F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AC98-8587-4FED-829B-396641DDE783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FDD6FE-C7E8-CC5A-0FA4-A91A6153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F94296-F05C-6309-50CC-59472C6D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8A1D-7D11-4D3F-B988-E1D12DF70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93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80C4C4-6ABC-F0BA-0583-77992DA1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40CB2C-091C-945D-22E2-05FC70BEB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06AE9A-A48E-86AB-3D9C-06CE9A3B3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2A1523-AE69-0099-B490-3312FFB0A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AC98-8587-4FED-829B-396641DDE783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9542D8-7618-BF88-7218-4842BDEC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767877-BCE7-89ED-DD66-0AD87164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8A1D-7D11-4D3F-B988-E1D12DF70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39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AA4BC0-2B68-29A8-5645-F5DEEB70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B6E141-F4F8-510B-FE3C-4C5BDDB7F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EEFEA3-42ED-CB6F-225C-AD172F7AE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926DB3B-3EE9-7C0B-1692-21DD717F7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F14E1CF-D5E4-FA48-6253-40708C99D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B71A284-BF17-A77C-D68F-7EBC2761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AC98-8587-4FED-829B-396641DDE783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DACF421-8639-C729-C69C-5FA182D8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9254221-601A-6645-4FE1-9685FEEA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8A1D-7D11-4D3F-B988-E1D12DF70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26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4A7A1-C086-2FD9-E5DC-102A7D7F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BD1158C-1C60-97DE-DB38-C1A5C01C4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AC98-8587-4FED-829B-396641DDE783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BDA50D-7269-4365-62E7-3085353F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5FEFA7C-45A4-1F58-DF9F-6061A49D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8A1D-7D11-4D3F-B988-E1D12DF70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91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5DB50BD-8BE4-9533-CD7E-660C9EC5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AC98-8587-4FED-829B-396641DDE783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9608981-E618-83CB-550D-FEA16110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F9F975-D9B3-CE13-D820-3CB75511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8A1D-7D11-4D3F-B988-E1D12DF70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90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FA977-8CCA-9961-C376-73F1A85C5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88FC3D-6FD1-CE3D-DF63-3034B81A3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BFE392-B052-3023-A83D-D35767B3E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1C1412-5D22-ACA9-4395-BCB9D962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AC98-8587-4FED-829B-396641DDE783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878900-ECAF-EAC4-F921-44E3AC72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591C40-FF47-06A8-2759-B2307796A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8A1D-7D11-4D3F-B988-E1D12DF70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07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CDDBD3-B3BD-BD84-B726-ED90AA90E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6F6E460-4D55-BB51-8184-887EA79C6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269938-CE15-1261-844B-CFE660B02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167654-E07D-7780-FE6E-5194F631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AC98-8587-4FED-829B-396641DDE783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6B3071-5059-54EE-70CF-249E5DC3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08C3B8-D4BF-BFEA-3D11-6EB71E3B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8A1D-7D11-4D3F-B988-E1D12DF70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4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E241D14-804B-CBB6-68CD-644132BD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85BC1D-CEE3-38A7-9776-373719AB6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CF4F3F-2E34-E8FA-912A-C377B9F64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8AC98-8587-4FED-829B-396641DDE783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6188D0-EFD8-DBCA-3CEA-F5F9F7A2E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8837CE-D088-E251-B511-5FD550F5A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D8A1D-7D11-4D3F-B988-E1D12DF70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1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EE96FF-A2D4-8447-BD07-D2EFFFCE0358}"/>
              </a:ext>
            </a:extLst>
          </p:cNvPr>
          <p:cNvSpPr/>
          <p:nvPr/>
        </p:nvSpPr>
        <p:spPr>
          <a:xfrm>
            <a:off x="3055814" y="2885493"/>
            <a:ext cx="3040185" cy="38705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/>
              <a:t>AdvanceImageGallery</a:t>
            </a:r>
            <a:endParaRPr lang="fr-FR" sz="1200" b="1" dirty="0"/>
          </a:p>
          <a:p>
            <a:pPr algn="ctr"/>
            <a:endParaRPr lang="fr-FR" sz="1200" b="1" dirty="0"/>
          </a:p>
          <a:p>
            <a:pPr algn="ctr"/>
            <a:r>
              <a:rPr lang="en-US" sz="1200" i="1" dirty="0" err="1"/>
              <a:t>incSize</a:t>
            </a:r>
            <a:endParaRPr lang="en-US" sz="1200" i="1" dirty="0"/>
          </a:p>
          <a:p>
            <a:pPr algn="ctr"/>
            <a:r>
              <a:rPr lang="en-US" sz="1200" i="1" dirty="0" err="1"/>
              <a:t>decSize</a:t>
            </a:r>
            <a:endParaRPr lang="en-US" sz="1200" i="1" dirty="0"/>
          </a:p>
          <a:p>
            <a:pPr algn="ctr"/>
            <a:r>
              <a:rPr lang="en-US" sz="1200" i="1" dirty="0" err="1"/>
              <a:t>zoomSliderChanged</a:t>
            </a:r>
            <a:endParaRPr lang="en-US" sz="1200" i="1" dirty="0"/>
          </a:p>
          <a:p>
            <a:pPr algn="ctr"/>
            <a:r>
              <a:rPr lang="en-US" sz="1200" i="1" dirty="0" err="1"/>
              <a:t>setSize</a:t>
            </a:r>
            <a:endParaRPr lang="en-US" sz="1200" i="1" dirty="0"/>
          </a:p>
          <a:p>
            <a:pPr algn="ctr"/>
            <a:r>
              <a:rPr lang="en-US" sz="1200" i="1" dirty="0" err="1"/>
              <a:t>nbImgPerPage</a:t>
            </a:r>
            <a:endParaRPr lang="en-US" sz="1200" i="1" dirty="0"/>
          </a:p>
          <a:p>
            <a:pPr algn="ctr"/>
            <a:r>
              <a:rPr lang="en-US" sz="1200" i="1" dirty="0" err="1"/>
              <a:t>getImageRangeIndex</a:t>
            </a:r>
            <a:r>
              <a:rPr lang="en-US" sz="1200" i="1" dirty="0"/>
              <a:t>( … ) -&gt; tuple[</a:t>
            </a:r>
            <a:r>
              <a:rPr lang="en-US" sz="1200" i="1" dirty="0" err="1"/>
              <a:t>int,int</a:t>
            </a:r>
            <a:r>
              <a:rPr lang="en-US" sz="1200" i="1" dirty="0"/>
              <a:t>]</a:t>
            </a:r>
          </a:p>
          <a:p>
            <a:pPr algn="ctr"/>
            <a:r>
              <a:rPr lang="en-US" sz="1200" i="1" dirty="0" err="1"/>
              <a:t>setNbImages</a:t>
            </a:r>
            <a:endParaRPr lang="en-US" sz="1200" i="1" dirty="0"/>
          </a:p>
          <a:p>
            <a:pPr algn="ctr"/>
            <a:r>
              <a:rPr lang="fr-FR" sz="1200" i="1" dirty="0" err="1"/>
              <a:t>imageLocalIdxToGlobalIndex</a:t>
            </a:r>
            <a:endParaRPr lang="fr-FR" sz="1200" i="1" dirty="0"/>
          </a:p>
          <a:p>
            <a:pPr algn="ctr"/>
            <a:r>
              <a:rPr lang="fr-FR" sz="1200" i="1" dirty="0" err="1"/>
              <a:t>imageIdxToIndexInPage</a:t>
            </a:r>
            <a:endParaRPr lang="fr-FR" sz="1200" i="1" dirty="0"/>
          </a:p>
          <a:p>
            <a:pPr algn="ctr"/>
            <a:r>
              <a:rPr lang="fr-FR" sz="1200" i="1" dirty="0" err="1"/>
              <a:t>imageIdxToPageIndex</a:t>
            </a:r>
            <a:endParaRPr lang="fr-FR" sz="1200" i="1" dirty="0"/>
          </a:p>
          <a:p>
            <a:pPr algn="ctr"/>
            <a:r>
              <a:rPr lang="fr-FR" sz="1200" i="1" dirty="0" err="1"/>
              <a:t>updatePageInfo</a:t>
            </a:r>
            <a:endParaRPr lang="fr-FR" sz="1200" i="1" dirty="0"/>
          </a:p>
          <a:p>
            <a:pPr algn="ctr"/>
            <a:r>
              <a:rPr lang="fr-FR" sz="1200" i="1" dirty="0" err="1"/>
              <a:t>sendRequestImages</a:t>
            </a:r>
            <a:endParaRPr lang="fr-FR" sz="1200" i="1" dirty="0"/>
          </a:p>
          <a:p>
            <a:pPr algn="ctr"/>
            <a:r>
              <a:rPr lang="fr-FR" sz="1200" i="1" dirty="0" err="1"/>
              <a:t>setImage</a:t>
            </a:r>
            <a:endParaRPr lang="fr-FR" sz="1200" i="1" dirty="0"/>
          </a:p>
          <a:p>
            <a:pPr algn="ctr"/>
            <a:r>
              <a:rPr lang="fr-FR" sz="1200" i="1" dirty="0" err="1"/>
              <a:t>firstPage</a:t>
            </a:r>
            <a:endParaRPr lang="fr-FR" sz="1200" i="1" dirty="0"/>
          </a:p>
          <a:p>
            <a:pPr algn="ctr"/>
            <a:r>
              <a:rPr lang="fr-FR" sz="1200" i="1" dirty="0" err="1"/>
              <a:t>CBimageSelected</a:t>
            </a:r>
            <a:endParaRPr lang="fr-FR" sz="1200" i="1" dirty="0"/>
          </a:p>
          <a:p>
            <a:pPr algn="ctr"/>
            <a:r>
              <a:rPr lang="fr-FR" sz="1200" i="1" dirty="0" err="1"/>
              <a:t>CBnextPage</a:t>
            </a:r>
            <a:endParaRPr lang="fr-FR" sz="1200" i="1" dirty="0"/>
          </a:p>
          <a:p>
            <a:pPr algn="ctr"/>
            <a:r>
              <a:rPr lang="fr-FR" sz="1200" i="1" dirty="0" err="1"/>
              <a:t>CBpreviousPage</a:t>
            </a:r>
            <a:endParaRPr lang="fr-FR" sz="1200" i="1" dirty="0"/>
          </a:p>
          <a:p>
            <a:pPr algn="ctr"/>
            <a:r>
              <a:rPr lang="fr-FR" sz="1200" i="1" dirty="0" err="1"/>
              <a:t>CBOne</a:t>
            </a:r>
            <a:endParaRPr lang="fr-FR" sz="12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1190DC-5624-D1DB-A8C0-A9370F57730D}"/>
              </a:ext>
            </a:extLst>
          </p:cNvPr>
          <p:cNvSpPr/>
          <p:nvPr/>
        </p:nvSpPr>
        <p:spPr>
          <a:xfrm>
            <a:off x="3055815" y="939801"/>
            <a:ext cx="3040185" cy="1795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/>
              <a:t>MainWindow</a:t>
            </a:r>
            <a:endParaRPr lang="fr-FR" sz="1200" b="1" dirty="0"/>
          </a:p>
          <a:p>
            <a:pPr algn="ctr"/>
            <a:r>
              <a:rPr lang="en-US" sz="1200" dirty="0" err="1"/>
              <a:t>self.imageGallery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i="1" dirty="0" err="1"/>
              <a:t>firstPage</a:t>
            </a:r>
            <a:endParaRPr lang="en-US" sz="1200" i="1" dirty="0"/>
          </a:p>
          <a:p>
            <a:pPr algn="ctr"/>
            <a:r>
              <a:rPr lang="en-US" sz="1200" i="1" dirty="0" err="1"/>
              <a:t>resetGallery</a:t>
            </a:r>
            <a:endParaRPr lang="fr-FR" sz="1200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89FDEF-01CC-0E1E-0CCC-6318BE77A734}"/>
              </a:ext>
            </a:extLst>
          </p:cNvPr>
          <p:cNvSpPr/>
          <p:nvPr/>
        </p:nvSpPr>
        <p:spPr>
          <a:xfrm>
            <a:off x="496278" y="246184"/>
            <a:ext cx="2098430" cy="855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App</a:t>
            </a:r>
          </a:p>
          <a:p>
            <a:pPr algn="ctr"/>
            <a:r>
              <a:rPr lang="en-US" sz="1200" dirty="0" err="1"/>
              <a:t>self.mainWindow</a:t>
            </a:r>
            <a:endParaRPr lang="en-US" sz="1200" dirty="0"/>
          </a:p>
          <a:p>
            <a:pPr algn="ctr"/>
            <a:r>
              <a:rPr lang="fr-FR" sz="1200" dirty="0" err="1"/>
              <a:t>self.imagesManagement</a:t>
            </a:r>
            <a:endParaRPr lang="fr-FR" sz="1200" dirty="0"/>
          </a:p>
          <a:p>
            <a:pPr algn="ctr"/>
            <a:r>
              <a:rPr lang="fr-FR" sz="1200" dirty="0" err="1"/>
              <a:t>self.selectionMap</a:t>
            </a:r>
            <a:endParaRPr lang="fr-FR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D66CEA-A780-21D7-02A8-3178D2CA26FB}"/>
              </a:ext>
            </a:extLst>
          </p:cNvPr>
          <p:cNvSpPr/>
          <p:nvPr/>
        </p:nvSpPr>
        <p:spPr>
          <a:xfrm>
            <a:off x="496278" y="3987460"/>
            <a:ext cx="2153139" cy="27686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/>
              <a:t>ImageFiles</a:t>
            </a:r>
            <a:endParaRPr lang="fr-FR" sz="1200" b="1" dirty="0"/>
          </a:p>
          <a:p>
            <a:pPr algn="ctr"/>
            <a:endParaRPr lang="fr-FR" sz="1200" b="1" dirty="0"/>
          </a:p>
          <a:p>
            <a:pPr algn="ctr"/>
            <a:r>
              <a:rPr lang="en-US" sz="1200" i="1" dirty="0" err="1"/>
              <a:t>getNbImages</a:t>
            </a:r>
            <a:endParaRPr lang="en-US" sz="1200" i="1" dirty="0"/>
          </a:p>
          <a:p>
            <a:pPr algn="ctr"/>
            <a:r>
              <a:rPr lang="fr-FR" sz="1200" i="1" dirty="0" err="1"/>
              <a:t>getImagesFilesnames</a:t>
            </a:r>
            <a:endParaRPr lang="fr-FR" sz="1200" i="1" dirty="0"/>
          </a:p>
          <a:p>
            <a:pPr algn="ctr"/>
            <a:r>
              <a:rPr lang="fr-FR" sz="1200" i="1" dirty="0" err="1"/>
              <a:t>setDirectory</a:t>
            </a:r>
            <a:endParaRPr lang="fr-FR" sz="1200" i="1" dirty="0"/>
          </a:p>
          <a:p>
            <a:pPr algn="ctr"/>
            <a:r>
              <a:rPr lang="fr-FR" sz="1200" i="1" dirty="0" err="1"/>
              <a:t>requestLoad</a:t>
            </a:r>
            <a:endParaRPr lang="fr-FR" sz="1200" i="1" dirty="0"/>
          </a:p>
          <a:p>
            <a:pPr algn="ctr"/>
            <a:r>
              <a:rPr lang="fr-FR" sz="1200" i="1" dirty="0" err="1"/>
              <a:t>endLoadImage</a:t>
            </a:r>
            <a:endParaRPr lang="fr-FR" sz="1200" i="1" dirty="0"/>
          </a:p>
          <a:p>
            <a:pPr algn="ctr"/>
            <a:r>
              <a:rPr lang="fr-FR" sz="1200" i="1" dirty="0" err="1"/>
              <a:t>getImage</a:t>
            </a:r>
            <a:endParaRPr lang="fr-FR" sz="1200" i="1" dirty="0"/>
          </a:p>
          <a:p>
            <a:pPr algn="ctr"/>
            <a:r>
              <a:rPr lang="fr-FR" sz="1200" i="1" dirty="0" err="1"/>
              <a:t>getImageTags</a:t>
            </a:r>
            <a:endParaRPr lang="fr-FR" sz="1200" i="1" dirty="0"/>
          </a:p>
          <a:p>
            <a:pPr algn="ctr"/>
            <a:r>
              <a:rPr lang="fr-FR" sz="1200" i="1" dirty="0" err="1"/>
              <a:t>getImageExif</a:t>
            </a:r>
            <a:endParaRPr lang="fr-FR" sz="1200" i="1" dirty="0"/>
          </a:p>
          <a:p>
            <a:pPr algn="ctr"/>
            <a:r>
              <a:rPr lang="fr-FR" sz="1200" i="1" dirty="0" err="1"/>
              <a:t>getImageScore</a:t>
            </a:r>
            <a:endParaRPr lang="fr-FR" sz="1200" i="1" dirty="0"/>
          </a:p>
          <a:p>
            <a:pPr algn="ctr"/>
            <a:r>
              <a:rPr lang="fr-FR" sz="1200" i="1" dirty="0" err="1"/>
              <a:t>checkExtra</a:t>
            </a:r>
            <a:endParaRPr lang="fr-FR" sz="1200" i="1" dirty="0"/>
          </a:p>
          <a:p>
            <a:pPr algn="ctr"/>
            <a:r>
              <a:rPr lang="fr-FR" sz="1200" i="1" dirty="0" err="1"/>
              <a:t>updateImageTag</a:t>
            </a:r>
            <a:endParaRPr lang="fr-FR" sz="1200" i="1" dirty="0"/>
          </a:p>
          <a:p>
            <a:pPr algn="ctr"/>
            <a:r>
              <a:rPr lang="fr-FR" sz="1200" i="1" dirty="0" err="1"/>
              <a:t>updateImageScore</a:t>
            </a:r>
            <a:endParaRPr lang="fr-FR" sz="1200" i="1" dirty="0"/>
          </a:p>
        </p:txBody>
      </p: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9183D481-BA66-6A52-AFBC-DC03C1192EB3}"/>
              </a:ext>
            </a:extLst>
          </p:cNvPr>
          <p:cNvCxnSpPr>
            <a:cxnSpLocks/>
            <a:stCxn id="8" idx="1"/>
            <a:endCxn id="31" idx="1"/>
          </p:cNvCxnSpPr>
          <p:nvPr/>
        </p:nvCxnSpPr>
        <p:spPr>
          <a:xfrm rot="10800000" flipV="1">
            <a:off x="496278" y="674075"/>
            <a:ext cx="12700" cy="4697685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E681228-F3AE-715A-EAEF-FFE1FC6158DD}"/>
              </a:ext>
            </a:extLst>
          </p:cNvPr>
          <p:cNvSpPr/>
          <p:nvPr/>
        </p:nvSpPr>
        <p:spPr>
          <a:xfrm>
            <a:off x="496278" y="1219200"/>
            <a:ext cx="2153139" cy="260609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/>
              <a:t>SelectionMap</a:t>
            </a:r>
            <a:endParaRPr lang="fr-FR" sz="1200" b="1" dirty="0"/>
          </a:p>
          <a:p>
            <a:pPr algn="ctr"/>
            <a:endParaRPr lang="en-US" sz="1200" dirty="0"/>
          </a:p>
          <a:p>
            <a:pPr algn="ctr"/>
            <a:r>
              <a:rPr lang="en-US" sz="1200" i="1" dirty="0"/>
              <a:t>reset</a:t>
            </a:r>
          </a:p>
          <a:p>
            <a:pPr algn="ctr"/>
            <a:r>
              <a:rPr lang="en-US" sz="1200" i="1" dirty="0" err="1"/>
              <a:t>setImageNames</a:t>
            </a:r>
            <a:endParaRPr lang="en-US" sz="1200" i="1" dirty="0"/>
          </a:p>
          <a:p>
            <a:pPr algn="ctr"/>
            <a:r>
              <a:rPr lang="en-US" sz="1200" i="1" dirty="0" err="1"/>
              <a:t>selectAll</a:t>
            </a:r>
            <a:endParaRPr lang="en-US" sz="1200" i="1" dirty="0"/>
          </a:p>
          <a:p>
            <a:pPr algn="ctr"/>
            <a:r>
              <a:rPr lang="en-US" sz="1200" i="1" dirty="0" err="1"/>
              <a:t>applySelection</a:t>
            </a:r>
            <a:endParaRPr lang="en-US" sz="1200" i="1" dirty="0"/>
          </a:p>
          <a:p>
            <a:pPr algn="ctr"/>
            <a:endParaRPr lang="en-US" sz="1200" i="1" dirty="0"/>
          </a:p>
          <a:p>
            <a:pPr algn="ctr"/>
            <a:r>
              <a:rPr lang="en-US" sz="1200" i="1" dirty="0" err="1"/>
              <a:t>isSelected</a:t>
            </a:r>
            <a:endParaRPr lang="en-US" sz="1200" i="1" dirty="0"/>
          </a:p>
          <a:p>
            <a:pPr algn="ctr"/>
            <a:r>
              <a:rPr lang="en-US" sz="1200" i="1" dirty="0" err="1"/>
              <a:t>imageNameToGlobalIndex</a:t>
            </a:r>
            <a:endParaRPr lang="en-US" sz="1200" i="1" dirty="0"/>
          </a:p>
          <a:p>
            <a:pPr algn="ctr"/>
            <a:r>
              <a:rPr lang="en-US" sz="1200" i="1" dirty="0" err="1"/>
              <a:t>globalIndexToImageName</a:t>
            </a:r>
            <a:endParaRPr lang="en-US" sz="1200" i="1" dirty="0"/>
          </a:p>
          <a:p>
            <a:pPr algn="ctr"/>
            <a:r>
              <a:rPr lang="en-US" sz="1200" i="1" dirty="0" err="1"/>
              <a:t>globalIndexToSelectedIndex</a:t>
            </a:r>
            <a:endParaRPr lang="en-US" sz="1200" i="1" dirty="0"/>
          </a:p>
          <a:p>
            <a:pPr algn="ctr"/>
            <a:r>
              <a:rPr lang="en-US" sz="1200" i="1" dirty="0" err="1"/>
              <a:t>selectedlIndexToGlobalIndex</a:t>
            </a:r>
            <a:endParaRPr lang="en-US" sz="1200" i="1" dirty="0"/>
          </a:p>
          <a:p>
            <a:pPr algn="ctr"/>
            <a:r>
              <a:rPr lang="en-US" sz="1200" i="1" dirty="0" err="1"/>
              <a:t>selectedIndexToImageName</a:t>
            </a:r>
            <a:endParaRPr lang="en-US" sz="1200" i="1" dirty="0"/>
          </a:p>
          <a:p>
            <a:pPr algn="ctr"/>
            <a:r>
              <a:rPr lang="en-US" sz="1200" i="1" dirty="0" err="1"/>
              <a:t>imageNameToSelectedIndex</a:t>
            </a:r>
            <a:endParaRPr lang="en-US" sz="1200" i="1" dirty="0"/>
          </a:p>
        </p:txBody>
      </p: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D15615B1-8F33-A2EB-E78A-51EED69A60B0}"/>
              </a:ext>
            </a:extLst>
          </p:cNvPr>
          <p:cNvCxnSpPr>
            <a:cxnSpLocks/>
            <a:stCxn id="8" idx="1"/>
            <a:endCxn id="35" idx="1"/>
          </p:cNvCxnSpPr>
          <p:nvPr/>
        </p:nvCxnSpPr>
        <p:spPr>
          <a:xfrm rot="10800000" flipV="1">
            <a:off x="496278" y="674075"/>
            <a:ext cx="12700" cy="1848171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CE025172-1F29-048C-3F2D-F9F33E03E9E4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 flipV="1">
            <a:off x="3055815" y="1837400"/>
            <a:ext cx="1" cy="2983378"/>
          </a:xfrm>
          <a:prstGeom prst="bentConnector3">
            <a:avLst>
              <a:gd name="adj1" fmla="val 22860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71E64385-3575-9A54-B83A-3D065DB836CC}"/>
              </a:ext>
            </a:extLst>
          </p:cNvPr>
          <p:cNvCxnSpPr>
            <a:cxnSpLocks/>
            <a:stCxn id="8" idx="3"/>
            <a:endCxn id="5" idx="0"/>
          </p:cNvCxnSpPr>
          <p:nvPr/>
        </p:nvCxnSpPr>
        <p:spPr>
          <a:xfrm>
            <a:off x="2594708" y="674076"/>
            <a:ext cx="1981200" cy="2657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4323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Grand écran</PresentationFormat>
  <Paragraphs>57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remi cozot</dc:creator>
  <cp:lastModifiedBy>remi cozot</cp:lastModifiedBy>
  <cp:revision>5</cp:revision>
  <dcterms:created xsi:type="dcterms:W3CDTF">2024-02-05T16:48:33Z</dcterms:created>
  <dcterms:modified xsi:type="dcterms:W3CDTF">2024-02-06T15:33:59Z</dcterms:modified>
</cp:coreProperties>
</file>