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17" r:id="rId2"/>
    <p:sldId id="680" r:id="rId3"/>
    <p:sldId id="681" r:id="rId4"/>
    <p:sldId id="682" r:id="rId5"/>
    <p:sldId id="691" r:id="rId6"/>
    <p:sldId id="692" r:id="rId7"/>
    <p:sldId id="694" r:id="rId8"/>
    <p:sldId id="695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693" r:id="rId17"/>
    <p:sldId id="703" r:id="rId18"/>
    <p:sldId id="706" r:id="rId19"/>
    <p:sldId id="616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4268" autoAdjust="0"/>
  </p:normalViewPr>
  <p:slideViewPr>
    <p:cSldViewPr>
      <p:cViewPr varScale="1">
        <p:scale>
          <a:sx n="78" d="100"/>
          <a:sy n="78" d="100"/>
        </p:scale>
        <p:origin x="21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3006" y="310594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JavaScript Juggernauts</a:t>
            </a:r>
          </a:p>
        </p:txBody>
      </p:sp>
    </p:spTree>
    <p:extLst>
      <p:ext uri="{BB962C8B-B14F-4D97-AF65-F5344CB8AC3E}">
        <p14:creationId xmlns:p14="http://schemas.microsoft.com/office/powerpoint/2010/main" val="21317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22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31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32-CarGame)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28-GoodArray)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29-JoanOfArcArrays)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1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11446</TotalTime>
  <Words>511</Words>
  <Application>Microsoft Macintosh PowerPoint</Application>
  <PresentationFormat>On-screen Show (4:3)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Roboto</vt:lpstr>
      <vt:lpstr>Arial</vt:lpstr>
      <vt:lpstr>Unbranded</vt:lpstr>
      <vt:lpstr>PowerPoint Presentation</vt:lpstr>
      <vt:lpstr>This will soon be you…</vt:lpstr>
      <vt:lpstr>But right now…</vt:lpstr>
      <vt:lpstr>Transformation to Come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1523</cp:revision>
  <cp:lastPrinted>2016-01-30T16:23:56Z</cp:lastPrinted>
  <dcterms:created xsi:type="dcterms:W3CDTF">2015-01-20T17:19:00Z</dcterms:created>
  <dcterms:modified xsi:type="dcterms:W3CDTF">2018-01-22T18:31:33Z</dcterms:modified>
</cp:coreProperties>
</file>