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30" name="PlaceHolder 2"/>
          <p:cNvSpPr>
            <a:spLocks noGrp="1"/>
          </p:cNvSpPr>
          <p:nvPr>
            <p:ph type="body"/>
          </p:nvPr>
        </p:nvSpPr>
        <p:spPr>
          <a:xfrm>
            <a:off x="3420000" y="324000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31" name="PlaceHolder 3"/>
          <p:cNvSpPr>
            <a:spLocks noGrp="1"/>
          </p:cNvSpPr>
          <p:nvPr>
            <p:ph type="body"/>
          </p:nvPr>
        </p:nvSpPr>
        <p:spPr>
          <a:xfrm>
            <a:off x="3420000" y="408636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33"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34"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35" name="PlaceHolder 4"/>
          <p:cNvSpPr>
            <a:spLocks noGrp="1"/>
          </p:cNvSpPr>
          <p:nvPr>
            <p:ph type="body"/>
          </p:nvPr>
        </p:nvSpPr>
        <p:spPr>
          <a:xfrm>
            <a:off x="342000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36" name="PlaceHolder 5"/>
          <p:cNvSpPr>
            <a:spLocks noGrp="1"/>
          </p:cNvSpPr>
          <p:nvPr>
            <p:ph type="body"/>
          </p:nvPr>
        </p:nvSpPr>
        <p:spPr>
          <a:xfrm>
            <a:off x="664812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38" name="PlaceHolder 2"/>
          <p:cNvSpPr>
            <a:spLocks noGrp="1"/>
          </p:cNvSpPr>
          <p:nvPr>
            <p:ph type="body"/>
          </p:nvPr>
        </p:nvSpPr>
        <p:spPr>
          <a:xfrm>
            <a:off x="342000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39" name="PlaceHolder 3"/>
          <p:cNvSpPr>
            <a:spLocks noGrp="1"/>
          </p:cNvSpPr>
          <p:nvPr>
            <p:ph type="body"/>
          </p:nvPr>
        </p:nvSpPr>
        <p:spPr>
          <a:xfrm>
            <a:off x="555012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40" name="PlaceHolder 4"/>
          <p:cNvSpPr>
            <a:spLocks noGrp="1"/>
          </p:cNvSpPr>
          <p:nvPr>
            <p:ph type="body"/>
          </p:nvPr>
        </p:nvSpPr>
        <p:spPr>
          <a:xfrm>
            <a:off x="768024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41" name="PlaceHolder 5"/>
          <p:cNvSpPr>
            <a:spLocks noGrp="1"/>
          </p:cNvSpPr>
          <p:nvPr>
            <p:ph type="body"/>
          </p:nvPr>
        </p:nvSpPr>
        <p:spPr>
          <a:xfrm>
            <a:off x="342000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42" name="PlaceHolder 6"/>
          <p:cNvSpPr>
            <a:spLocks noGrp="1"/>
          </p:cNvSpPr>
          <p:nvPr>
            <p:ph type="body"/>
          </p:nvPr>
        </p:nvSpPr>
        <p:spPr>
          <a:xfrm>
            <a:off x="555012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43" name="PlaceHolder 7"/>
          <p:cNvSpPr>
            <a:spLocks noGrp="1"/>
          </p:cNvSpPr>
          <p:nvPr>
            <p:ph type="body"/>
          </p:nvPr>
        </p:nvSpPr>
        <p:spPr>
          <a:xfrm>
            <a:off x="768024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52" name="PlaceHolder 2"/>
          <p:cNvSpPr>
            <a:spLocks noGrp="1"/>
          </p:cNvSpPr>
          <p:nvPr>
            <p:ph type="subTitle"/>
          </p:nvPr>
        </p:nvSpPr>
        <p:spPr>
          <a:xfrm>
            <a:off x="3420000" y="3240000"/>
            <a:ext cx="6300000" cy="1620000"/>
          </a:xfrm>
          <a:prstGeom prst="rect">
            <a:avLst/>
          </a:prstGeom>
        </p:spPr>
        <p:txBody>
          <a:bodyPr lIns="0" rIns="0" tIns="0" bIns="0" anchor="ctr">
            <a:noAutofit/>
          </a:bodyPr>
          <a:p>
            <a:pPr algn="ctr"/>
            <a:endParaRPr b="0" lang="en-US" sz="2200" spc="-1" strike="noStrike">
              <a:solidFill>
                <a:srgbClr val="ffffff"/>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54" name="PlaceHolder 2"/>
          <p:cNvSpPr>
            <a:spLocks noGrp="1"/>
          </p:cNvSpPr>
          <p:nvPr>
            <p:ph type="body"/>
          </p:nvPr>
        </p:nvSpPr>
        <p:spPr>
          <a:xfrm>
            <a:off x="3420000" y="3240000"/>
            <a:ext cx="6300000" cy="162000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56" name="PlaceHolder 2"/>
          <p:cNvSpPr>
            <a:spLocks noGrp="1"/>
          </p:cNvSpPr>
          <p:nvPr>
            <p:ph type="body"/>
          </p:nvPr>
        </p:nvSpPr>
        <p:spPr>
          <a:xfrm>
            <a:off x="342000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57" name="PlaceHolder 3"/>
          <p:cNvSpPr>
            <a:spLocks noGrp="1"/>
          </p:cNvSpPr>
          <p:nvPr>
            <p:ph type="body"/>
          </p:nvPr>
        </p:nvSpPr>
        <p:spPr>
          <a:xfrm>
            <a:off x="664812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80000" cy="7510680"/>
          </a:xfrm>
          <a:prstGeom prst="rect">
            <a:avLst/>
          </a:prstGeom>
        </p:spPr>
        <p:txBody>
          <a:bodyPr lIns="0" rIns="0" tIns="0" bIns="0" anchor="ctr">
            <a:noAutofit/>
          </a:bodyPr>
          <a:p>
            <a:pPr algn="ctr"/>
            <a:endParaRPr b="0" lang="en-US" sz="2200" spc="-1" strike="noStrike">
              <a:solidFill>
                <a:srgbClr val="ffffff"/>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61"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62" name="PlaceHolder 3"/>
          <p:cNvSpPr>
            <a:spLocks noGrp="1"/>
          </p:cNvSpPr>
          <p:nvPr>
            <p:ph type="body"/>
          </p:nvPr>
        </p:nvSpPr>
        <p:spPr>
          <a:xfrm>
            <a:off x="664812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63" name="PlaceHolder 4"/>
          <p:cNvSpPr>
            <a:spLocks noGrp="1"/>
          </p:cNvSpPr>
          <p:nvPr>
            <p:ph type="body"/>
          </p:nvPr>
        </p:nvSpPr>
        <p:spPr>
          <a:xfrm>
            <a:off x="342000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9" name="PlaceHolder 2"/>
          <p:cNvSpPr>
            <a:spLocks noGrp="1"/>
          </p:cNvSpPr>
          <p:nvPr>
            <p:ph type="subTitle"/>
          </p:nvPr>
        </p:nvSpPr>
        <p:spPr>
          <a:xfrm>
            <a:off x="3420000" y="3240000"/>
            <a:ext cx="6300000" cy="1620000"/>
          </a:xfrm>
          <a:prstGeom prst="rect">
            <a:avLst/>
          </a:prstGeom>
        </p:spPr>
        <p:txBody>
          <a:bodyPr lIns="0" rIns="0" tIns="0" bIns="0" anchor="ctr">
            <a:noAutofit/>
          </a:bodyPr>
          <a:p>
            <a:pPr algn="ctr"/>
            <a:endParaRPr b="0" lang="en-US" sz="2200" spc="-1" strike="noStrike">
              <a:solidFill>
                <a:srgbClr val="ffffff"/>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65" name="PlaceHolder 2"/>
          <p:cNvSpPr>
            <a:spLocks noGrp="1"/>
          </p:cNvSpPr>
          <p:nvPr>
            <p:ph type="body"/>
          </p:nvPr>
        </p:nvSpPr>
        <p:spPr>
          <a:xfrm>
            <a:off x="342000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66"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67" name="PlaceHolder 4"/>
          <p:cNvSpPr>
            <a:spLocks noGrp="1"/>
          </p:cNvSpPr>
          <p:nvPr>
            <p:ph type="body"/>
          </p:nvPr>
        </p:nvSpPr>
        <p:spPr>
          <a:xfrm>
            <a:off x="664812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69"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70"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71" name="PlaceHolder 4"/>
          <p:cNvSpPr>
            <a:spLocks noGrp="1"/>
          </p:cNvSpPr>
          <p:nvPr>
            <p:ph type="body"/>
          </p:nvPr>
        </p:nvSpPr>
        <p:spPr>
          <a:xfrm>
            <a:off x="3420000" y="408636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73" name="PlaceHolder 2"/>
          <p:cNvSpPr>
            <a:spLocks noGrp="1"/>
          </p:cNvSpPr>
          <p:nvPr>
            <p:ph type="body"/>
          </p:nvPr>
        </p:nvSpPr>
        <p:spPr>
          <a:xfrm>
            <a:off x="3420000" y="324000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74" name="PlaceHolder 3"/>
          <p:cNvSpPr>
            <a:spLocks noGrp="1"/>
          </p:cNvSpPr>
          <p:nvPr>
            <p:ph type="body"/>
          </p:nvPr>
        </p:nvSpPr>
        <p:spPr>
          <a:xfrm>
            <a:off x="3420000" y="408636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76"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77"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78" name="PlaceHolder 4"/>
          <p:cNvSpPr>
            <a:spLocks noGrp="1"/>
          </p:cNvSpPr>
          <p:nvPr>
            <p:ph type="body"/>
          </p:nvPr>
        </p:nvSpPr>
        <p:spPr>
          <a:xfrm>
            <a:off x="342000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79" name="PlaceHolder 5"/>
          <p:cNvSpPr>
            <a:spLocks noGrp="1"/>
          </p:cNvSpPr>
          <p:nvPr>
            <p:ph type="body"/>
          </p:nvPr>
        </p:nvSpPr>
        <p:spPr>
          <a:xfrm>
            <a:off x="664812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81" name="PlaceHolder 2"/>
          <p:cNvSpPr>
            <a:spLocks noGrp="1"/>
          </p:cNvSpPr>
          <p:nvPr>
            <p:ph type="body"/>
          </p:nvPr>
        </p:nvSpPr>
        <p:spPr>
          <a:xfrm>
            <a:off x="342000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82" name="PlaceHolder 3"/>
          <p:cNvSpPr>
            <a:spLocks noGrp="1"/>
          </p:cNvSpPr>
          <p:nvPr>
            <p:ph type="body"/>
          </p:nvPr>
        </p:nvSpPr>
        <p:spPr>
          <a:xfrm>
            <a:off x="555012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83" name="PlaceHolder 4"/>
          <p:cNvSpPr>
            <a:spLocks noGrp="1"/>
          </p:cNvSpPr>
          <p:nvPr>
            <p:ph type="body"/>
          </p:nvPr>
        </p:nvSpPr>
        <p:spPr>
          <a:xfrm>
            <a:off x="768024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84" name="PlaceHolder 5"/>
          <p:cNvSpPr>
            <a:spLocks noGrp="1"/>
          </p:cNvSpPr>
          <p:nvPr>
            <p:ph type="body"/>
          </p:nvPr>
        </p:nvSpPr>
        <p:spPr>
          <a:xfrm>
            <a:off x="342000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85" name="PlaceHolder 6"/>
          <p:cNvSpPr>
            <a:spLocks noGrp="1"/>
          </p:cNvSpPr>
          <p:nvPr>
            <p:ph type="body"/>
          </p:nvPr>
        </p:nvSpPr>
        <p:spPr>
          <a:xfrm>
            <a:off x="555012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86" name="PlaceHolder 7"/>
          <p:cNvSpPr>
            <a:spLocks noGrp="1"/>
          </p:cNvSpPr>
          <p:nvPr>
            <p:ph type="body"/>
          </p:nvPr>
        </p:nvSpPr>
        <p:spPr>
          <a:xfrm>
            <a:off x="768024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95" name="PlaceHolder 2"/>
          <p:cNvSpPr>
            <a:spLocks noGrp="1"/>
          </p:cNvSpPr>
          <p:nvPr>
            <p:ph type="subTitle"/>
          </p:nvPr>
        </p:nvSpPr>
        <p:spPr>
          <a:xfrm>
            <a:off x="3420000" y="3240000"/>
            <a:ext cx="6300000" cy="1620000"/>
          </a:xfrm>
          <a:prstGeom prst="rect">
            <a:avLst/>
          </a:prstGeom>
        </p:spPr>
        <p:txBody>
          <a:bodyPr lIns="0" rIns="0" tIns="0" bIns="0" anchor="ctr">
            <a:noAutofit/>
          </a:bodyPr>
          <a:p>
            <a:pPr algn="ctr"/>
            <a:endParaRPr b="0" lang="en-US" sz="2200" spc="-1" strike="noStrike">
              <a:solidFill>
                <a:srgbClr val="ffffff"/>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97" name="PlaceHolder 2"/>
          <p:cNvSpPr>
            <a:spLocks noGrp="1"/>
          </p:cNvSpPr>
          <p:nvPr>
            <p:ph type="body"/>
          </p:nvPr>
        </p:nvSpPr>
        <p:spPr>
          <a:xfrm>
            <a:off x="3420000" y="3240000"/>
            <a:ext cx="6300000" cy="162000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99" name="PlaceHolder 2"/>
          <p:cNvSpPr>
            <a:spLocks noGrp="1"/>
          </p:cNvSpPr>
          <p:nvPr>
            <p:ph type="body"/>
          </p:nvPr>
        </p:nvSpPr>
        <p:spPr>
          <a:xfrm>
            <a:off x="342000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00" name="PlaceHolder 3"/>
          <p:cNvSpPr>
            <a:spLocks noGrp="1"/>
          </p:cNvSpPr>
          <p:nvPr>
            <p:ph type="body"/>
          </p:nvPr>
        </p:nvSpPr>
        <p:spPr>
          <a:xfrm>
            <a:off x="664812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1" name="PlaceHolder 2"/>
          <p:cNvSpPr>
            <a:spLocks noGrp="1"/>
          </p:cNvSpPr>
          <p:nvPr>
            <p:ph type="body"/>
          </p:nvPr>
        </p:nvSpPr>
        <p:spPr>
          <a:xfrm>
            <a:off x="3420000" y="3240000"/>
            <a:ext cx="6300000" cy="162000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80000" cy="7510680"/>
          </a:xfrm>
          <a:prstGeom prst="rect">
            <a:avLst/>
          </a:prstGeom>
        </p:spPr>
        <p:txBody>
          <a:bodyPr lIns="0" rIns="0" tIns="0" bIns="0" anchor="ctr">
            <a:noAutofit/>
          </a:bodyPr>
          <a:p>
            <a:pPr algn="ctr"/>
            <a:endParaRPr b="0" lang="en-US" sz="2200" spc="-1" strike="noStrike">
              <a:solidFill>
                <a:srgbClr val="ffffff"/>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04"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05" name="PlaceHolder 3"/>
          <p:cNvSpPr>
            <a:spLocks noGrp="1"/>
          </p:cNvSpPr>
          <p:nvPr>
            <p:ph type="body"/>
          </p:nvPr>
        </p:nvSpPr>
        <p:spPr>
          <a:xfrm>
            <a:off x="664812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06" name="PlaceHolder 4"/>
          <p:cNvSpPr>
            <a:spLocks noGrp="1"/>
          </p:cNvSpPr>
          <p:nvPr>
            <p:ph type="body"/>
          </p:nvPr>
        </p:nvSpPr>
        <p:spPr>
          <a:xfrm>
            <a:off x="342000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08" name="PlaceHolder 2"/>
          <p:cNvSpPr>
            <a:spLocks noGrp="1"/>
          </p:cNvSpPr>
          <p:nvPr>
            <p:ph type="body"/>
          </p:nvPr>
        </p:nvSpPr>
        <p:spPr>
          <a:xfrm>
            <a:off x="342000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09"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10" name="PlaceHolder 4"/>
          <p:cNvSpPr>
            <a:spLocks noGrp="1"/>
          </p:cNvSpPr>
          <p:nvPr>
            <p:ph type="body"/>
          </p:nvPr>
        </p:nvSpPr>
        <p:spPr>
          <a:xfrm>
            <a:off x="664812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12"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13"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14" name="PlaceHolder 4"/>
          <p:cNvSpPr>
            <a:spLocks noGrp="1"/>
          </p:cNvSpPr>
          <p:nvPr>
            <p:ph type="body"/>
          </p:nvPr>
        </p:nvSpPr>
        <p:spPr>
          <a:xfrm>
            <a:off x="3420000" y="408636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16" name="PlaceHolder 2"/>
          <p:cNvSpPr>
            <a:spLocks noGrp="1"/>
          </p:cNvSpPr>
          <p:nvPr>
            <p:ph type="body"/>
          </p:nvPr>
        </p:nvSpPr>
        <p:spPr>
          <a:xfrm>
            <a:off x="3420000" y="324000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17" name="PlaceHolder 3"/>
          <p:cNvSpPr>
            <a:spLocks noGrp="1"/>
          </p:cNvSpPr>
          <p:nvPr>
            <p:ph type="body"/>
          </p:nvPr>
        </p:nvSpPr>
        <p:spPr>
          <a:xfrm>
            <a:off x="3420000" y="408636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19"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20"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21" name="PlaceHolder 4"/>
          <p:cNvSpPr>
            <a:spLocks noGrp="1"/>
          </p:cNvSpPr>
          <p:nvPr>
            <p:ph type="body"/>
          </p:nvPr>
        </p:nvSpPr>
        <p:spPr>
          <a:xfrm>
            <a:off x="342000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22" name="PlaceHolder 5"/>
          <p:cNvSpPr>
            <a:spLocks noGrp="1"/>
          </p:cNvSpPr>
          <p:nvPr>
            <p:ph type="body"/>
          </p:nvPr>
        </p:nvSpPr>
        <p:spPr>
          <a:xfrm>
            <a:off x="664812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24" name="PlaceHolder 2"/>
          <p:cNvSpPr>
            <a:spLocks noGrp="1"/>
          </p:cNvSpPr>
          <p:nvPr>
            <p:ph type="body"/>
          </p:nvPr>
        </p:nvSpPr>
        <p:spPr>
          <a:xfrm>
            <a:off x="342000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25" name="PlaceHolder 3"/>
          <p:cNvSpPr>
            <a:spLocks noGrp="1"/>
          </p:cNvSpPr>
          <p:nvPr>
            <p:ph type="body"/>
          </p:nvPr>
        </p:nvSpPr>
        <p:spPr>
          <a:xfrm>
            <a:off x="555012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26" name="PlaceHolder 4"/>
          <p:cNvSpPr>
            <a:spLocks noGrp="1"/>
          </p:cNvSpPr>
          <p:nvPr>
            <p:ph type="body"/>
          </p:nvPr>
        </p:nvSpPr>
        <p:spPr>
          <a:xfrm>
            <a:off x="7680240" y="324000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27" name="PlaceHolder 5"/>
          <p:cNvSpPr>
            <a:spLocks noGrp="1"/>
          </p:cNvSpPr>
          <p:nvPr>
            <p:ph type="body"/>
          </p:nvPr>
        </p:nvSpPr>
        <p:spPr>
          <a:xfrm>
            <a:off x="342000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28" name="PlaceHolder 6"/>
          <p:cNvSpPr>
            <a:spLocks noGrp="1"/>
          </p:cNvSpPr>
          <p:nvPr>
            <p:ph type="body"/>
          </p:nvPr>
        </p:nvSpPr>
        <p:spPr>
          <a:xfrm>
            <a:off x="555012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29" name="PlaceHolder 7"/>
          <p:cNvSpPr>
            <a:spLocks noGrp="1"/>
          </p:cNvSpPr>
          <p:nvPr>
            <p:ph type="body"/>
          </p:nvPr>
        </p:nvSpPr>
        <p:spPr>
          <a:xfrm>
            <a:off x="7680240" y="4086360"/>
            <a:ext cx="20282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3" name="PlaceHolder 2"/>
          <p:cNvSpPr>
            <a:spLocks noGrp="1"/>
          </p:cNvSpPr>
          <p:nvPr>
            <p:ph type="body"/>
          </p:nvPr>
        </p:nvSpPr>
        <p:spPr>
          <a:xfrm>
            <a:off x="342000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4" name="PlaceHolder 3"/>
          <p:cNvSpPr>
            <a:spLocks noGrp="1"/>
          </p:cNvSpPr>
          <p:nvPr>
            <p:ph type="body"/>
          </p:nvPr>
        </p:nvSpPr>
        <p:spPr>
          <a:xfrm>
            <a:off x="664812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700000" y="1485000"/>
            <a:ext cx="4680000" cy="7510680"/>
          </a:xfrm>
          <a:prstGeom prst="rect">
            <a:avLst/>
          </a:prstGeom>
        </p:spPr>
        <p:txBody>
          <a:bodyPr lIns="0" rIns="0" tIns="0" bIns="0" anchor="ctr">
            <a:noAutofit/>
          </a:bodyPr>
          <a:p>
            <a:pPr algn="ctr"/>
            <a:endParaRPr b="0" lang="en-US" sz="2200" spc="-1" strike="noStrike">
              <a:solidFill>
                <a:srgbClr val="ffffff"/>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18"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19" name="PlaceHolder 3"/>
          <p:cNvSpPr>
            <a:spLocks noGrp="1"/>
          </p:cNvSpPr>
          <p:nvPr>
            <p:ph type="body"/>
          </p:nvPr>
        </p:nvSpPr>
        <p:spPr>
          <a:xfrm>
            <a:off x="664812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20" name="PlaceHolder 4"/>
          <p:cNvSpPr>
            <a:spLocks noGrp="1"/>
          </p:cNvSpPr>
          <p:nvPr>
            <p:ph type="body"/>
          </p:nvPr>
        </p:nvSpPr>
        <p:spPr>
          <a:xfrm>
            <a:off x="342000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22" name="PlaceHolder 2"/>
          <p:cNvSpPr>
            <a:spLocks noGrp="1"/>
          </p:cNvSpPr>
          <p:nvPr>
            <p:ph type="body"/>
          </p:nvPr>
        </p:nvSpPr>
        <p:spPr>
          <a:xfrm>
            <a:off x="3420000" y="3240000"/>
            <a:ext cx="3074040" cy="162000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23"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24" name="PlaceHolder 4"/>
          <p:cNvSpPr>
            <a:spLocks noGrp="1"/>
          </p:cNvSpPr>
          <p:nvPr>
            <p:ph type="body"/>
          </p:nvPr>
        </p:nvSpPr>
        <p:spPr>
          <a:xfrm>
            <a:off x="6648120" y="408636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700000" y="1485000"/>
            <a:ext cx="4680000" cy="1620000"/>
          </a:xfrm>
          <a:prstGeom prst="rect">
            <a:avLst/>
          </a:prstGeom>
        </p:spPr>
        <p:txBody>
          <a:bodyPr lIns="0" rIns="0" tIns="0" bIns="0" anchor="ctr" anchorCtr="1">
            <a:noAutofit/>
          </a:bodyPr>
          <a:p>
            <a:pPr algn="ctr"/>
            <a:endParaRPr b="1" lang="en-US" sz="2700" spc="-1" strike="noStrike">
              <a:solidFill>
                <a:srgbClr val="2c3e50"/>
              </a:solidFill>
              <a:latin typeface="Source Sans Pro Black"/>
            </a:endParaRPr>
          </a:p>
        </p:txBody>
      </p:sp>
      <p:sp>
        <p:nvSpPr>
          <p:cNvPr id="26" name="PlaceHolder 2"/>
          <p:cNvSpPr>
            <a:spLocks noGrp="1"/>
          </p:cNvSpPr>
          <p:nvPr>
            <p:ph type="body"/>
          </p:nvPr>
        </p:nvSpPr>
        <p:spPr>
          <a:xfrm>
            <a:off x="342000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27" name="PlaceHolder 3"/>
          <p:cNvSpPr>
            <a:spLocks noGrp="1"/>
          </p:cNvSpPr>
          <p:nvPr>
            <p:ph type="body"/>
          </p:nvPr>
        </p:nvSpPr>
        <p:spPr>
          <a:xfrm>
            <a:off x="6648120" y="3240000"/>
            <a:ext cx="3074040" cy="772560"/>
          </a:xfrm>
          <a:prstGeom prst="rect">
            <a:avLst/>
          </a:prstGeom>
        </p:spPr>
        <p:txBody>
          <a:bodyPr lIns="0" rIns="0" tIns="0" bIns="0">
            <a:normAutofit/>
          </a:bodyPr>
          <a:p>
            <a:endParaRPr b="0" lang="en-US" sz="1500" spc="-1" strike="noStrike">
              <a:solidFill>
                <a:srgbClr val="ffffff"/>
              </a:solidFill>
              <a:latin typeface="Source Sans Pro"/>
            </a:endParaRPr>
          </a:p>
        </p:txBody>
      </p:sp>
      <p:sp>
        <p:nvSpPr>
          <p:cNvPr id="28" name="PlaceHolder 4"/>
          <p:cNvSpPr>
            <a:spLocks noGrp="1"/>
          </p:cNvSpPr>
          <p:nvPr>
            <p:ph type="body"/>
          </p:nvPr>
        </p:nvSpPr>
        <p:spPr>
          <a:xfrm>
            <a:off x="3420000" y="4086360"/>
            <a:ext cx="6300000" cy="772560"/>
          </a:xfrm>
          <a:prstGeom prst="rect">
            <a:avLst/>
          </a:prstGeom>
        </p:spPr>
        <p:txBody>
          <a:bodyPr lIns="0" rIns="0" tIns="0" bIns="0">
            <a:normAutofit/>
          </a:bodyPr>
          <a:p>
            <a:endParaRPr b="0" lang="en-US" sz="1500" spc="-1" strike="noStrike">
              <a:solidFill>
                <a:srgbClr val="ffffff"/>
              </a:solidFill>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5400000"/>
            <a:ext cx="10080000" cy="270000"/>
          </a:xfrm>
          <a:prstGeom prst="rect">
            <a:avLst/>
          </a:prstGeom>
          <a:solidFill>
            <a:srgbClr val="2c3e50"/>
          </a:solidFill>
          <a:ln w="10800">
            <a:noFill/>
          </a:ln>
        </p:spPr>
        <p:style>
          <a:lnRef idx="0"/>
          <a:fillRef idx="0"/>
          <a:effectRef idx="0"/>
          <a:fontRef idx="minor"/>
        </p:style>
      </p:sp>
      <p:sp>
        <p:nvSpPr>
          <p:cNvPr id="1" name="CustomShape 2"/>
          <p:cNvSpPr/>
          <p:nvPr/>
        </p:nvSpPr>
        <p:spPr>
          <a:xfrm>
            <a:off x="0" y="0"/>
            <a:ext cx="10080000" cy="1215000"/>
          </a:xfrm>
          <a:prstGeom prst="rect">
            <a:avLst/>
          </a:prstGeom>
          <a:solidFill>
            <a:srgbClr val="2c3e50"/>
          </a:solidFill>
          <a:ln w="10800">
            <a:noFill/>
          </a:ln>
        </p:spPr>
        <p:style>
          <a:lnRef idx="0"/>
          <a:fillRef idx="0"/>
          <a:effectRef idx="0"/>
          <a:fontRef idx="minor"/>
        </p:style>
      </p:sp>
      <p:sp>
        <p:nvSpPr>
          <p:cNvPr id="2" name="PlaceHolder 3"/>
          <p:cNvSpPr>
            <a:spLocks noGrp="1"/>
          </p:cNvSpPr>
          <p:nvPr>
            <p:ph type="title"/>
          </p:nvPr>
        </p:nvSpPr>
        <p:spPr>
          <a:xfrm>
            <a:off x="360000" y="225720"/>
            <a:ext cx="9360000" cy="718920"/>
          </a:xfrm>
          <a:prstGeom prst="rect">
            <a:avLst/>
          </a:prstGeom>
        </p:spPr>
        <p:txBody>
          <a:bodyPr lIns="0" rIns="0" tIns="0" bIns="0" anchor="ctr">
            <a:noAutofit/>
          </a:bodyPr>
          <a:p>
            <a:r>
              <a:rPr b="1" lang="en-US" sz="2700" spc="-1" strike="noStrike">
                <a:solidFill>
                  <a:srgbClr val="ffffff"/>
                </a:solidFill>
                <a:latin typeface="Source Sans Pro Black"/>
              </a:rPr>
              <a:t>Click to edit the title text format</a:t>
            </a:r>
            <a:endParaRPr b="1" lang="en-US" sz="2700" spc="-1" strike="noStrike">
              <a:solidFill>
                <a:srgbClr val="ffffff"/>
              </a:solidFill>
              <a:latin typeface="Source Sans Pro Black"/>
            </a:endParaRPr>
          </a:p>
        </p:txBody>
      </p:sp>
      <p:sp>
        <p:nvSpPr>
          <p:cNvPr id="3" name="PlaceHolder 4"/>
          <p:cNvSpPr>
            <a:spLocks noGrp="1"/>
          </p:cNvSpPr>
          <p:nvPr>
            <p:ph type="body"/>
          </p:nvPr>
        </p:nvSpPr>
        <p:spPr>
          <a:xfrm>
            <a:off x="360000" y="1485000"/>
            <a:ext cx="9360000" cy="3780000"/>
          </a:xfrm>
          <a:prstGeom prst="rect">
            <a:avLst/>
          </a:prstGeom>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Click to edit the outline text format</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Second Outline Level</a:t>
            </a:r>
            <a:endParaRPr b="0" lang="en-US" sz="21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Third Outline Level</a:t>
            </a:r>
            <a:endParaRPr b="0" lang="en-US" sz="1800" spc="-1" strike="noStrike">
              <a:solidFill>
                <a:srgbClr val="2c3e50"/>
              </a:solidFill>
              <a:latin typeface="Source Sans Pro"/>
            </a:endParaRPr>
          </a:p>
          <a:p>
            <a:pPr lvl="3" marL="1728000" indent="-216000">
              <a:spcAft>
                <a:spcPts val="425"/>
              </a:spcAft>
              <a:buClr>
                <a:srgbClr val="2c3e50"/>
              </a:buClr>
              <a:buSzPct val="75000"/>
              <a:buFont typeface="Symbol" charset="2"/>
              <a:buChar char=""/>
            </a:pPr>
            <a:r>
              <a:rPr b="0" lang="en-US" sz="1500" spc="-1" strike="noStrike">
                <a:solidFill>
                  <a:srgbClr val="2c3e50"/>
                </a:solidFill>
                <a:latin typeface="Source Sans Pro"/>
              </a:rPr>
              <a:t>Fourth Outline Level</a:t>
            </a:r>
            <a:endParaRPr b="0" lang="en-US" sz="1500" spc="-1" strike="noStrike">
              <a:solidFill>
                <a:srgbClr val="2c3e50"/>
              </a:solidFill>
              <a:latin typeface="Source Sans Pro"/>
            </a:endParaRPr>
          </a:p>
          <a:p>
            <a:pPr lvl="4" marL="2160000" indent="-216000">
              <a:spcAft>
                <a:spcPts val="213"/>
              </a:spcAft>
              <a:buClr>
                <a:srgbClr val="2c3e50"/>
              </a:buClr>
              <a:buSzPct val="45000"/>
              <a:buFont typeface="Wingdings" charset="2"/>
              <a:buChar char=""/>
            </a:pPr>
            <a:r>
              <a:rPr b="0" lang="en-US" sz="1500" spc="-1" strike="noStrike">
                <a:solidFill>
                  <a:srgbClr val="2c3e50"/>
                </a:solidFill>
                <a:latin typeface="Source Sans Pro"/>
              </a:rPr>
              <a:t>Fifth Outline Level</a:t>
            </a:r>
            <a:endParaRPr b="0" lang="en-US" sz="1500" spc="-1" strike="noStrike">
              <a:solidFill>
                <a:srgbClr val="2c3e50"/>
              </a:solidFill>
              <a:latin typeface="Source Sans Pro"/>
            </a:endParaRPr>
          </a:p>
          <a:p>
            <a:pPr lvl="5" marL="2592000" indent="-216000">
              <a:spcAft>
                <a:spcPts val="213"/>
              </a:spcAft>
              <a:buClr>
                <a:srgbClr val="2c3e50"/>
              </a:buClr>
              <a:buSzPct val="45000"/>
              <a:buFont typeface="Wingdings" charset="2"/>
              <a:buChar char=""/>
            </a:pPr>
            <a:r>
              <a:rPr b="0" lang="en-US" sz="1500" spc="-1" strike="noStrike">
                <a:solidFill>
                  <a:srgbClr val="2c3e50"/>
                </a:solidFill>
                <a:latin typeface="Source Sans Pro"/>
              </a:rPr>
              <a:t>Sixth Outline Level</a:t>
            </a:r>
            <a:endParaRPr b="0" lang="en-US" sz="1500" spc="-1" strike="noStrike">
              <a:solidFill>
                <a:srgbClr val="2c3e50"/>
              </a:solidFill>
              <a:latin typeface="Source Sans Pro"/>
            </a:endParaRPr>
          </a:p>
          <a:p>
            <a:pPr lvl="6" marL="3024000" indent="-216000">
              <a:spcAft>
                <a:spcPts val="213"/>
              </a:spcAft>
              <a:buClr>
                <a:srgbClr val="2c3e50"/>
              </a:buClr>
              <a:buSzPct val="45000"/>
              <a:buFont typeface="Wingdings" charset="2"/>
              <a:buChar char=""/>
            </a:pPr>
            <a:r>
              <a:rPr b="0" lang="en-US" sz="1500" spc="-1" strike="noStrike">
                <a:solidFill>
                  <a:srgbClr val="2c3e50"/>
                </a:solidFill>
                <a:latin typeface="Source Sans Pro"/>
              </a:rPr>
              <a:t>Seventh Outline Level</a:t>
            </a:r>
            <a:endParaRPr b="0" lang="en-US" sz="1500" spc="-1" strike="noStrike">
              <a:solidFill>
                <a:srgbClr val="2c3e50"/>
              </a:solidFill>
              <a:latin typeface="Source Sans Pro"/>
            </a:endParaRPr>
          </a:p>
        </p:txBody>
      </p:sp>
      <p:sp>
        <p:nvSpPr>
          <p:cNvPr id="4" name="PlaceHolder 5"/>
          <p:cNvSpPr>
            <a:spLocks noGrp="1"/>
          </p:cNvSpPr>
          <p:nvPr>
            <p:ph type="dt"/>
          </p:nvPr>
        </p:nvSpPr>
        <p:spPr>
          <a:xfrm>
            <a:off x="360000" y="5400000"/>
            <a:ext cx="2880000" cy="27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5"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6" name="CustomShape 7"/>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sp>
      <p:sp>
        <p:nvSpPr>
          <p:cNvPr id="7" name="TextShape 8"/>
          <p:cNvSpPr txBox="1"/>
          <p:nvPr/>
        </p:nvSpPr>
        <p:spPr>
          <a:xfrm>
            <a:off x="9180000" y="5130000"/>
            <a:ext cx="720000" cy="540000"/>
          </a:xfrm>
          <a:prstGeom prst="rect">
            <a:avLst/>
          </a:prstGeom>
          <a:noFill/>
          <a:ln w="72000">
            <a:noFill/>
          </a:ln>
        </p:spPr>
        <p:txBody>
          <a:bodyPr lIns="0" rIns="0" tIns="0" bIns="0" anchor="ctr">
            <a:noAutofit/>
          </a:bodyPr>
          <a:p>
            <a:pPr algn="ctr"/>
            <a:fld id="{B70A7D88-1DB5-44B2-B4E5-5609113967F8}"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45" name="CustomShape 2"/>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sp>
      <p:sp>
        <p:nvSpPr>
          <p:cNvPr id="46" name="PlaceHolder 3"/>
          <p:cNvSpPr>
            <a:spLocks noGrp="1"/>
          </p:cNvSpPr>
          <p:nvPr>
            <p:ph type="title"/>
          </p:nvPr>
        </p:nvSpPr>
        <p:spPr>
          <a:xfrm>
            <a:off x="360000" y="2835000"/>
            <a:ext cx="9360000" cy="718920"/>
          </a:xfrm>
          <a:prstGeom prst="rect">
            <a:avLst/>
          </a:prstGeom>
        </p:spPr>
        <p:txBody>
          <a:bodyPr lIns="0" rIns="0" tIns="0" bIns="0" anchor="ctr" anchorCtr="1">
            <a:noAutofit/>
          </a:bodyPr>
          <a:p>
            <a:pPr algn="ctr"/>
            <a:r>
              <a:rPr b="1" lang="en-US" sz="2700" spc="-1" strike="noStrike">
                <a:solidFill>
                  <a:srgbClr val="ffffff"/>
                </a:solidFill>
                <a:latin typeface="Source Sans Pro Black"/>
              </a:rPr>
              <a:t>Click to edit the title text format</a:t>
            </a:r>
            <a:endParaRPr b="1" lang="en-US" sz="2700" spc="-1" strike="noStrike">
              <a:solidFill>
                <a:srgbClr val="ffffff"/>
              </a:solidFill>
              <a:latin typeface="Source Sans Pro Black"/>
            </a:endParaRPr>
          </a:p>
        </p:txBody>
      </p:sp>
      <p:sp>
        <p:nvSpPr>
          <p:cNvPr id="47" name="PlaceHolder 4"/>
          <p:cNvSpPr>
            <a:spLocks noGrp="1"/>
          </p:cNvSpPr>
          <p:nvPr>
            <p:ph type="body"/>
          </p:nvPr>
        </p:nvSpPr>
        <p:spPr>
          <a:xfrm>
            <a:off x="360000" y="3915000"/>
            <a:ext cx="9360000" cy="1485000"/>
          </a:xfrm>
          <a:prstGeom prst="rect">
            <a:avLst/>
          </a:prstGeom>
        </p:spPr>
        <p:txBody>
          <a:bodyPr lIns="0" rIns="0" tIns="0" bIns="0">
            <a:normAutofit fontScale="61000"/>
          </a:bodyPr>
          <a:p>
            <a:pPr marL="432000" indent="-324000">
              <a:spcAft>
                <a:spcPts val="655"/>
              </a:spcAft>
            </a:pPr>
            <a:r>
              <a:rPr b="0" lang="en-US" sz="1500" spc="-1" strike="noStrike">
                <a:solidFill>
                  <a:srgbClr val="ffffff"/>
                </a:solidFill>
                <a:latin typeface="Source Sans Pro"/>
              </a:rPr>
              <a:t>Click to edit the outline text format</a:t>
            </a:r>
            <a:endParaRPr b="0" lang="en-US" sz="1500" spc="-1" strike="noStrike">
              <a:solidFill>
                <a:srgbClr val="ffffff"/>
              </a:solidFill>
              <a:latin typeface="Source Sans Pro"/>
            </a:endParaRPr>
          </a:p>
          <a:p>
            <a:pPr lvl="1" marL="864000" indent="-324000">
              <a:spcAft>
                <a:spcPts val="850"/>
              </a:spcAft>
            </a:pPr>
            <a:r>
              <a:rPr b="0" lang="en-US" sz="1500" spc="-1" strike="noStrike">
                <a:solidFill>
                  <a:srgbClr val="ffffff"/>
                </a:solidFill>
                <a:latin typeface="Source Sans Pro"/>
              </a:rPr>
              <a:t>Second Outline Level</a:t>
            </a:r>
            <a:endParaRPr b="0" lang="en-US" sz="1500" spc="-1" strike="noStrike">
              <a:solidFill>
                <a:srgbClr val="ffffff"/>
              </a:solidFill>
              <a:latin typeface="Source Sans Pro"/>
            </a:endParaRPr>
          </a:p>
          <a:p>
            <a:pPr lvl="2" marL="1296000" indent="-288000">
              <a:spcAft>
                <a:spcPts val="635"/>
              </a:spcAft>
            </a:pPr>
            <a:r>
              <a:rPr b="0" lang="en-US" sz="1500" spc="-1" strike="noStrike">
                <a:solidFill>
                  <a:srgbClr val="ffffff"/>
                </a:solidFill>
                <a:latin typeface="Source Sans Pro"/>
              </a:rPr>
              <a:t>Third Outline Level</a:t>
            </a:r>
            <a:endParaRPr b="0" lang="en-US" sz="1500" spc="-1" strike="noStrike">
              <a:solidFill>
                <a:srgbClr val="ffffff"/>
              </a:solidFill>
              <a:latin typeface="Source Sans Pro"/>
            </a:endParaRPr>
          </a:p>
          <a:p>
            <a:pPr lvl="3" marL="1728000" indent="-216000">
              <a:spcAft>
                <a:spcPts val="425"/>
              </a:spcAft>
            </a:pPr>
            <a:r>
              <a:rPr b="0" lang="en-US" sz="1500" spc="-1" strike="noStrike">
                <a:solidFill>
                  <a:srgbClr val="ffffff"/>
                </a:solidFill>
                <a:latin typeface="Source Sans Pro"/>
              </a:rPr>
              <a:t>Fourth Outline Level</a:t>
            </a:r>
            <a:endParaRPr b="0" lang="en-US" sz="1500" spc="-1" strike="noStrike">
              <a:solidFill>
                <a:srgbClr val="ffffff"/>
              </a:solidFill>
              <a:latin typeface="Source Sans Pro"/>
            </a:endParaRPr>
          </a:p>
          <a:p>
            <a:pPr lvl="4" marL="2160000" indent="-216000">
              <a:spcAft>
                <a:spcPts val="213"/>
              </a:spcAft>
            </a:pPr>
            <a:r>
              <a:rPr b="0" lang="en-US" sz="1500" spc="-1" strike="noStrike">
                <a:solidFill>
                  <a:srgbClr val="ffffff"/>
                </a:solidFill>
                <a:latin typeface="Source Sans Pro"/>
              </a:rPr>
              <a:t>Fifth Outline Level</a:t>
            </a:r>
            <a:endParaRPr b="0" lang="en-US" sz="1500" spc="-1" strike="noStrike">
              <a:solidFill>
                <a:srgbClr val="ffffff"/>
              </a:solidFill>
              <a:latin typeface="Source Sans Pro"/>
            </a:endParaRPr>
          </a:p>
          <a:p>
            <a:pPr lvl="5" marL="2592000" indent="-216000">
              <a:spcAft>
                <a:spcPts val="213"/>
              </a:spcAft>
            </a:pPr>
            <a:r>
              <a:rPr b="0" lang="en-US" sz="1500" spc="-1" strike="noStrike">
                <a:solidFill>
                  <a:srgbClr val="ffffff"/>
                </a:solidFill>
                <a:latin typeface="Source Sans Pro"/>
              </a:rPr>
              <a:t>Sixth Outline Level</a:t>
            </a:r>
            <a:endParaRPr b="0" lang="en-US" sz="1500" spc="-1" strike="noStrike">
              <a:solidFill>
                <a:srgbClr val="ffffff"/>
              </a:solidFill>
              <a:latin typeface="Source Sans Pro"/>
            </a:endParaRPr>
          </a:p>
          <a:p>
            <a:pPr lvl="6" marL="3024000" indent="-216000">
              <a:spcAft>
                <a:spcPts val="213"/>
              </a:spcAft>
            </a:pPr>
            <a:r>
              <a:rPr b="0" lang="en-US" sz="1500" spc="-1" strike="noStrike">
                <a:solidFill>
                  <a:srgbClr val="ffffff"/>
                </a:solidFill>
                <a:latin typeface="Source Sans Pro"/>
              </a:rPr>
              <a:t>Seventh Outline Level</a:t>
            </a:r>
            <a:endParaRPr b="0" lang="en-US" sz="1500" spc="-1" strike="noStrike">
              <a:solidFill>
                <a:srgbClr val="ffffff"/>
              </a:solidFill>
              <a:latin typeface="Source Sans Pro"/>
            </a:endParaRPr>
          </a:p>
        </p:txBody>
      </p:sp>
      <p:sp>
        <p:nvSpPr>
          <p:cNvPr id="48" name="PlaceHolder 5"/>
          <p:cNvSpPr>
            <a:spLocks noGrp="1"/>
          </p:cNvSpPr>
          <p:nvPr>
            <p:ph type="dt"/>
          </p:nvPr>
        </p:nvSpPr>
        <p:spPr>
          <a:xfrm>
            <a:off x="360000" y="5400000"/>
            <a:ext cx="2880000" cy="27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49"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50" name="PlaceHolder 7"/>
          <p:cNvSpPr>
            <a:spLocks noGrp="1"/>
          </p:cNvSpPr>
          <p:nvPr>
            <p:ph type="sldNum"/>
          </p:nvPr>
        </p:nvSpPr>
        <p:spPr>
          <a:xfrm>
            <a:off x="9180000" y="5130000"/>
            <a:ext cx="720000" cy="540000"/>
          </a:xfrm>
          <a:prstGeom prst="rect">
            <a:avLst/>
          </a:prstGeom>
        </p:spPr>
        <p:txBody>
          <a:bodyPr lIns="0" rIns="0" tIns="0" bIns="0" anchor="ctr">
            <a:noAutofit/>
          </a:bodyPr>
          <a:p>
            <a:pPr algn="ctr"/>
            <a:fld id="{13F88C4B-EED0-4DC5-89BD-DE911DBAB36B}"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88" name="CustomShape 2"/>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3"/>
          <p:cNvSpPr>
            <a:spLocks noGrp="1"/>
          </p:cNvSpPr>
          <p:nvPr>
            <p:ph type="title"/>
          </p:nvPr>
        </p:nvSpPr>
        <p:spPr>
          <a:xfrm>
            <a:off x="2700000" y="1485000"/>
            <a:ext cx="4680000" cy="1620000"/>
          </a:xfrm>
          <a:prstGeom prst="rect">
            <a:avLst/>
          </a:prstGeom>
        </p:spPr>
        <p:txBody>
          <a:bodyPr lIns="0" rIns="0" tIns="0" bIns="0" anchor="ctr" anchorCtr="1">
            <a:noAutofit/>
          </a:bodyPr>
          <a:p>
            <a:pPr algn="ctr"/>
            <a:r>
              <a:rPr b="1" lang="en-US" sz="2700" spc="-1" strike="noStrike">
                <a:solidFill>
                  <a:srgbClr val="2c3e50"/>
                </a:solidFill>
                <a:latin typeface="Source Sans Pro Black"/>
              </a:rPr>
              <a:t>Click to edit the title text format</a:t>
            </a:r>
            <a:endParaRPr b="1" lang="en-US" sz="2700" spc="-1" strike="noStrike">
              <a:solidFill>
                <a:srgbClr val="2c3e50"/>
              </a:solidFill>
              <a:latin typeface="Source Sans Pro Black"/>
            </a:endParaRPr>
          </a:p>
        </p:txBody>
      </p:sp>
      <p:sp>
        <p:nvSpPr>
          <p:cNvPr id="90" name="PlaceHolder 4"/>
          <p:cNvSpPr>
            <a:spLocks noGrp="1"/>
          </p:cNvSpPr>
          <p:nvPr>
            <p:ph type="body"/>
          </p:nvPr>
        </p:nvSpPr>
        <p:spPr>
          <a:xfrm>
            <a:off x="3420000" y="3240000"/>
            <a:ext cx="6300000" cy="1620000"/>
          </a:xfrm>
          <a:prstGeom prst="rect">
            <a:avLst/>
          </a:prstGeom>
        </p:spPr>
        <p:txBody>
          <a:bodyPr lIns="0" rIns="0" tIns="0" bIns="0">
            <a:normAutofit fontScale="69000"/>
          </a:bodyPr>
          <a:p>
            <a:pPr marL="432000" indent="-324000">
              <a:spcAft>
                <a:spcPts val="655"/>
              </a:spcAft>
            </a:pPr>
            <a:r>
              <a:rPr b="0" lang="en-US" sz="1500" spc="-1" strike="noStrike">
                <a:solidFill>
                  <a:srgbClr val="ffffff"/>
                </a:solidFill>
                <a:latin typeface="Source Sans Pro"/>
              </a:rPr>
              <a:t>Click to edit the outline text format</a:t>
            </a:r>
            <a:endParaRPr b="0" lang="en-US" sz="1500" spc="-1" strike="noStrike">
              <a:solidFill>
                <a:srgbClr val="ffffff"/>
              </a:solidFill>
              <a:latin typeface="Source Sans Pro"/>
            </a:endParaRPr>
          </a:p>
          <a:p>
            <a:pPr lvl="1" marL="864000" indent="-324000">
              <a:spcAft>
                <a:spcPts val="850"/>
              </a:spcAft>
            </a:pPr>
            <a:r>
              <a:rPr b="0" lang="en-US" sz="1500" spc="-1" strike="noStrike">
                <a:solidFill>
                  <a:srgbClr val="ffffff"/>
                </a:solidFill>
                <a:latin typeface="Source Sans Pro"/>
              </a:rPr>
              <a:t>Second Outline Level</a:t>
            </a:r>
            <a:endParaRPr b="0" lang="en-US" sz="1500" spc="-1" strike="noStrike">
              <a:solidFill>
                <a:srgbClr val="ffffff"/>
              </a:solidFill>
              <a:latin typeface="Source Sans Pro"/>
            </a:endParaRPr>
          </a:p>
          <a:p>
            <a:pPr lvl="2" marL="1296000" indent="-288000">
              <a:spcAft>
                <a:spcPts val="635"/>
              </a:spcAft>
            </a:pPr>
            <a:r>
              <a:rPr b="0" lang="en-US" sz="1500" spc="-1" strike="noStrike">
                <a:solidFill>
                  <a:srgbClr val="ffffff"/>
                </a:solidFill>
                <a:latin typeface="Source Sans Pro"/>
              </a:rPr>
              <a:t>Third Outline Level</a:t>
            </a:r>
            <a:endParaRPr b="0" lang="en-US" sz="1500" spc="-1" strike="noStrike">
              <a:solidFill>
                <a:srgbClr val="ffffff"/>
              </a:solidFill>
              <a:latin typeface="Source Sans Pro"/>
            </a:endParaRPr>
          </a:p>
          <a:p>
            <a:pPr lvl="3" marL="1728000" indent="-216000">
              <a:spcAft>
                <a:spcPts val="425"/>
              </a:spcAft>
            </a:pPr>
            <a:r>
              <a:rPr b="0" lang="en-US" sz="1500" spc="-1" strike="noStrike">
                <a:solidFill>
                  <a:srgbClr val="ffffff"/>
                </a:solidFill>
                <a:latin typeface="Source Sans Pro"/>
              </a:rPr>
              <a:t>Fourth Outline Level</a:t>
            </a:r>
            <a:endParaRPr b="0" lang="en-US" sz="1500" spc="-1" strike="noStrike">
              <a:solidFill>
                <a:srgbClr val="ffffff"/>
              </a:solidFill>
              <a:latin typeface="Source Sans Pro"/>
            </a:endParaRPr>
          </a:p>
          <a:p>
            <a:pPr lvl="4" marL="2160000" indent="-216000">
              <a:spcAft>
                <a:spcPts val="213"/>
              </a:spcAft>
            </a:pPr>
            <a:r>
              <a:rPr b="0" lang="en-US" sz="1500" spc="-1" strike="noStrike">
                <a:solidFill>
                  <a:srgbClr val="ffffff"/>
                </a:solidFill>
                <a:latin typeface="Source Sans Pro"/>
              </a:rPr>
              <a:t>Fifth Outline Level</a:t>
            </a:r>
            <a:endParaRPr b="0" lang="en-US" sz="1500" spc="-1" strike="noStrike">
              <a:solidFill>
                <a:srgbClr val="ffffff"/>
              </a:solidFill>
              <a:latin typeface="Source Sans Pro"/>
            </a:endParaRPr>
          </a:p>
          <a:p>
            <a:pPr lvl="5" marL="2592000" indent="-216000">
              <a:spcAft>
                <a:spcPts val="213"/>
              </a:spcAft>
            </a:pPr>
            <a:r>
              <a:rPr b="0" lang="en-US" sz="1500" spc="-1" strike="noStrike">
                <a:solidFill>
                  <a:srgbClr val="ffffff"/>
                </a:solidFill>
                <a:latin typeface="Source Sans Pro"/>
              </a:rPr>
              <a:t>Sixth Outline Level</a:t>
            </a:r>
            <a:endParaRPr b="0" lang="en-US" sz="1500" spc="-1" strike="noStrike">
              <a:solidFill>
                <a:srgbClr val="ffffff"/>
              </a:solidFill>
              <a:latin typeface="Source Sans Pro"/>
            </a:endParaRPr>
          </a:p>
          <a:p>
            <a:pPr lvl="6" marL="3024000" indent="-216000">
              <a:spcAft>
                <a:spcPts val="213"/>
              </a:spcAft>
            </a:pPr>
            <a:r>
              <a:rPr b="0" lang="en-US" sz="1500" spc="-1" strike="noStrike">
                <a:solidFill>
                  <a:srgbClr val="ffffff"/>
                </a:solidFill>
                <a:latin typeface="Source Sans Pro"/>
              </a:rPr>
              <a:t>Seventh Outline Level</a:t>
            </a:r>
            <a:endParaRPr b="0" lang="en-US" sz="1500" spc="-1" strike="noStrike">
              <a:solidFill>
                <a:srgbClr val="ffffff"/>
              </a:solidFill>
              <a:latin typeface="Source Sans Pro"/>
            </a:endParaRPr>
          </a:p>
        </p:txBody>
      </p:sp>
      <p:sp>
        <p:nvSpPr>
          <p:cNvPr id="91" name="PlaceHolder 5"/>
          <p:cNvSpPr>
            <a:spLocks noGrp="1"/>
          </p:cNvSpPr>
          <p:nvPr>
            <p:ph type="dt"/>
          </p:nvPr>
        </p:nvSpPr>
        <p:spPr>
          <a:xfrm>
            <a:off x="360000" y="5400000"/>
            <a:ext cx="2880000" cy="270000"/>
          </a:xfrm>
          <a:prstGeom prst="rect">
            <a:avLst/>
          </a:prstGeom>
        </p:spPr>
        <p:txBody>
          <a:bodyPr lIns="0" rIns="0" tIns="0" bIns="0">
            <a:noAutofit/>
          </a:bodyPr>
          <a:p>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92" name="PlaceHolder 6"/>
          <p:cNvSpPr>
            <a:spLocks noGrp="1"/>
          </p:cNvSpPr>
          <p:nvPr>
            <p:ph type="ftr"/>
          </p:nvPr>
        </p:nvSpPr>
        <p:spPr>
          <a:xfrm>
            <a:off x="3420000" y="5400000"/>
            <a:ext cx="3240000" cy="270000"/>
          </a:xfrm>
          <a:prstGeom prst="rect">
            <a:avLst/>
          </a:prstGeom>
        </p:spPr>
        <p:txBody>
          <a:bodyPr lIns="0" rIns="0" tIns="0" bIns="0">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93" name="PlaceHolder 7"/>
          <p:cNvSpPr>
            <a:spLocks noGrp="1"/>
          </p:cNvSpPr>
          <p:nvPr>
            <p:ph type="sldNum"/>
          </p:nvPr>
        </p:nvSpPr>
        <p:spPr>
          <a:xfrm>
            <a:off x="9180000" y="5130000"/>
            <a:ext cx="720000" cy="540000"/>
          </a:xfrm>
          <a:prstGeom prst="rect">
            <a:avLst/>
          </a:prstGeom>
        </p:spPr>
        <p:txBody>
          <a:bodyPr lIns="0" rIns="0" tIns="0" bIns="0" anchor="ctr">
            <a:noAutofit/>
          </a:bodyPr>
          <a:p>
            <a:pPr algn="ctr"/>
            <a:fld id="{DF0D2291-A813-4CF2-8482-9DF3996F3DDE}"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60000" y="2835000"/>
            <a:ext cx="9360000" cy="718920"/>
          </a:xfrm>
          <a:prstGeom prst="rect">
            <a:avLst/>
          </a:prstGeom>
          <a:noFill/>
          <a:ln w="0">
            <a:noFill/>
          </a:ln>
        </p:spPr>
        <p:txBody>
          <a:bodyPr lIns="0" rIns="0" tIns="0" bIns="0" anchor="ctr" anchorCtr="1">
            <a:noAutofit/>
          </a:bodyPr>
          <a:p>
            <a:pPr algn="ctr"/>
            <a:r>
              <a:rPr b="1" lang="en-US" sz="2700" spc="-1" strike="noStrike">
                <a:solidFill>
                  <a:srgbClr val="ffffff"/>
                </a:solidFill>
                <a:latin typeface="Source Sans Pro Black"/>
              </a:rPr>
              <a:t>TuneFull</a:t>
            </a:r>
            <a:endParaRPr b="1" lang="en-US" sz="2700" spc="-1" strike="noStrike">
              <a:solidFill>
                <a:srgbClr val="ffffff"/>
              </a:solidFill>
              <a:latin typeface="Source Sans Pro Black"/>
            </a:endParaRPr>
          </a:p>
        </p:txBody>
      </p:sp>
      <p:sp>
        <p:nvSpPr>
          <p:cNvPr id="131" name="TextShape 2"/>
          <p:cNvSpPr txBox="1"/>
          <p:nvPr/>
        </p:nvSpPr>
        <p:spPr>
          <a:xfrm>
            <a:off x="360000" y="3915000"/>
            <a:ext cx="9360000" cy="1485000"/>
          </a:xfrm>
          <a:prstGeom prst="rect">
            <a:avLst/>
          </a:prstGeom>
          <a:noFill/>
          <a:ln w="0">
            <a:noFill/>
          </a:ln>
        </p:spPr>
        <p:txBody>
          <a:bodyPr lIns="0" rIns="0" tIns="0" bIns="0" anchor="ctr">
            <a:noAutofit/>
          </a:bodyPr>
          <a:p>
            <a:pPr algn="ctr"/>
            <a:endParaRPr b="0" lang="en-US"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2700000" y="1440000"/>
            <a:ext cx="4680000" cy="1620000"/>
          </a:xfrm>
          <a:prstGeom prst="rect">
            <a:avLst/>
          </a:prstGeom>
          <a:noFill/>
          <a:ln w="0">
            <a:noFill/>
          </a:ln>
        </p:spPr>
        <p:txBody>
          <a:bodyPr lIns="0" rIns="0" tIns="0" bIns="0" anchor="ctr" anchorCtr="1">
            <a:noAutofit/>
          </a:bodyPr>
          <a:p>
            <a:pPr algn="ctr"/>
            <a:r>
              <a:rPr b="1" lang="en-US" sz="2700" spc="-1" strike="noStrike">
                <a:solidFill>
                  <a:srgbClr val="2c3e50"/>
                </a:solidFill>
                <a:latin typeface="Source Sans Pro Black"/>
              </a:rPr>
              <a:t>Thank you for your time.</a:t>
            </a:r>
            <a:endParaRPr b="1" lang="en-US" sz="2700" spc="-1" strike="noStrike">
              <a:solidFill>
                <a:srgbClr val="2c3e50"/>
              </a:solidFill>
              <a:latin typeface="Source Sans Pro Blac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60000" y="225720"/>
            <a:ext cx="9360000" cy="72000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The Team Roster</a:t>
            </a:r>
            <a:endParaRPr b="1" lang="en-US" sz="2700" spc="-1" strike="noStrike">
              <a:solidFill>
                <a:srgbClr val="ffffff"/>
              </a:solidFill>
              <a:latin typeface="Source Sans Pro Black"/>
            </a:endParaRPr>
          </a:p>
        </p:txBody>
      </p:sp>
      <p:sp>
        <p:nvSpPr>
          <p:cNvPr id="133" name="TextShape 2"/>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Laura Steiner – Team Leader</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Robert Dominguez – Team Member</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Roderick Frechette – Team Member</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Project Summary</a:t>
            </a:r>
            <a:endParaRPr b="1" lang="en-US" sz="2700" spc="-1" strike="noStrike">
              <a:solidFill>
                <a:srgbClr val="ffffff"/>
              </a:solidFill>
              <a:latin typeface="Source Sans Pro Black"/>
            </a:endParaRPr>
          </a:p>
        </p:txBody>
      </p:sp>
      <p:sp>
        <p:nvSpPr>
          <p:cNvPr id="135" name="TextShape 2"/>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 TuneFull music network bundles together fun and discovery to provide its users with a positive and friendly music sharing experience. Tune in to share 20-30 second clips of music that match your mood, and see what music clips your friends are sharing. You can also listen to clips posted by people outside your friend circle to discover new music, or follow those with similar taste.</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Technical Inventory</a:t>
            </a:r>
            <a:endParaRPr b="1" lang="en-US" sz="2700" spc="-1" strike="noStrike">
              <a:solidFill>
                <a:srgbClr val="ffffff"/>
              </a:solidFill>
              <a:latin typeface="Source Sans Pro Black"/>
            </a:endParaRPr>
          </a:p>
        </p:txBody>
      </p:sp>
      <p:sp>
        <p:nvSpPr>
          <p:cNvPr id="137" name="TextShape 2"/>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Android platforms</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Hibernate </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Spotify API </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JUnit 5</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Stetho</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ERD: Server Side</a:t>
            </a:r>
            <a:endParaRPr b="1" lang="en-US" sz="2700" spc="-1" strike="noStrike">
              <a:solidFill>
                <a:srgbClr val="ffffff"/>
              </a:solidFill>
              <a:latin typeface="Source Sans Pro Black"/>
            </a:endParaRPr>
          </a:p>
        </p:txBody>
      </p:sp>
      <p:sp>
        <p:nvSpPr>
          <p:cNvPr id="139" name="TextShape 2"/>
          <p:cNvSpPr txBox="1"/>
          <p:nvPr/>
        </p:nvSpPr>
        <p:spPr>
          <a:xfrm>
            <a:off x="360000" y="1485000"/>
            <a:ext cx="456732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User</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Etc.</a:t>
            </a:r>
            <a:endParaRPr b="0" lang="en-US" sz="2100" spc="-1" strike="noStrike">
              <a:solidFill>
                <a:srgbClr val="2c3e50"/>
              </a:solidFill>
              <a:latin typeface="Source Sans Pro"/>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Relationship</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Etc.</a:t>
            </a:r>
            <a:endParaRPr b="0" lang="en-US" sz="2100" spc="-1" strike="noStrike">
              <a:solidFill>
                <a:srgbClr val="2c3e50"/>
              </a:solidFill>
              <a:latin typeface="Source Sans Pro"/>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Clip</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Etc.</a:t>
            </a:r>
            <a:endParaRPr b="0" lang="en-US" sz="2100" spc="-1" strike="noStrike">
              <a:solidFill>
                <a:srgbClr val="2c3e50"/>
              </a:solidFill>
              <a:latin typeface="Source Sans Pro"/>
            </a:endParaRPr>
          </a:p>
        </p:txBody>
      </p:sp>
      <p:pic>
        <p:nvPicPr>
          <p:cNvPr id="140" name="" descr=""/>
          <p:cNvPicPr/>
          <p:nvPr/>
        </p:nvPicPr>
        <p:blipFill>
          <a:blip r:embed="rId1"/>
          <a:stretch/>
        </p:blipFill>
        <p:spPr>
          <a:xfrm>
            <a:off x="5338800" y="1485000"/>
            <a:ext cx="4201200" cy="3780000"/>
          </a:xfrm>
          <a:prstGeom prst="rect">
            <a:avLst/>
          </a:prstGeom>
          <a:ln w="108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Security Considerations</a:t>
            </a:r>
            <a:endParaRPr b="1" lang="en-US" sz="2700" spc="-1" strike="noStrike">
              <a:solidFill>
                <a:srgbClr val="ffffff"/>
              </a:solidFill>
              <a:latin typeface="Source Sans Pro Black"/>
            </a:endParaRPr>
          </a:p>
        </p:txBody>
      </p:sp>
      <p:sp>
        <p:nvSpPr>
          <p:cNvPr id="142" name="TextShape 2"/>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Spotify API</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Used to login in.</a:t>
            </a:r>
            <a:endParaRPr b="0" lang="en-US" sz="2100" spc="-1" strike="noStrike">
              <a:solidFill>
                <a:srgbClr val="2c3e50"/>
              </a:solidFill>
              <a:latin typeface="Source Sans Pro"/>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HTTPS </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Key Obstacles Encountered/Overcome</a:t>
            </a:r>
            <a:endParaRPr b="1" lang="en-US" sz="2700" spc="-1" strike="noStrike">
              <a:solidFill>
                <a:srgbClr val="ffffff"/>
              </a:solidFill>
              <a:latin typeface="Source Sans Pro Black"/>
            </a:endParaRPr>
          </a:p>
        </p:txBody>
      </p:sp>
      <p:sp>
        <p:nvSpPr>
          <p:cNvPr id="144" name="TextShape 2"/>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We did stuff.</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Current State and Possible Future Direction.</a:t>
            </a:r>
            <a:endParaRPr b="1" lang="en-US" sz="2700" spc="-1" strike="noStrike">
              <a:solidFill>
                <a:srgbClr val="ffffff"/>
              </a:solidFill>
              <a:latin typeface="Source Sans Pro Black"/>
            </a:endParaRPr>
          </a:p>
        </p:txBody>
      </p:sp>
      <p:sp>
        <p:nvSpPr>
          <p:cNvPr id="146" name="TextShape 2"/>
          <p:cNvSpPr txBox="1"/>
          <p:nvPr/>
        </p:nvSpPr>
        <p:spPr>
          <a:xfrm>
            <a:off x="360000" y="1485000"/>
            <a:ext cx="9360000" cy="3780000"/>
          </a:xfrm>
          <a:prstGeom prst="rect">
            <a:avLst/>
          </a:prstGeom>
          <a:noFill/>
          <a:ln w="0">
            <a:noFill/>
          </a:ln>
        </p:spPr>
        <p:txBody>
          <a:bodyPr lIns="0" rIns="0" tIns="0" bIns="0">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CNM App Contest.</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60000" y="225720"/>
            <a:ext cx="9360000" cy="718920"/>
          </a:xfrm>
          <a:prstGeom prst="rect">
            <a:avLst/>
          </a:prstGeom>
          <a:noFill/>
          <a:ln w="0">
            <a:noFill/>
          </a:ln>
        </p:spPr>
        <p:txBody>
          <a:bodyPr lIns="0" rIns="0" tIns="0" bIns="0" anchor="ctr">
            <a:noAutofit/>
          </a:bodyPr>
          <a:p>
            <a:r>
              <a:rPr b="1" lang="en-US" sz="2700" spc="-1" strike="noStrike">
                <a:solidFill>
                  <a:srgbClr val="ffffff"/>
                </a:solidFill>
                <a:latin typeface="Source Sans Pro Black"/>
              </a:rPr>
              <a:t>PDF</a:t>
            </a:r>
            <a:endParaRPr b="1" lang="en-US" sz="2700" spc="-1" strike="noStrike">
              <a:solidFill>
                <a:srgbClr val="ffffff"/>
              </a:solidFill>
              <a:latin typeface="Source Sans Pro Black"/>
            </a:endParaRPr>
          </a:p>
        </p:txBody>
      </p:sp>
      <p:sp>
        <p:nvSpPr>
          <p:cNvPr id="148" name="TextShape 2"/>
          <p:cNvSpPr txBox="1"/>
          <p:nvPr/>
        </p:nvSpPr>
        <p:spPr>
          <a:xfrm>
            <a:off x="360000" y="1485000"/>
            <a:ext cx="9360000" cy="3780000"/>
          </a:xfrm>
          <a:prstGeom prst="rect">
            <a:avLst/>
          </a:prstGeom>
          <a:noFill/>
          <a:ln w="0">
            <a:noFill/>
          </a:ln>
        </p:spPr>
        <p:txBody>
          <a:bodyPr lIns="0" rIns="0" tIns="0" bIns="0">
            <a:normAutofit/>
          </a:bodyPr>
          <a:p>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LibreOffice/7.0.2.2$Windows_X86_64 LibreOffice_project/8349ace3c3162073abd90d81fd06dcfb6b36b994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2020-12-05T17:59:32Z</dcterms:created>
  <dc:creator/>
  <dc:description/>
  <dc:language>en-US</dc:language>
  <cp:lastModifiedBy/>
  <dcterms:modified xsi:type="dcterms:W3CDTF">2020-12-05T18:19:44Z</dcterms:modified>
  <cp:revision>2</cp:revision>
  <dc:subject/>
  <dc:title>Midnightblue</dc:title>
</cp:coreProperties>
</file>