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815" r:id="rId1"/>
  </p:sldMasterIdLst>
  <p:notesMasterIdLst>
    <p:notesMasterId r:id="rId13"/>
  </p:notesMasterIdLst>
  <p:sldIdLst>
    <p:sldId id="256" r:id="rId2"/>
    <p:sldId id="266" r:id="rId3"/>
    <p:sldId id="268" r:id="rId4"/>
    <p:sldId id="269" r:id="rId5"/>
    <p:sldId id="271" r:id="rId6"/>
    <p:sldId id="272" r:id="rId7"/>
    <p:sldId id="273" r:id="rId8"/>
    <p:sldId id="275" r:id="rId9"/>
    <p:sldId id="274" r:id="rId10"/>
    <p:sldId id="276" r:id="rId11"/>
    <p:sldId id="277" r:id="rId12"/>
  </p:sldIdLst>
  <p:sldSz cx="10080625" cy="5670550"/>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A0A27"/>
    <a:srgbClr val="65AAD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2" d="100"/>
          <a:sy n="72" d="100"/>
        </p:scale>
        <p:origin x="78" y="11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5EFA2BC-75A5-4480-9374-2C5343191386}"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8FF2E8A7-FC0E-4B72-B031-08558687C1A1}">
      <dgm:prSet/>
      <dgm:spPr>
        <a:solidFill>
          <a:srgbClr val="0A0A27"/>
        </a:solidFill>
      </dgm:spPr>
      <dgm:t>
        <a:bodyPr/>
        <a:lstStyle/>
        <a:p>
          <a:r>
            <a:rPr lang="en-US"/>
            <a:t>Technology stack:</a:t>
          </a:r>
        </a:p>
      </dgm:t>
    </dgm:pt>
    <dgm:pt modelId="{F110DCC3-33D7-4E47-B8EC-C4120B0AE631}" type="parTrans" cxnId="{31A3A6EC-FA7B-4E33-8983-B038E5633A64}">
      <dgm:prSet/>
      <dgm:spPr/>
      <dgm:t>
        <a:bodyPr/>
        <a:lstStyle/>
        <a:p>
          <a:endParaRPr lang="en-US"/>
        </a:p>
      </dgm:t>
    </dgm:pt>
    <dgm:pt modelId="{19890207-57FA-4C42-BA1C-66EB69ACD6E3}" type="sibTrans" cxnId="{31A3A6EC-FA7B-4E33-8983-B038E5633A64}">
      <dgm:prSet/>
      <dgm:spPr/>
      <dgm:t>
        <a:bodyPr/>
        <a:lstStyle/>
        <a:p>
          <a:endParaRPr lang="en-US"/>
        </a:p>
      </dgm:t>
    </dgm:pt>
    <dgm:pt modelId="{620FA83D-FCC4-4134-9B46-4346C4571204}">
      <dgm:prSet/>
      <dgm:spPr/>
      <dgm:t>
        <a:bodyPr/>
        <a:lstStyle/>
        <a:p>
          <a:r>
            <a:rPr lang="en-US" dirty="0"/>
            <a:t>Ubuntu Linux OS</a:t>
          </a:r>
        </a:p>
      </dgm:t>
    </dgm:pt>
    <dgm:pt modelId="{8CE39EF1-DE66-4F73-872D-61182AD67C8A}" type="parTrans" cxnId="{D7889091-73C9-4D77-B44D-FBB53F845E0A}">
      <dgm:prSet/>
      <dgm:spPr/>
      <dgm:t>
        <a:bodyPr/>
        <a:lstStyle/>
        <a:p>
          <a:endParaRPr lang="en-US"/>
        </a:p>
      </dgm:t>
    </dgm:pt>
    <dgm:pt modelId="{8105F31C-5C6F-42FC-9BA5-BF08B930F0A8}" type="sibTrans" cxnId="{D7889091-73C9-4D77-B44D-FBB53F845E0A}">
      <dgm:prSet/>
      <dgm:spPr/>
      <dgm:t>
        <a:bodyPr/>
        <a:lstStyle/>
        <a:p>
          <a:endParaRPr lang="en-US"/>
        </a:p>
      </dgm:t>
    </dgm:pt>
    <dgm:pt modelId="{E220FD18-BD29-4FE0-B596-68F7B0C5B398}">
      <dgm:prSet/>
      <dgm:spPr/>
      <dgm:t>
        <a:bodyPr/>
        <a:lstStyle/>
        <a:p>
          <a:r>
            <a:rPr lang="en-US" dirty="0"/>
            <a:t>Apache HTTP server configured as reverse proxy</a:t>
          </a:r>
        </a:p>
      </dgm:t>
    </dgm:pt>
    <dgm:pt modelId="{4721390B-4669-406E-A279-9B1F9FDBBDF3}" type="parTrans" cxnId="{A14764FE-20A4-4334-B022-CCD43A83200D}">
      <dgm:prSet/>
      <dgm:spPr/>
      <dgm:t>
        <a:bodyPr/>
        <a:lstStyle/>
        <a:p>
          <a:endParaRPr lang="en-US"/>
        </a:p>
      </dgm:t>
    </dgm:pt>
    <dgm:pt modelId="{57A276A6-858D-4B12-B5EE-FBD88EE09C7B}" type="sibTrans" cxnId="{A14764FE-20A4-4334-B022-CCD43A83200D}">
      <dgm:prSet/>
      <dgm:spPr/>
      <dgm:t>
        <a:bodyPr/>
        <a:lstStyle/>
        <a:p>
          <a:endParaRPr lang="en-US"/>
        </a:p>
      </dgm:t>
    </dgm:pt>
    <dgm:pt modelId="{EB8567EF-A9C3-471A-A31D-2B04F76A221F}">
      <dgm:prSet/>
      <dgm:spPr/>
      <dgm:t>
        <a:bodyPr/>
        <a:lstStyle/>
        <a:p>
          <a:r>
            <a:rPr lang="en-US"/>
            <a:t>JRE 8</a:t>
          </a:r>
        </a:p>
      </dgm:t>
    </dgm:pt>
    <dgm:pt modelId="{AAA706A5-C95A-4946-B87C-AE23DFF2D248}" type="parTrans" cxnId="{07F0E348-A2C3-4EAC-93AC-E102883F556D}">
      <dgm:prSet/>
      <dgm:spPr/>
      <dgm:t>
        <a:bodyPr/>
        <a:lstStyle/>
        <a:p>
          <a:endParaRPr lang="en-US"/>
        </a:p>
      </dgm:t>
    </dgm:pt>
    <dgm:pt modelId="{ADE90933-E2DE-42A3-8441-1DCC4B0C5749}" type="sibTrans" cxnId="{07F0E348-A2C3-4EAC-93AC-E102883F556D}">
      <dgm:prSet/>
      <dgm:spPr/>
      <dgm:t>
        <a:bodyPr/>
        <a:lstStyle/>
        <a:p>
          <a:endParaRPr lang="en-US"/>
        </a:p>
      </dgm:t>
    </dgm:pt>
    <dgm:pt modelId="{FC9473A9-D760-4CCC-97F5-26834F4CB4B8}">
      <dgm:prSet/>
      <dgm:spPr/>
      <dgm:t>
        <a:bodyPr/>
        <a:lstStyle/>
        <a:p>
          <a:r>
            <a:rPr lang="en-US"/>
            <a:t>Apache Tomcat Java application server</a:t>
          </a:r>
        </a:p>
      </dgm:t>
    </dgm:pt>
    <dgm:pt modelId="{A5DAF6F3-BFD1-4541-8F3D-6FA0F0E6E129}" type="parTrans" cxnId="{C3433830-C766-410A-BA9E-BB772CCB7EBE}">
      <dgm:prSet/>
      <dgm:spPr/>
      <dgm:t>
        <a:bodyPr/>
        <a:lstStyle/>
        <a:p>
          <a:endParaRPr lang="en-US"/>
        </a:p>
      </dgm:t>
    </dgm:pt>
    <dgm:pt modelId="{C9A18DFB-F53B-4161-A909-18124CB87BF4}" type="sibTrans" cxnId="{C3433830-C766-410A-BA9E-BB772CCB7EBE}">
      <dgm:prSet/>
      <dgm:spPr/>
      <dgm:t>
        <a:bodyPr/>
        <a:lstStyle/>
        <a:p>
          <a:endParaRPr lang="en-US"/>
        </a:p>
      </dgm:t>
    </dgm:pt>
    <dgm:pt modelId="{E3EB6B4C-ACD4-4FF8-A747-58E1C0FA8ACE}">
      <dgm:prSet/>
      <dgm:spPr/>
      <dgm:t>
        <a:bodyPr/>
        <a:lstStyle/>
        <a:p>
          <a:r>
            <a:rPr lang="en-US"/>
            <a:t>Web service application, incorporating</a:t>
          </a:r>
        </a:p>
      </dgm:t>
    </dgm:pt>
    <dgm:pt modelId="{84A898F5-6340-439C-BD6C-8098680FB91D}" type="parTrans" cxnId="{2585955E-9E9C-447D-B708-8456B38832CF}">
      <dgm:prSet/>
      <dgm:spPr/>
      <dgm:t>
        <a:bodyPr/>
        <a:lstStyle/>
        <a:p>
          <a:endParaRPr lang="en-US"/>
        </a:p>
      </dgm:t>
    </dgm:pt>
    <dgm:pt modelId="{0C6D417E-6F77-406D-BA67-B03284751612}" type="sibTrans" cxnId="{2585955E-9E9C-447D-B708-8456B38832CF}">
      <dgm:prSet/>
      <dgm:spPr/>
      <dgm:t>
        <a:bodyPr/>
        <a:lstStyle/>
        <a:p>
          <a:endParaRPr lang="en-US"/>
        </a:p>
      </dgm:t>
    </dgm:pt>
    <dgm:pt modelId="{5DFD099D-EF23-4582-B79D-AA991C4357BA}">
      <dgm:prSet/>
      <dgm:spPr/>
      <dgm:t>
        <a:bodyPr/>
        <a:lstStyle/>
        <a:p>
          <a:r>
            <a:rPr lang="en-US"/>
            <a:t>Data model</a:t>
          </a:r>
        </a:p>
      </dgm:t>
    </dgm:pt>
    <dgm:pt modelId="{BB854E61-AC99-446A-B4E8-ED3001A8CB52}" type="parTrans" cxnId="{F09D1BA3-75C7-42B8-99E4-896F34FCEF5B}">
      <dgm:prSet/>
      <dgm:spPr/>
      <dgm:t>
        <a:bodyPr/>
        <a:lstStyle/>
        <a:p>
          <a:endParaRPr lang="en-US"/>
        </a:p>
      </dgm:t>
    </dgm:pt>
    <dgm:pt modelId="{737B3766-A047-4FFF-8D79-11AAA300ADFF}" type="sibTrans" cxnId="{F09D1BA3-75C7-42B8-99E4-896F34FCEF5B}">
      <dgm:prSet/>
      <dgm:spPr/>
      <dgm:t>
        <a:bodyPr/>
        <a:lstStyle/>
        <a:p>
          <a:endParaRPr lang="en-US"/>
        </a:p>
      </dgm:t>
    </dgm:pt>
    <dgm:pt modelId="{947C1A3F-4149-41B3-A733-144B71B40515}">
      <dgm:prSet/>
      <dgm:spPr/>
      <dgm:t>
        <a:bodyPr/>
        <a:lstStyle/>
        <a:p>
          <a:r>
            <a:rPr lang="en-US"/>
            <a:t>Embedded Apache Derby database</a:t>
          </a:r>
        </a:p>
      </dgm:t>
    </dgm:pt>
    <dgm:pt modelId="{39A25262-4FB0-4891-887D-A43F1E62803A}" type="parTrans" cxnId="{15C1B40E-5B83-43DD-B8F8-E0186ECD43A9}">
      <dgm:prSet/>
      <dgm:spPr/>
      <dgm:t>
        <a:bodyPr/>
        <a:lstStyle/>
        <a:p>
          <a:endParaRPr lang="en-US"/>
        </a:p>
      </dgm:t>
    </dgm:pt>
    <dgm:pt modelId="{BFA4BA0A-A9AC-4E74-BDC5-94E535141E3D}" type="sibTrans" cxnId="{15C1B40E-5B83-43DD-B8F8-E0186ECD43A9}">
      <dgm:prSet/>
      <dgm:spPr/>
      <dgm:t>
        <a:bodyPr/>
        <a:lstStyle/>
        <a:p>
          <a:endParaRPr lang="en-US"/>
        </a:p>
      </dgm:t>
    </dgm:pt>
    <dgm:pt modelId="{F397EED6-AAA3-4C05-9767-2F7CE8099F20}">
      <dgm:prSet/>
      <dgm:spPr/>
      <dgm:t>
        <a:bodyPr/>
        <a:lstStyle/>
        <a:p>
          <a:r>
            <a:rPr lang="en-US"/>
            <a:t>Hibernate ORM</a:t>
          </a:r>
        </a:p>
      </dgm:t>
    </dgm:pt>
    <dgm:pt modelId="{D1381D3B-6A4F-4E30-93B0-1333587D52C4}" type="parTrans" cxnId="{29B64DF5-E0A8-4838-8B9C-0583F4D0FAA6}">
      <dgm:prSet/>
      <dgm:spPr/>
      <dgm:t>
        <a:bodyPr/>
        <a:lstStyle/>
        <a:p>
          <a:endParaRPr lang="en-US"/>
        </a:p>
      </dgm:t>
    </dgm:pt>
    <dgm:pt modelId="{E9F45EB8-9EE2-4E45-A705-B8E3942D5DEA}" type="sibTrans" cxnId="{29B64DF5-E0A8-4838-8B9C-0583F4D0FAA6}">
      <dgm:prSet/>
      <dgm:spPr/>
      <dgm:t>
        <a:bodyPr/>
        <a:lstStyle/>
        <a:p>
          <a:endParaRPr lang="en-US"/>
        </a:p>
      </dgm:t>
    </dgm:pt>
    <dgm:pt modelId="{9527E4CB-096B-4E27-936A-F8B664BED43F}">
      <dgm:prSet/>
      <dgm:spPr/>
      <dgm:t>
        <a:bodyPr/>
        <a:lstStyle/>
        <a:p>
          <a:r>
            <a:rPr lang="en-US"/>
            <a:t>Custom entity classes</a:t>
          </a:r>
        </a:p>
      </dgm:t>
    </dgm:pt>
    <dgm:pt modelId="{EEC64B24-2D40-4922-B8B8-360B3C06EC6F}" type="parTrans" cxnId="{070BD836-BC3A-4CCD-A389-F72E973848A1}">
      <dgm:prSet/>
      <dgm:spPr/>
      <dgm:t>
        <a:bodyPr/>
        <a:lstStyle/>
        <a:p>
          <a:endParaRPr lang="en-US"/>
        </a:p>
      </dgm:t>
    </dgm:pt>
    <dgm:pt modelId="{32F6A2F1-593D-4DB9-A533-B80853398649}" type="sibTrans" cxnId="{070BD836-BC3A-4CCD-A389-F72E973848A1}">
      <dgm:prSet/>
      <dgm:spPr/>
      <dgm:t>
        <a:bodyPr/>
        <a:lstStyle/>
        <a:p>
          <a:endParaRPr lang="en-US"/>
        </a:p>
      </dgm:t>
    </dgm:pt>
    <dgm:pt modelId="{BED92C43-2A59-4D6E-9DC7-07F18B28DB11}">
      <dgm:prSet/>
      <dgm:spPr/>
      <dgm:t>
        <a:bodyPr/>
        <a:lstStyle/>
        <a:p>
          <a:r>
            <a:rPr lang="en-US"/>
            <a:t>Spring Boot Data</a:t>
          </a:r>
        </a:p>
      </dgm:t>
    </dgm:pt>
    <dgm:pt modelId="{A6EF23EE-0EA5-4E65-90E3-A8EE53C4AF48}" type="parTrans" cxnId="{6E508FBB-7E6D-4703-861A-ACAC982E4002}">
      <dgm:prSet/>
      <dgm:spPr/>
      <dgm:t>
        <a:bodyPr/>
        <a:lstStyle/>
        <a:p>
          <a:endParaRPr lang="en-US"/>
        </a:p>
      </dgm:t>
    </dgm:pt>
    <dgm:pt modelId="{412508F5-AC2B-477B-B3B9-1BD1C01BA9FD}" type="sibTrans" cxnId="{6E508FBB-7E6D-4703-861A-ACAC982E4002}">
      <dgm:prSet/>
      <dgm:spPr/>
      <dgm:t>
        <a:bodyPr/>
        <a:lstStyle/>
        <a:p>
          <a:endParaRPr lang="en-US"/>
        </a:p>
      </dgm:t>
    </dgm:pt>
    <dgm:pt modelId="{A3DD8833-1C58-436A-BE6D-BA5C9D0CC5E9}">
      <dgm:prSet/>
      <dgm:spPr/>
      <dgm:t>
        <a:bodyPr/>
        <a:lstStyle/>
        <a:p>
          <a:r>
            <a:rPr lang="en-US"/>
            <a:t>Custom data repository interfaces</a:t>
          </a:r>
        </a:p>
      </dgm:t>
    </dgm:pt>
    <dgm:pt modelId="{CDA9F9C5-E6F4-4A54-83BB-FCE58168658C}" type="parTrans" cxnId="{49C78718-6662-42E4-85A1-DA3EF24BFA6B}">
      <dgm:prSet/>
      <dgm:spPr/>
      <dgm:t>
        <a:bodyPr/>
        <a:lstStyle/>
        <a:p>
          <a:endParaRPr lang="en-US"/>
        </a:p>
      </dgm:t>
    </dgm:pt>
    <dgm:pt modelId="{0E09E533-6F4A-4BF8-A88E-DD87E85BC40D}" type="sibTrans" cxnId="{49C78718-6662-42E4-85A1-DA3EF24BFA6B}">
      <dgm:prSet/>
      <dgm:spPr/>
      <dgm:t>
        <a:bodyPr/>
        <a:lstStyle/>
        <a:p>
          <a:endParaRPr lang="en-US"/>
        </a:p>
      </dgm:t>
    </dgm:pt>
    <dgm:pt modelId="{D9528798-4DC8-43CE-B71B-1F726F1A5FE6}">
      <dgm:prSet/>
      <dgm:spPr/>
      <dgm:t>
        <a:bodyPr/>
        <a:lstStyle/>
        <a:p>
          <a:r>
            <a:rPr lang="en-US"/>
            <a:t>Service Controllers</a:t>
          </a:r>
        </a:p>
      </dgm:t>
    </dgm:pt>
    <dgm:pt modelId="{955F21EE-FD4A-46A6-8A6B-730634134F0A}" type="parTrans" cxnId="{AF20904C-6D96-45BF-B0D9-D8CD0C48CD6B}">
      <dgm:prSet/>
      <dgm:spPr/>
      <dgm:t>
        <a:bodyPr/>
        <a:lstStyle/>
        <a:p>
          <a:endParaRPr lang="en-US"/>
        </a:p>
      </dgm:t>
    </dgm:pt>
    <dgm:pt modelId="{A26170C9-9E33-4929-AA48-1E1ACFC179B3}" type="sibTrans" cxnId="{AF20904C-6D96-45BF-B0D9-D8CD0C48CD6B}">
      <dgm:prSet/>
      <dgm:spPr/>
      <dgm:t>
        <a:bodyPr/>
        <a:lstStyle/>
        <a:p>
          <a:endParaRPr lang="en-US"/>
        </a:p>
      </dgm:t>
    </dgm:pt>
    <dgm:pt modelId="{A1D566AC-E059-4635-8AAA-3F2E99CF21BE}">
      <dgm:prSet/>
      <dgm:spPr/>
      <dgm:t>
        <a:bodyPr/>
        <a:lstStyle/>
        <a:p>
          <a:r>
            <a:rPr lang="en-US"/>
            <a:t>Spring MVC</a:t>
          </a:r>
        </a:p>
      </dgm:t>
    </dgm:pt>
    <dgm:pt modelId="{A3612B21-3AA5-4624-9606-CBEA0718D32B}" type="parTrans" cxnId="{5D83F642-7F88-4AAB-A91C-CC187E732BAE}">
      <dgm:prSet/>
      <dgm:spPr/>
      <dgm:t>
        <a:bodyPr/>
        <a:lstStyle/>
        <a:p>
          <a:endParaRPr lang="en-US"/>
        </a:p>
      </dgm:t>
    </dgm:pt>
    <dgm:pt modelId="{3E17B20A-4233-46F6-A51E-01783E3F3840}" type="sibTrans" cxnId="{5D83F642-7F88-4AAB-A91C-CC187E732BAE}">
      <dgm:prSet/>
      <dgm:spPr/>
      <dgm:t>
        <a:bodyPr/>
        <a:lstStyle/>
        <a:p>
          <a:endParaRPr lang="en-US"/>
        </a:p>
      </dgm:t>
    </dgm:pt>
    <dgm:pt modelId="{7FCD4BEC-C89E-46FD-B324-100937233D41}">
      <dgm:prSet/>
      <dgm:spPr/>
      <dgm:t>
        <a:bodyPr/>
        <a:lstStyle/>
        <a:p>
          <a:r>
            <a:rPr lang="en-US"/>
            <a:t>Custom Controllers</a:t>
          </a:r>
        </a:p>
      </dgm:t>
    </dgm:pt>
    <dgm:pt modelId="{90203451-A124-48E1-AEE1-525B50FE6D45}" type="parTrans" cxnId="{FA0F3FC2-36FD-49D8-A1D4-8EF0CDDB5CEC}">
      <dgm:prSet/>
      <dgm:spPr/>
      <dgm:t>
        <a:bodyPr/>
        <a:lstStyle/>
        <a:p>
          <a:endParaRPr lang="en-US"/>
        </a:p>
      </dgm:t>
    </dgm:pt>
    <dgm:pt modelId="{23707330-1388-488C-BE22-A82C153D8032}" type="sibTrans" cxnId="{FA0F3FC2-36FD-49D8-A1D4-8EF0CDDB5CEC}">
      <dgm:prSet/>
      <dgm:spPr/>
      <dgm:t>
        <a:bodyPr/>
        <a:lstStyle/>
        <a:p>
          <a:endParaRPr lang="en-US"/>
        </a:p>
      </dgm:t>
    </dgm:pt>
    <dgm:pt modelId="{B8ADA7A6-5C87-4031-AF80-9C37A3FF172D}">
      <dgm:prSet/>
      <dgm:spPr/>
      <dgm:t>
        <a:bodyPr/>
        <a:lstStyle/>
        <a:p>
          <a:r>
            <a:rPr lang="en-US"/>
            <a:t>View Composition &amp; Serialization</a:t>
          </a:r>
        </a:p>
      </dgm:t>
    </dgm:pt>
    <dgm:pt modelId="{8F8EE6FF-05D1-438B-9321-7FACC6080A27}" type="parTrans" cxnId="{CBBEF666-C9B6-46F4-B3F0-4210D2C7D31C}">
      <dgm:prSet/>
      <dgm:spPr/>
      <dgm:t>
        <a:bodyPr/>
        <a:lstStyle/>
        <a:p>
          <a:endParaRPr lang="en-US"/>
        </a:p>
      </dgm:t>
    </dgm:pt>
    <dgm:pt modelId="{6437EE3E-626B-487A-9ECB-DB70A9FE2504}" type="sibTrans" cxnId="{CBBEF666-C9B6-46F4-B3F0-4210D2C7D31C}">
      <dgm:prSet/>
      <dgm:spPr/>
      <dgm:t>
        <a:bodyPr/>
        <a:lstStyle/>
        <a:p>
          <a:endParaRPr lang="en-US"/>
        </a:p>
      </dgm:t>
    </dgm:pt>
    <dgm:pt modelId="{8BDF88E2-1634-4BFA-B8EB-318743062F1D}">
      <dgm:prSet/>
      <dgm:spPr/>
      <dgm:t>
        <a:bodyPr/>
        <a:lstStyle/>
        <a:p>
          <a:r>
            <a:rPr lang="en-US"/>
            <a:t>Jackson JSON</a:t>
          </a:r>
        </a:p>
      </dgm:t>
    </dgm:pt>
    <dgm:pt modelId="{FE99085D-0B9B-4453-A46B-0DD6BB8A26AA}" type="parTrans" cxnId="{DB8F2608-69A7-4089-8845-A5AFEDD169A2}">
      <dgm:prSet/>
      <dgm:spPr/>
      <dgm:t>
        <a:bodyPr/>
        <a:lstStyle/>
        <a:p>
          <a:endParaRPr lang="en-US"/>
        </a:p>
      </dgm:t>
    </dgm:pt>
    <dgm:pt modelId="{EABA39C3-2D9B-465F-9626-5878D9E6BDA3}" type="sibTrans" cxnId="{DB8F2608-69A7-4089-8845-A5AFEDD169A2}">
      <dgm:prSet/>
      <dgm:spPr/>
      <dgm:t>
        <a:bodyPr/>
        <a:lstStyle/>
        <a:p>
          <a:endParaRPr lang="en-US"/>
        </a:p>
      </dgm:t>
    </dgm:pt>
    <dgm:pt modelId="{D39B8D9D-454B-4CC4-B1A2-CBB4931DB6D9}">
      <dgm:prSet/>
      <dgm:spPr/>
      <dgm:t>
        <a:bodyPr/>
        <a:lstStyle/>
        <a:p>
          <a:r>
            <a:rPr lang="en-US"/>
            <a:t>Custom View Classes &amp; Interfaces</a:t>
          </a:r>
        </a:p>
      </dgm:t>
    </dgm:pt>
    <dgm:pt modelId="{602FB226-CBD1-4177-A7EA-B0CFAA84A612}" type="parTrans" cxnId="{6790EC11-8A59-44AC-AA6A-EDCE857EE1CB}">
      <dgm:prSet/>
      <dgm:spPr/>
      <dgm:t>
        <a:bodyPr/>
        <a:lstStyle/>
        <a:p>
          <a:endParaRPr lang="en-US"/>
        </a:p>
      </dgm:t>
    </dgm:pt>
    <dgm:pt modelId="{972E8094-3BAF-4239-B1CE-B4EF6F9EEDA5}" type="sibTrans" cxnId="{6790EC11-8A59-44AC-AA6A-EDCE857EE1CB}">
      <dgm:prSet/>
      <dgm:spPr/>
      <dgm:t>
        <a:bodyPr/>
        <a:lstStyle/>
        <a:p>
          <a:endParaRPr lang="en-US"/>
        </a:p>
      </dgm:t>
    </dgm:pt>
    <dgm:pt modelId="{5B2F772A-E1F0-4628-A378-11425C32DF9E}">
      <dgm:prSet/>
      <dgm:spPr/>
      <dgm:t>
        <a:bodyPr/>
        <a:lstStyle/>
        <a:p>
          <a:r>
            <a:rPr lang="en-US"/>
            <a:t>Authentication</a:t>
          </a:r>
        </a:p>
      </dgm:t>
    </dgm:pt>
    <dgm:pt modelId="{B4B4DE66-BFFA-4903-964D-F33C019EE46E}" type="parTrans" cxnId="{300BEED1-E500-4912-83E4-22A4EF4E27F6}">
      <dgm:prSet/>
      <dgm:spPr/>
      <dgm:t>
        <a:bodyPr/>
        <a:lstStyle/>
        <a:p>
          <a:endParaRPr lang="en-US"/>
        </a:p>
      </dgm:t>
    </dgm:pt>
    <dgm:pt modelId="{06FF5298-774A-4C84-A7FA-DEFECD71200B}" type="sibTrans" cxnId="{300BEED1-E500-4912-83E4-22A4EF4E27F6}">
      <dgm:prSet/>
      <dgm:spPr/>
      <dgm:t>
        <a:bodyPr/>
        <a:lstStyle/>
        <a:p>
          <a:endParaRPr lang="en-US"/>
        </a:p>
      </dgm:t>
    </dgm:pt>
    <dgm:pt modelId="{E97D49D7-6D75-4842-8A39-5E2F9B3E5F5F}">
      <dgm:prSet/>
      <dgm:spPr/>
      <dgm:t>
        <a:bodyPr/>
        <a:lstStyle/>
        <a:p>
          <a:r>
            <a:rPr lang="en-US"/>
            <a:t>Spring Security</a:t>
          </a:r>
        </a:p>
      </dgm:t>
    </dgm:pt>
    <dgm:pt modelId="{1E1297A9-30CF-4A63-B0CC-ABE2ACA40D29}" type="parTrans" cxnId="{6F5C5E74-E506-4CAB-88B2-369E4755D67B}">
      <dgm:prSet/>
      <dgm:spPr/>
      <dgm:t>
        <a:bodyPr/>
        <a:lstStyle/>
        <a:p>
          <a:endParaRPr lang="en-US"/>
        </a:p>
      </dgm:t>
    </dgm:pt>
    <dgm:pt modelId="{5A0ABC00-5F3D-4EB1-AD34-66443F70AFC4}" type="sibTrans" cxnId="{6F5C5E74-E506-4CAB-88B2-369E4755D67B}">
      <dgm:prSet/>
      <dgm:spPr/>
      <dgm:t>
        <a:bodyPr/>
        <a:lstStyle/>
        <a:p>
          <a:endParaRPr lang="en-US"/>
        </a:p>
      </dgm:t>
    </dgm:pt>
    <dgm:pt modelId="{7B330DDB-64C2-48C1-B254-F6468BD37652}">
      <dgm:prSet/>
      <dgm:spPr/>
      <dgm:t>
        <a:bodyPr/>
        <a:lstStyle/>
        <a:p>
          <a:r>
            <a:rPr lang="en-US" dirty="0"/>
            <a:t>Google Sign In</a:t>
          </a:r>
        </a:p>
      </dgm:t>
    </dgm:pt>
    <dgm:pt modelId="{6CBB32A3-713D-468B-B00D-4B1C815C9F21}" type="parTrans" cxnId="{034D72DF-B931-4E06-A672-A828CED2B92C}">
      <dgm:prSet/>
      <dgm:spPr/>
      <dgm:t>
        <a:bodyPr/>
        <a:lstStyle/>
        <a:p>
          <a:endParaRPr lang="en-US"/>
        </a:p>
      </dgm:t>
    </dgm:pt>
    <dgm:pt modelId="{C4C977FE-0E72-431E-A131-4AB05FCB9983}" type="sibTrans" cxnId="{034D72DF-B931-4E06-A672-A828CED2B92C}">
      <dgm:prSet/>
      <dgm:spPr/>
      <dgm:t>
        <a:bodyPr/>
        <a:lstStyle/>
        <a:p>
          <a:endParaRPr lang="en-US"/>
        </a:p>
      </dgm:t>
    </dgm:pt>
    <dgm:pt modelId="{5B0FF757-1700-4E34-8925-1B709CC10BE9}">
      <dgm:prSet/>
      <dgm:spPr/>
      <dgm:t>
        <a:bodyPr/>
        <a:lstStyle/>
        <a:p>
          <a:endParaRPr lang="en-US" dirty="0"/>
        </a:p>
      </dgm:t>
    </dgm:pt>
    <dgm:pt modelId="{22D69223-908F-4D79-B2E9-8CE90E31FD2B}" type="parTrans" cxnId="{4F9EEE33-76EA-4E78-9518-D00D1EBE7E30}">
      <dgm:prSet/>
      <dgm:spPr/>
    </dgm:pt>
    <dgm:pt modelId="{3C1E40C3-A603-4309-9FFF-068EF36EFCA0}" type="sibTrans" cxnId="{4F9EEE33-76EA-4E78-9518-D00D1EBE7E30}">
      <dgm:prSet/>
      <dgm:spPr/>
    </dgm:pt>
    <dgm:pt modelId="{CB8D3946-99C7-46E8-9B6E-D195C3E9E080}" type="pres">
      <dgm:prSet presAssocID="{B5EFA2BC-75A5-4480-9374-2C5343191386}" presName="linear" presStyleCnt="0">
        <dgm:presLayoutVars>
          <dgm:dir/>
          <dgm:animLvl val="lvl"/>
          <dgm:resizeHandles val="exact"/>
        </dgm:presLayoutVars>
      </dgm:prSet>
      <dgm:spPr/>
    </dgm:pt>
    <dgm:pt modelId="{85462F21-B835-4219-BD2D-05EB99A3B818}" type="pres">
      <dgm:prSet presAssocID="{8FF2E8A7-FC0E-4B72-B031-08558687C1A1}" presName="parentLin" presStyleCnt="0"/>
      <dgm:spPr/>
    </dgm:pt>
    <dgm:pt modelId="{A785995C-91C2-4A3A-8655-557649D2D94E}" type="pres">
      <dgm:prSet presAssocID="{8FF2E8A7-FC0E-4B72-B031-08558687C1A1}" presName="parentLeftMargin" presStyleLbl="node1" presStyleIdx="0" presStyleCnt="1"/>
      <dgm:spPr/>
    </dgm:pt>
    <dgm:pt modelId="{011AE3D1-2EF7-460F-8F34-1858457FB61D}" type="pres">
      <dgm:prSet presAssocID="{8FF2E8A7-FC0E-4B72-B031-08558687C1A1}" presName="parentText" presStyleLbl="node1" presStyleIdx="0" presStyleCnt="1">
        <dgm:presLayoutVars>
          <dgm:chMax val="0"/>
          <dgm:bulletEnabled val="1"/>
        </dgm:presLayoutVars>
      </dgm:prSet>
      <dgm:spPr/>
    </dgm:pt>
    <dgm:pt modelId="{B033E145-84E0-4B80-A131-11B5E044B354}" type="pres">
      <dgm:prSet presAssocID="{8FF2E8A7-FC0E-4B72-B031-08558687C1A1}" presName="negativeSpace" presStyleCnt="0"/>
      <dgm:spPr/>
    </dgm:pt>
    <dgm:pt modelId="{377259FD-58E8-44DF-9863-F0FB58F4281C}" type="pres">
      <dgm:prSet presAssocID="{8FF2E8A7-FC0E-4B72-B031-08558687C1A1}" presName="childText" presStyleLbl="conFgAcc1" presStyleIdx="0" presStyleCnt="1">
        <dgm:presLayoutVars>
          <dgm:bulletEnabled val="1"/>
        </dgm:presLayoutVars>
      </dgm:prSet>
      <dgm:spPr/>
    </dgm:pt>
  </dgm:ptLst>
  <dgm:cxnLst>
    <dgm:cxn modelId="{CA638501-7330-4A3E-B0FC-D5CA6D1736D7}" type="presOf" srcId="{B5EFA2BC-75A5-4480-9374-2C5343191386}" destId="{CB8D3946-99C7-46E8-9B6E-D195C3E9E080}" srcOrd="0" destOrd="0" presId="urn:microsoft.com/office/officeart/2005/8/layout/list1"/>
    <dgm:cxn modelId="{D7407107-3F8C-4FF0-87A0-FDC3BD017F6F}" type="presOf" srcId="{8BDF88E2-1634-4BFA-B8EB-318743062F1D}" destId="{377259FD-58E8-44DF-9863-F0FB58F4281C}" srcOrd="0" destOrd="15" presId="urn:microsoft.com/office/officeart/2005/8/layout/list1"/>
    <dgm:cxn modelId="{DB8F2608-69A7-4089-8845-A5AFEDD169A2}" srcId="{B8ADA7A6-5C87-4031-AF80-9C37A3FF172D}" destId="{8BDF88E2-1634-4BFA-B8EB-318743062F1D}" srcOrd="0" destOrd="0" parTransId="{FE99085D-0B9B-4453-A46B-0DD6BB8A26AA}" sibTransId="{EABA39C3-2D9B-465F-9626-5878D9E6BDA3}"/>
    <dgm:cxn modelId="{15C1B40E-5B83-43DD-B8F8-E0186ECD43A9}" srcId="{E3EB6B4C-ACD4-4FF8-A747-58E1C0FA8ACE}" destId="{947C1A3F-4149-41B3-A733-144B71B40515}" srcOrd="1" destOrd="0" parTransId="{39A25262-4FB0-4891-887D-A43F1E62803A}" sibTransId="{BFA4BA0A-A9AC-4E74-BDC5-94E535141E3D}"/>
    <dgm:cxn modelId="{6790EC11-8A59-44AC-AA6A-EDCE857EE1CB}" srcId="{B8ADA7A6-5C87-4031-AF80-9C37A3FF172D}" destId="{D39B8D9D-454B-4CC4-B1A2-CBB4931DB6D9}" srcOrd="1" destOrd="0" parTransId="{602FB226-CBD1-4177-A7EA-B0CFAA84A612}" sibTransId="{972E8094-3BAF-4239-B1CE-B4EF6F9EEDA5}"/>
    <dgm:cxn modelId="{49C78718-6662-42E4-85A1-DA3EF24BFA6B}" srcId="{E3EB6B4C-ACD4-4FF8-A747-58E1C0FA8ACE}" destId="{A3DD8833-1C58-436A-BE6D-BA5C9D0CC5E9}" srcOrd="5" destOrd="0" parTransId="{CDA9F9C5-E6F4-4A54-83BB-FCE58168658C}" sibTransId="{0E09E533-6F4A-4BF8-A88E-DD87E85BC40D}"/>
    <dgm:cxn modelId="{791AC518-BAC9-41D8-B613-EEAFE7175F3A}" type="presOf" srcId="{620FA83D-FCC4-4134-9B46-4346C4571204}" destId="{377259FD-58E8-44DF-9863-F0FB58F4281C}" srcOrd="0" destOrd="0" presId="urn:microsoft.com/office/officeart/2005/8/layout/list1"/>
    <dgm:cxn modelId="{C3433830-C766-410A-BA9E-BB772CCB7EBE}" srcId="{8FF2E8A7-FC0E-4B72-B031-08558687C1A1}" destId="{FC9473A9-D760-4CCC-97F5-26834F4CB4B8}" srcOrd="3" destOrd="0" parTransId="{A5DAF6F3-BFD1-4541-8F3D-6FA0F0E6E129}" sibTransId="{C9A18DFB-F53B-4161-A909-18124CB87BF4}"/>
    <dgm:cxn modelId="{4F9EEE33-76EA-4E78-9518-D00D1EBE7E30}" srcId="{8FF2E8A7-FC0E-4B72-B031-08558687C1A1}" destId="{5B0FF757-1700-4E34-8925-1B709CC10BE9}" srcOrd="8" destOrd="0" parTransId="{22D69223-908F-4D79-B2E9-8CE90E31FD2B}" sibTransId="{3C1E40C3-A603-4309-9FFF-068EF36EFCA0}"/>
    <dgm:cxn modelId="{070BD836-BC3A-4CCD-A389-F72E973848A1}" srcId="{E3EB6B4C-ACD4-4FF8-A747-58E1C0FA8ACE}" destId="{9527E4CB-096B-4E27-936A-F8B664BED43F}" srcOrd="3" destOrd="0" parTransId="{EEC64B24-2D40-4922-B8B8-360B3C06EC6F}" sibTransId="{32F6A2F1-593D-4DB9-A533-B80853398649}"/>
    <dgm:cxn modelId="{2585955E-9E9C-447D-B708-8456B38832CF}" srcId="{8FF2E8A7-FC0E-4B72-B031-08558687C1A1}" destId="{E3EB6B4C-ACD4-4FF8-A747-58E1C0FA8ACE}" srcOrd="4" destOrd="0" parTransId="{84A898F5-6340-439C-BD6C-8098680FB91D}" sibTransId="{0C6D417E-6F77-406D-BA67-B03284751612}"/>
    <dgm:cxn modelId="{5D83F642-7F88-4AAB-A91C-CC187E732BAE}" srcId="{D9528798-4DC8-43CE-B71B-1F726F1A5FE6}" destId="{A1D566AC-E059-4635-8AAA-3F2E99CF21BE}" srcOrd="0" destOrd="0" parTransId="{A3612B21-3AA5-4624-9606-CBEA0718D32B}" sibTransId="{3E17B20A-4233-46F6-A51E-01783E3F3840}"/>
    <dgm:cxn modelId="{CBBEF666-C9B6-46F4-B3F0-4210D2C7D31C}" srcId="{8FF2E8A7-FC0E-4B72-B031-08558687C1A1}" destId="{B8ADA7A6-5C87-4031-AF80-9C37A3FF172D}" srcOrd="6" destOrd="0" parTransId="{8F8EE6FF-05D1-438B-9321-7FACC6080A27}" sibTransId="{6437EE3E-626B-487A-9ECB-DB70A9FE2504}"/>
    <dgm:cxn modelId="{2ECE7A68-DD58-4ACD-BE83-D7F088917EF0}" type="presOf" srcId="{E220FD18-BD29-4FE0-B596-68F7B0C5B398}" destId="{377259FD-58E8-44DF-9863-F0FB58F4281C}" srcOrd="0" destOrd="1" presId="urn:microsoft.com/office/officeart/2005/8/layout/list1"/>
    <dgm:cxn modelId="{07F0E348-A2C3-4EAC-93AC-E102883F556D}" srcId="{8FF2E8A7-FC0E-4B72-B031-08558687C1A1}" destId="{EB8567EF-A9C3-471A-A31D-2B04F76A221F}" srcOrd="2" destOrd="0" parTransId="{AAA706A5-C95A-4946-B87C-AE23DFF2D248}" sibTransId="{ADE90933-E2DE-42A3-8441-1DCC4B0C5749}"/>
    <dgm:cxn modelId="{AC3BC06A-2D77-4D17-A523-E0F68E8F48DF}" type="presOf" srcId="{A1D566AC-E059-4635-8AAA-3F2E99CF21BE}" destId="{377259FD-58E8-44DF-9863-F0FB58F4281C}" srcOrd="0" destOrd="12" presId="urn:microsoft.com/office/officeart/2005/8/layout/list1"/>
    <dgm:cxn modelId="{83E0CB4A-1F1F-474D-865A-FD582F458686}" type="presOf" srcId="{9527E4CB-096B-4E27-936A-F8B664BED43F}" destId="{377259FD-58E8-44DF-9863-F0FB58F4281C}" srcOrd="0" destOrd="8" presId="urn:microsoft.com/office/officeart/2005/8/layout/list1"/>
    <dgm:cxn modelId="{3355AD6B-0994-4150-BC8E-96E2BB74116A}" type="presOf" srcId="{D39B8D9D-454B-4CC4-B1A2-CBB4931DB6D9}" destId="{377259FD-58E8-44DF-9863-F0FB58F4281C}" srcOrd="0" destOrd="16" presId="urn:microsoft.com/office/officeart/2005/8/layout/list1"/>
    <dgm:cxn modelId="{AF20904C-6D96-45BF-B0D9-D8CD0C48CD6B}" srcId="{8FF2E8A7-FC0E-4B72-B031-08558687C1A1}" destId="{D9528798-4DC8-43CE-B71B-1F726F1A5FE6}" srcOrd="5" destOrd="0" parTransId="{955F21EE-FD4A-46A6-8A6B-730634134F0A}" sibTransId="{A26170C9-9E33-4929-AA48-1E1ACFC179B3}"/>
    <dgm:cxn modelId="{BD31B36E-18F7-46FF-BDFB-368F3496D114}" type="presOf" srcId="{D9528798-4DC8-43CE-B71B-1F726F1A5FE6}" destId="{377259FD-58E8-44DF-9863-F0FB58F4281C}" srcOrd="0" destOrd="11" presId="urn:microsoft.com/office/officeart/2005/8/layout/list1"/>
    <dgm:cxn modelId="{6F5C5E74-E506-4CAB-88B2-369E4755D67B}" srcId="{5B2F772A-E1F0-4628-A378-11425C32DF9E}" destId="{E97D49D7-6D75-4842-8A39-5E2F9B3E5F5F}" srcOrd="0" destOrd="0" parTransId="{1E1297A9-30CF-4A63-B0CC-ABE2ACA40D29}" sibTransId="{5A0ABC00-5F3D-4EB1-AD34-66443F70AFC4}"/>
    <dgm:cxn modelId="{2BFE2458-1DD3-4D56-A6F8-817578E8B559}" type="presOf" srcId="{947C1A3F-4149-41B3-A733-144B71B40515}" destId="{377259FD-58E8-44DF-9863-F0FB58F4281C}" srcOrd="0" destOrd="6" presId="urn:microsoft.com/office/officeart/2005/8/layout/list1"/>
    <dgm:cxn modelId="{C5C3FA58-B8F1-4A6E-BCFF-66F35DE9C851}" type="presOf" srcId="{F397EED6-AAA3-4C05-9767-2F7CE8099F20}" destId="{377259FD-58E8-44DF-9863-F0FB58F4281C}" srcOrd="0" destOrd="7" presId="urn:microsoft.com/office/officeart/2005/8/layout/list1"/>
    <dgm:cxn modelId="{32E3347D-77EE-481F-A9CA-9DC1AF7774CD}" type="presOf" srcId="{E97D49D7-6D75-4842-8A39-5E2F9B3E5F5F}" destId="{377259FD-58E8-44DF-9863-F0FB58F4281C}" srcOrd="0" destOrd="18" presId="urn:microsoft.com/office/officeart/2005/8/layout/list1"/>
    <dgm:cxn modelId="{6D7C3381-881A-4886-83B8-77233D65AB0C}" type="presOf" srcId="{7FCD4BEC-C89E-46FD-B324-100937233D41}" destId="{377259FD-58E8-44DF-9863-F0FB58F4281C}" srcOrd="0" destOrd="13" presId="urn:microsoft.com/office/officeart/2005/8/layout/list1"/>
    <dgm:cxn modelId="{59700985-1767-4A6E-B862-8403DC30029B}" type="presOf" srcId="{8FF2E8A7-FC0E-4B72-B031-08558687C1A1}" destId="{A785995C-91C2-4A3A-8655-557649D2D94E}" srcOrd="0" destOrd="0" presId="urn:microsoft.com/office/officeart/2005/8/layout/list1"/>
    <dgm:cxn modelId="{5402EA90-59CB-4D80-96AB-8D3E1F2465EB}" type="presOf" srcId="{5B0FF757-1700-4E34-8925-1B709CC10BE9}" destId="{377259FD-58E8-44DF-9863-F0FB58F4281C}" srcOrd="0" destOrd="20" presId="urn:microsoft.com/office/officeart/2005/8/layout/list1"/>
    <dgm:cxn modelId="{D7889091-73C9-4D77-B44D-FBB53F845E0A}" srcId="{8FF2E8A7-FC0E-4B72-B031-08558687C1A1}" destId="{620FA83D-FCC4-4134-9B46-4346C4571204}" srcOrd="0" destOrd="0" parTransId="{8CE39EF1-DE66-4F73-872D-61182AD67C8A}" sibTransId="{8105F31C-5C6F-42FC-9BA5-BF08B930F0A8}"/>
    <dgm:cxn modelId="{6352B191-C0A7-4A7B-9085-39B615711383}" type="presOf" srcId="{7B330DDB-64C2-48C1-B254-F6468BD37652}" destId="{377259FD-58E8-44DF-9863-F0FB58F4281C}" srcOrd="0" destOrd="19" presId="urn:microsoft.com/office/officeart/2005/8/layout/list1"/>
    <dgm:cxn modelId="{4F8CF192-73D4-4A77-81D4-F710ED614D7E}" type="presOf" srcId="{B8ADA7A6-5C87-4031-AF80-9C37A3FF172D}" destId="{377259FD-58E8-44DF-9863-F0FB58F4281C}" srcOrd="0" destOrd="14" presId="urn:microsoft.com/office/officeart/2005/8/layout/list1"/>
    <dgm:cxn modelId="{F09D1BA3-75C7-42B8-99E4-896F34FCEF5B}" srcId="{E3EB6B4C-ACD4-4FF8-A747-58E1C0FA8ACE}" destId="{5DFD099D-EF23-4582-B79D-AA991C4357BA}" srcOrd="0" destOrd="0" parTransId="{BB854E61-AC99-446A-B4E8-ED3001A8CB52}" sibTransId="{737B3766-A047-4FFF-8D79-11AAA300ADFF}"/>
    <dgm:cxn modelId="{F30CCFA4-C558-477F-BCAF-15469B2384BC}" type="presOf" srcId="{FC9473A9-D760-4CCC-97F5-26834F4CB4B8}" destId="{377259FD-58E8-44DF-9863-F0FB58F4281C}" srcOrd="0" destOrd="3" presId="urn:microsoft.com/office/officeart/2005/8/layout/list1"/>
    <dgm:cxn modelId="{B40D2FA5-49D4-44F9-AB1D-601E3B5EA6E7}" type="presOf" srcId="{E3EB6B4C-ACD4-4FF8-A747-58E1C0FA8ACE}" destId="{377259FD-58E8-44DF-9863-F0FB58F4281C}" srcOrd="0" destOrd="4" presId="urn:microsoft.com/office/officeart/2005/8/layout/list1"/>
    <dgm:cxn modelId="{C937B0B0-EA1F-408B-A205-15CAE28B945C}" type="presOf" srcId="{EB8567EF-A9C3-471A-A31D-2B04F76A221F}" destId="{377259FD-58E8-44DF-9863-F0FB58F4281C}" srcOrd="0" destOrd="2" presId="urn:microsoft.com/office/officeart/2005/8/layout/list1"/>
    <dgm:cxn modelId="{EF9D78B7-5529-404E-A887-311B108AA1AF}" type="presOf" srcId="{BED92C43-2A59-4D6E-9DC7-07F18B28DB11}" destId="{377259FD-58E8-44DF-9863-F0FB58F4281C}" srcOrd="0" destOrd="9" presId="urn:microsoft.com/office/officeart/2005/8/layout/list1"/>
    <dgm:cxn modelId="{6E508FBB-7E6D-4703-861A-ACAC982E4002}" srcId="{E3EB6B4C-ACD4-4FF8-A747-58E1C0FA8ACE}" destId="{BED92C43-2A59-4D6E-9DC7-07F18B28DB11}" srcOrd="4" destOrd="0" parTransId="{A6EF23EE-0EA5-4E65-90E3-A8EE53C4AF48}" sibTransId="{412508F5-AC2B-477B-B3B9-1BD1C01BA9FD}"/>
    <dgm:cxn modelId="{FA0F3FC2-36FD-49D8-A1D4-8EF0CDDB5CEC}" srcId="{D9528798-4DC8-43CE-B71B-1F726F1A5FE6}" destId="{7FCD4BEC-C89E-46FD-B324-100937233D41}" srcOrd="1" destOrd="0" parTransId="{90203451-A124-48E1-AEE1-525B50FE6D45}" sibTransId="{23707330-1388-488C-BE22-A82C153D8032}"/>
    <dgm:cxn modelId="{747C3FC2-D4AF-4095-839D-F3554D00D3C3}" type="presOf" srcId="{5B2F772A-E1F0-4628-A378-11425C32DF9E}" destId="{377259FD-58E8-44DF-9863-F0FB58F4281C}" srcOrd="0" destOrd="17" presId="urn:microsoft.com/office/officeart/2005/8/layout/list1"/>
    <dgm:cxn modelId="{300BEED1-E500-4912-83E4-22A4EF4E27F6}" srcId="{8FF2E8A7-FC0E-4B72-B031-08558687C1A1}" destId="{5B2F772A-E1F0-4628-A378-11425C32DF9E}" srcOrd="7" destOrd="0" parTransId="{B4B4DE66-BFFA-4903-964D-F33C019EE46E}" sibTransId="{06FF5298-774A-4C84-A7FA-DEFECD71200B}"/>
    <dgm:cxn modelId="{A99C76DC-B1B0-48D0-839A-749FA5C08536}" type="presOf" srcId="{5DFD099D-EF23-4582-B79D-AA991C4357BA}" destId="{377259FD-58E8-44DF-9863-F0FB58F4281C}" srcOrd="0" destOrd="5" presId="urn:microsoft.com/office/officeart/2005/8/layout/list1"/>
    <dgm:cxn modelId="{034D72DF-B931-4E06-A672-A828CED2B92C}" srcId="{5B2F772A-E1F0-4628-A378-11425C32DF9E}" destId="{7B330DDB-64C2-48C1-B254-F6468BD37652}" srcOrd="1" destOrd="0" parTransId="{6CBB32A3-713D-468B-B00D-4B1C815C9F21}" sibTransId="{C4C977FE-0E72-431E-A131-4AB05FCB9983}"/>
    <dgm:cxn modelId="{DADB34E7-030B-4EE9-85F8-79C5D14582EC}" type="presOf" srcId="{A3DD8833-1C58-436A-BE6D-BA5C9D0CC5E9}" destId="{377259FD-58E8-44DF-9863-F0FB58F4281C}" srcOrd="0" destOrd="10" presId="urn:microsoft.com/office/officeart/2005/8/layout/list1"/>
    <dgm:cxn modelId="{5CA2CDEA-CB39-4950-8587-C84C4D4D37D1}" type="presOf" srcId="{8FF2E8A7-FC0E-4B72-B031-08558687C1A1}" destId="{011AE3D1-2EF7-460F-8F34-1858457FB61D}" srcOrd="1" destOrd="0" presId="urn:microsoft.com/office/officeart/2005/8/layout/list1"/>
    <dgm:cxn modelId="{31A3A6EC-FA7B-4E33-8983-B038E5633A64}" srcId="{B5EFA2BC-75A5-4480-9374-2C5343191386}" destId="{8FF2E8A7-FC0E-4B72-B031-08558687C1A1}" srcOrd="0" destOrd="0" parTransId="{F110DCC3-33D7-4E47-B8EC-C4120B0AE631}" sibTransId="{19890207-57FA-4C42-BA1C-66EB69ACD6E3}"/>
    <dgm:cxn modelId="{29B64DF5-E0A8-4838-8B9C-0583F4D0FAA6}" srcId="{E3EB6B4C-ACD4-4FF8-A747-58E1C0FA8ACE}" destId="{F397EED6-AAA3-4C05-9767-2F7CE8099F20}" srcOrd="2" destOrd="0" parTransId="{D1381D3B-6A4F-4E30-93B0-1333587D52C4}" sibTransId="{E9F45EB8-9EE2-4E45-A705-B8E3942D5DEA}"/>
    <dgm:cxn modelId="{A14764FE-20A4-4334-B022-CCD43A83200D}" srcId="{8FF2E8A7-FC0E-4B72-B031-08558687C1A1}" destId="{E220FD18-BD29-4FE0-B596-68F7B0C5B398}" srcOrd="1" destOrd="0" parTransId="{4721390B-4669-406E-A279-9B1F9FDBBDF3}" sibTransId="{57A276A6-858D-4B12-B5EE-FBD88EE09C7B}"/>
    <dgm:cxn modelId="{CC3EE3EF-6DED-4779-9209-DF5C458F2F8E}" type="presParOf" srcId="{CB8D3946-99C7-46E8-9B6E-D195C3E9E080}" destId="{85462F21-B835-4219-BD2D-05EB99A3B818}" srcOrd="0" destOrd="0" presId="urn:microsoft.com/office/officeart/2005/8/layout/list1"/>
    <dgm:cxn modelId="{CE43DB5A-4F9F-4BA1-A531-5E631813B6F8}" type="presParOf" srcId="{85462F21-B835-4219-BD2D-05EB99A3B818}" destId="{A785995C-91C2-4A3A-8655-557649D2D94E}" srcOrd="0" destOrd="0" presId="urn:microsoft.com/office/officeart/2005/8/layout/list1"/>
    <dgm:cxn modelId="{72DC20F9-6D3B-4664-AFA0-DBEDB49A5967}" type="presParOf" srcId="{85462F21-B835-4219-BD2D-05EB99A3B818}" destId="{011AE3D1-2EF7-460F-8F34-1858457FB61D}" srcOrd="1" destOrd="0" presId="urn:microsoft.com/office/officeart/2005/8/layout/list1"/>
    <dgm:cxn modelId="{EF8DA829-521D-4C51-9AAB-E45A63DF5852}" type="presParOf" srcId="{CB8D3946-99C7-46E8-9B6E-D195C3E9E080}" destId="{B033E145-84E0-4B80-A131-11B5E044B354}" srcOrd="1" destOrd="0" presId="urn:microsoft.com/office/officeart/2005/8/layout/list1"/>
    <dgm:cxn modelId="{1A698E31-59D6-417F-9A0D-2707092CA6C2}" type="presParOf" srcId="{CB8D3946-99C7-46E8-9B6E-D195C3E9E080}" destId="{377259FD-58E8-44DF-9863-F0FB58F4281C}" srcOrd="2"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5EFA2BC-75A5-4480-9374-2C5343191386}"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8FF2E8A7-FC0E-4B72-B031-08558687C1A1}">
      <dgm:prSet/>
      <dgm:spPr>
        <a:solidFill>
          <a:srgbClr val="0A0A27"/>
        </a:solidFill>
      </dgm:spPr>
      <dgm:t>
        <a:bodyPr/>
        <a:lstStyle/>
        <a:p>
          <a:r>
            <a:rPr lang="en-US"/>
            <a:t>Technology stack:</a:t>
          </a:r>
        </a:p>
      </dgm:t>
    </dgm:pt>
    <dgm:pt modelId="{F110DCC3-33D7-4E47-B8EC-C4120B0AE631}" type="parTrans" cxnId="{31A3A6EC-FA7B-4E33-8983-B038E5633A64}">
      <dgm:prSet/>
      <dgm:spPr/>
      <dgm:t>
        <a:bodyPr/>
        <a:lstStyle/>
        <a:p>
          <a:endParaRPr lang="en-US"/>
        </a:p>
      </dgm:t>
    </dgm:pt>
    <dgm:pt modelId="{19890207-57FA-4C42-BA1C-66EB69ACD6E3}" type="sibTrans" cxnId="{31A3A6EC-FA7B-4E33-8983-B038E5633A64}">
      <dgm:prSet/>
      <dgm:spPr/>
      <dgm:t>
        <a:bodyPr/>
        <a:lstStyle/>
        <a:p>
          <a:endParaRPr lang="en-US"/>
        </a:p>
      </dgm:t>
    </dgm:pt>
    <dgm:pt modelId="{620FA83D-FCC4-4134-9B46-4346C4571204}">
      <dgm:prSet/>
      <dgm:spPr/>
      <dgm:t>
        <a:bodyPr/>
        <a:lstStyle/>
        <a:p>
          <a:r>
            <a:rPr lang="en-US" dirty="0"/>
            <a:t>Android OS</a:t>
          </a:r>
        </a:p>
      </dgm:t>
    </dgm:pt>
    <dgm:pt modelId="{8CE39EF1-DE66-4F73-872D-61182AD67C8A}" type="parTrans" cxnId="{D7889091-73C9-4D77-B44D-FBB53F845E0A}">
      <dgm:prSet/>
      <dgm:spPr/>
      <dgm:t>
        <a:bodyPr/>
        <a:lstStyle/>
        <a:p>
          <a:endParaRPr lang="en-US"/>
        </a:p>
      </dgm:t>
    </dgm:pt>
    <dgm:pt modelId="{8105F31C-5C6F-42FC-9BA5-BF08B930F0A8}" type="sibTrans" cxnId="{D7889091-73C9-4D77-B44D-FBB53F845E0A}">
      <dgm:prSet/>
      <dgm:spPr/>
      <dgm:t>
        <a:bodyPr/>
        <a:lstStyle/>
        <a:p>
          <a:endParaRPr lang="en-US"/>
        </a:p>
      </dgm:t>
    </dgm:pt>
    <dgm:pt modelId="{5E460762-2525-46E4-84C2-38D7B339DA7D}">
      <dgm:prSet/>
      <dgm:spPr/>
      <dgm:t>
        <a:bodyPr/>
        <a:lstStyle/>
        <a:p>
          <a:r>
            <a:rPr lang="en-US" dirty="0"/>
            <a:t>Remote service interfaces</a:t>
          </a:r>
        </a:p>
      </dgm:t>
    </dgm:pt>
    <dgm:pt modelId="{0A7A39CF-F6C5-40AE-8491-97643393D177}" type="parTrans" cxnId="{2400DF22-80FD-416B-A8C9-C0860F9CA954}">
      <dgm:prSet/>
      <dgm:spPr/>
      <dgm:t>
        <a:bodyPr/>
        <a:lstStyle/>
        <a:p>
          <a:endParaRPr lang="en-US"/>
        </a:p>
      </dgm:t>
    </dgm:pt>
    <dgm:pt modelId="{E45EE209-DC23-4EF9-8E9F-F32C787D5068}" type="sibTrans" cxnId="{2400DF22-80FD-416B-A8C9-C0860F9CA954}">
      <dgm:prSet/>
      <dgm:spPr/>
      <dgm:t>
        <a:bodyPr/>
        <a:lstStyle/>
        <a:p>
          <a:endParaRPr lang="en-US"/>
        </a:p>
      </dgm:t>
    </dgm:pt>
    <dgm:pt modelId="{4EE8A9C1-4DFF-41FE-BA6F-ADF4D4A848FA}">
      <dgm:prSet/>
      <dgm:spPr/>
      <dgm:t>
        <a:bodyPr/>
        <a:lstStyle/>
        <a:p>
          <a:r>
            <a:rPr lang="en-US" dirty="0"/>
            <a:t>Retrofit</a:t>
          </a:r>
        </a:p>
      </dgm:t>
    </dgm:pt>
    <dgm:pt modelId="{FBD59316-08DC-4DCE-82D2-F204941AB8CA}" type="parTrans" cxnId="{8F1A82EE-4C67-4A86-915A-527058FD5543}">
      <dgm:prSet/>
      <dgm:spPr/>
      <dgm:t>
        <a:bodyPr/>
        <a:lstStyle/>
        <a:p>
          <a:endParaRPr lang="en-US"/>
        </a:p>
      </dgm:t>
    </dgm:pt>
    <dgm:pt modelId="{CD1C386A-9C36-45C3-9BDB-33A2AACB79DD}" type="sibTrans" cxnId="{8F1A82EE-4C67-4A86-915A-527058FD5543}">
      <dgm:prSet/>
      <dgm:spPr/>
      <dgm:t>
        <a:bodyPr/>
        <a:lstStyle/>
        <a:p>
          <a:endParaRPr lang="en-US"/>
        </a:p>
      </dgm:t>
    </dgm:pt>
    <dgm:pt modelId="{985C74E2-A1C4-43C2-81F8-230036E57487}">
      <dgm:prSet/>
      <dgm:spPr/>
      <dgm:t>
        <a:bodyPr/>
        <a:lstStyle/>
        <a:p>
          <a:r>
            <a:rPr lang="en-US" dirty="0" err="1"/>
            <a:t>ReactiveX</a:t>
          </a:r>
          <a:endParaRPr lang="en-US" dirty="0"/>
        </a:p>
      </dgm:t>
    </dgm:pt>
    <dgm:pt modelId="{A2923D43-BDBD-45FF-9B13-49BAE844A40A}" type="parTrans" cxnId="{9D2D8ADF-7331-4BF7-8160-169B7F71592B}">
      <dgm:prSet/>
      <dgm:spPr/>
      <dgm:t>
        <a:bodyPr/>
        <a:lstStyle/>
        <a:p>
          <a:endParaRPr lang="en-US"/>
        </a:p>
      </dgm:t>
    </dgm:pt>
    <dgm:pt modelId="{EAEAD7D2-43AF-4B0F-8C22-F16A2C755763}" type="sibTrans" cxnId="{9D2D8ADF-7331-4BF7-8160-169B7F71592B}">
      <dgm:prSet/>
      <dgm:spPr/>
      <dgm:t>
        <a:bodyPr/>
        <a:lstStyle/>
        <a:p>
          <a:endParaRPr lang="en-US"/>
        </a:p>
      </dgm:t>
    </dgm:pt>
    <dgm:pt modelId="{C9BEA529-53CC-48CD-8147-3B5339B8B2F9}">
      <dgm:prSet/>
      <dgm:spPr/>
      <dgm:t>
        <a:bodyPr/>
        <a:lstStyle/>
        <a:p>
          <a:r>
            <a:rPr lang="en-US" dirty="0" err="1"/>
            <a:t>Gson</a:t>
          </a:r>
          <a:endParaRPr lang="en-US" dirty="0"/>
        </a:p>
      </dgm:t>
    </dgm:pt>
    <dgm:pt modelId="{03C1630F-9529-4A0A-B854-170790BBA638}" type="parTrans" cxnId="{AF889052-287D-4474-858C-9CF6CAC977A7}">
      <dgm:prSet/>
      <dgm:spPr/>
      <dgm:t>
        <a:bodyPr/>
        <a:lstStyle/>
        <a:p>
          <a:endParaRPr lang="en-US"/>
        </a:p>
      </dgm:t>
    </dgm:pt>
    <dgm:pt modelId="{8A82E192-D6F3-49EC-AB94-34FC6632908B}" type="sibTrans" cxnId="{AF889052-287D-4474-858C-9CF6CAC977A7}">
      <dgm:prSet/>
      <dgm:spPr/>
      <dgm:t>
        <a:bodyPr/>
        <a:lstStyle/>
        <a:p>
          <a:endParaRPr lang="en-US"/>
        </a:p>
      </dgm:t>
    </dgm:pt>
    <dgm:pt modelId="{7B9FD3B2-4AF3-44EE-B02E-A654DBF6F0B3}">
      <dgm:prSet/>
      <dgm:spPr/>
      <dgm:t>
        <a:bodyPr/>
        <a:lstStyle/>
        <a:p>
          <a:r>
            <a:rPr lang="en-US" dirty="0"/>
            <a:t>View Model Components</a:t>
          </a:r>
        </a:p>
      </dgm:t>
    </dgm:pt>
    <dgm:pt modelId="{B1452AC1-E16F-40F0-BA59-C42CDC7FF420}" type="parTrans" cxnId="{3C75E63B-97D6-4B85-B46C-D7E8A12F97F7}">
      <dgm:prSet/>
      <dgm:spPr/>
      <dgm:t>
        <a:bodyPr/>
        <a:lstStyle/>
        <a:p>
          <a:endParaRPr lang="en-US"/>
        </a:p>
      </dgm:t>
    </dgm:pt>
    <dgm:pt modelId="{685C4BAB-76EA-44AB-B86E-44E87238AD4C}" type="sibTrans" cxnId="{3C75E63B-97D6-4B85-B46C-D7E8A12F97F7}">
      <dgm:prSet/>
      <dgm:spPr/>
      <dgm:t>
        <a:bodyPr/>
        <a:lstStyle/>
        <a:p>
          <a:endParaRPr lang="en-US"/>
        </a:p>
      </dgm:t>
    </dgm:pt>
    <dgm:pt modelId="{E73C77EC-E711-4ED8-BE47-E4FB883D0BAD}">
      <dgm:prSet/>
      <dgm:spPr/>
      <dgm:t>
        <a:bodyPr/>
        <a:lstStyle/>
        <a:p>
          <a:r>
            <a:rPr lang="en-US" dirty="0"/>
            <a:t>Android Lifecycle framework (ViewModel &amp; LiveData)</a:t>
          </a:r>
        </a:p>
      </dgm:t>
    </dgm:pt>
    <dgm:pt modelId="{068B5FE9-9C26-49F7-8B0D-2C018D0D350D}" type="parTrans" cxnId="{1116D7B7-9B63-4D51-B487-7688D32A38A5}">
      <dgm:prSet/>
      <dgm:spPr/>
      <dgm:t>
        <a:bodyPr/>
        <a:lstStyle/>
        <a:p>
          <a:endParaRPr lang="en-US"/>
        </a:p>
      </dgm:t>
    </dgm:pt>
    <dgm:pt modelId="{0A4C1C7A-DE31-45C6-8D27-B6B65EA5701D}" type="sibTrans" cxnId="{1116D7B7-9B63-4D51-B487-7688D32A38A5}">
      <dgm:prSet/>
      <dgm:spPr/>
      <dgm:t>
        <a:bodyPr/>
        <a:lstStyle/>
        <a:p>
          <a:endParaRPr lang="en-US"/>
        </a:p>
      </dgm:t>
    </dgm:pt>
    <dgm:pt modelId="{C9E80B04-3D98-4E23-9ECD-8F577D6B385F}">
      <dgm:prSet/>
      <dgm:spPr/>
      <dgm:t>
        <a:bodyPr/>
        <a:lstStyle/>
        <a:p>
          <a:r>
            <a:rPr lang="en-US" dirty="0"/>
            <a:t>Custom View Model Classes</a:t>
          </a:r>
        </a:p>
      </dgm:t>
    </dgm:pt>
    <dgm:pt modelId="{8C73729E-5522-494B-82A7-68E5B60812AA}" type="parTrans" cxnId="{7CFD779B-5D6A-4525-A351-F87B5EBEF386}">
      <dgm:prSet/>
      <dgm:spPr/>
      <dgm:t>
        <a:bodyPr/>
        <a:lstStyle/>
        <a:p>
          <a:endParaRPr lang="en-US"/>
        </a:p>
      </dgm:t>
    </dgm:pt>
    <dgm:pt modelId="{1CDE86EC-F852-4D3C-9920-A30519C321B6}" type="sibTrans" cxnId="{7CFD779B-5D6A-4525-A351-F87B5EBEF386}">
      <dgm:prSet/>
      <dgm:spPr/>
      <dgm:t>
        <a:bodyPr/>
        <a:lstStyle/>
        <a:p>
          <a:endParaRPr lang="en-US"/>
        </a:p>
      </dgm:t>
    </dgm:pt>
    <dgm:pt modelId="{5E63F6EE-F37D-4A21-B2A2-018524B34CD3}">
      <dgm:prSet/>
      <dgm:spPr/>
      <dgm:t>
        <a:bodyPr/>
        <a:lstStyle/>
        <a:p>
          <a:r>
            <a:rPr lang="en-US" dirty="0"/>
            <a:t>View</a:t>
          </a:r>
        </a:p>
      </dgm:t>
    </dgm:pt>
    <dgm:pt modelId="{ACA1261B-840E-434F-86EF-B8A01A8CE6D7}" type="parTrans" cxnId="{3C17CC71-2EF4-4E25-A069-4A9F798ED5FB}">
      <dgm:prSet/>
      <dgm:spPr/>
      <dgm:t>
        <a:bodyPr/>
        <a:lstStyle/>
        <a:p>
          <a:endParaRPr lang="en-US"/>
        </a:p>
      </dgm:t>
    </dgm:pt>
    <dgm:pt modelId="{154FE270-ED76-40B2-BCFC-736ED9FE451D}" type="sibTrans" cxnId="{3C17CC71-2EF4-4E25-A069-4A9F798ED5FB}">
      <dgm:prSet/>
      <dgm:spPr/>
      <dgm:t>
        <a:bodyPr/>
        <a:lstStyle/>
        <a:p>
          <a:endParaRPr lang="en-US"/>
        </a:p>
      </dgm:t>
    </dgm:pt>
    <dgm:pt modelId="{9BBFCCCC-3D95-43E6-B6E5-9CF9208CD3A3}">
      <dgm:prSet/>
      <dgm:spPr/>
      <dgm:t>
        <a:bodyPr/>
        <a:lstStyle/>
        <a:p>
          <a:r>
            <a:rPr lang="en-US" dirty="0"/>
            <a:t>Custom `RecyclerView.Adapter` and `RecyclerView.Holder` classes</a:t>
          </a:r>
        </a:p>
      </dgm:t>
    </dgm:pt>
    <dgm:pt modelId="{AE8AD982-087C-4FAB-BE43-2EB80B3B084D}" type="parTrans" cxnId="{EF037919-41CA-48A0-B818-C9959165A961}">
      <dgm:prSet/>
      <dgm:spPr/>
      <dgm:t>
        <a:bodyPr/>
        <a:lstStyle/>
        <a:p>
          <a:endParaRPr lang="en-US"/>
        </a:p>
      </dgm:t>
    </dgm:pt>
    <dgm:pt modelId="{F2412669-C1FF-4C6D-9847-D54CD7C714CD}" type="sibTrans" cxnId="{EF037919-41CA-48A0-B818-C9959165A961}">
      <dgm:prSet/>
      <dgm:spPr/>
      <dgm:t>
        <a:bodyPr/>
        <a:lstStyle/>
        <a:p>
          <a:endParaRPr lang="en-US"/>
        </a:p>
      </dgm:t>
    </dgm:pt>
    <dgm:pt modelId="{59D835B0-541B-4C44-B90A-DE8E82648168}">
      <dgm:prSet/>
      <dgm:spPr/>
      <dgm:t>
        <a:bodyPr/>
        <a:lstStyle/>
        <a:p>
          <a:r>
            <a:rPr lang="en-US" dirty="0"/>
            <a:t>Custom Layouts</a:t>
          </a:r>
        </a:p>
      </dgm:t>
    </dgm:pt>
    <dgm:pt modelId="{3FDB35C2-2F0F-4A7C-92AC-13C81058385A}" type="parTrans" cxnId="{BE635359-9E22-481D-8834-298686244F01}">
      <dgm:prSet/>
      <dgm:spPr/>
      <dgm:t>
        <a:bodyPr/>
        <a:lstStyle/>
        <a:p>
          <a:endParaRPr lang="en-US"/>
        </a:p>
      </dgm:t>
    </dgm:pt>
    <dgm:pt modelId="{15935BE0-D05C-4D59-A601-85D81371F35D}" type="sibTrans" cxnId="{BE635359-9E22-481D-8834-298686244F01}">
      <dgm:prSet/>
      <dgm:spPr/>
      <dgm:t>
        <a:bodyPr/>
        <a:lstStyle/>
        <a:p>
          <a:endParaRPr lang="en-US"/>
        </a:p>
      </dgm:t>
    </dgm:pt>
    <dgm:pt modelId="{5E99B35A-F7E7-4330-AC4D-338128772E3B}">
      <dgm:prSet/>
      <dgm:spPr/>
      <dgm:t>
        <a:bodyPr/>
        <a:lstStyle/>
        <a:p>
          <a:r>
            <a:rPr lang="en-US" dirty="0"/>
            <a:t>Custom Dialogs</a:t>
          </a:r>
        </a:p>
      </dgm:t>
    </dgm:pt>
    <dgm:pt modelId="{82E65A58-B3C9-4CC6-8577-01F0CD68E78F}" type="parTrans" cxnId="{A942E6EC-7550-45BC-904B-0C496F0EFCE5}">
      <dgm:prSet/>
      <dgm:spPr/>
      <dgm:t>
        <a:bodyPr/>
        <a:lstStyle/>
        <a:p>
          <a:endParaRPr lang="en-US"/>
        </a:p>
      </dgm:t>
    </dgm:pt>
    <dgm:pt modelId="{BBA32B1C-9581-4E87-AE90-9B2BCD69670C}" type="sibTrans" cxnId="{A942E6EC-7550-45BC-904B-0C496F0EFCE5}">
      <dgm:prSet/>
      <dgm:spPr/>
      <dgm:t>
        <a:bodyPr/>
        <a:lstStyle/>
        <a:p>
          <a:endParaRPr lang="en-US"/>
        </a:p>
      </dgm:t>
    </dgm:pt>
    <dgm:pt modelId="{EE23BD92-3982-45C9-BD2B-146B5609CF6B}">
      <dgm:prSet/>
      <dgm:spPr/>
      <dgm:t>
        <a:bodyPr/>
        <a:lstStyle/>
        <a:p>
          <a:r>
            <a:rPr lang="en-US" dirty="0"/>
            <a:t>Custom Drawables and Vector Assets</a:t>
          </a:r>
        </a:p>
      </dgm:t>
    </dgm:pt>
    <dgm:pt modelId="{A61247B4-AD61-46DE-994F-E5ADBC2179C2}" type="parTrans" cxnId="{5ED53597-DBE5-4427-AB46-CABEF9A85B94}">
      <dgm:prSet/>
      <dgm:spPr/>
      <dgm:t>
        <a:bodyPr/>
        <a:lstStyle/>
        <a:p>
          <a:endParaRPr lang="en-US"/>
        </a:p>
      </dgm:t>
    </dgm:pt>
    <dgm:pt modelId="{D081CC04-EC56-4C88-B309-E489F56F8A91}" type="sibTrans" cxnId="{5ED53597-DBE5-4427-AB46-CABEF9A85B94}">
      <dgm:prSet/>
      <dgm:spPr/>
      <dgm:t>
        <a:bodyPr/>
        <a:lstStyle/>
        <a:p>
          <a:endParaRPr lang="en-US"/>
        </a:p>
      </dgm:t>
    </dgm:pt>
    <dgm:pt modelId="{6DA9D565-8E87-4DA8-9EE1-1DDFCE67A265}">
      <dgm:prSet/>
      <dgm:spPr/>
      <dgm:t>
        <a:bodyPr/>
        <a:lstStyle/>
        <a:p>
          <a:r>
            <a:rPr lang="en-US" dirty="0"/>
            <a:t>Controller</a:t>
          </a:r>
        </a:p>
      </dgm:t>
    </dgm:pt>
    <dgm:pt modelId="{360D5118-4D5D-477C-B018-8B34267306AE}" type="parTrans" cxnId="{E058BDF1-09FB-407A-AD12-EE66112A5F62}">
      <dgm:prSet/>
      <dgm:spPr/>
      <dgm:t>
        <a:bodyPr/>
        <a:lstStyle/>
        <a:p>
          <a:endParaRPr lang="en-US"/>
        </a:p>
      </dgm:t>
    </dgm:pt>
    <dgm:pt modelId="{C0CD54FC-0187-4530-9873-B52FB5EB6E14}" type="sibTrans" cxnId="{E058BDF1-09FB-407A-AD12-EE66112A5F62}">
      <dgm:prSet/>
      <dgm:spPr/>
      <dgm:t>
        <a:bodyPr/>
        <a:lstStyle/>
        <a:p>
          <a:endParaRPr lang="en-US"/>
        </a:p>
      </dgm:t>
    </dgm:pt>
    <dgm:pt modelId="{42AC8A35-1A68-4090-96CA-0C41CAA55B05}">
      <dgm:prSet/>
      <dgm:spPr/>
      <dgm:t>
        <a:bodyPr/>
        <a:lstStyle/>
        <a:p>
          <a:r>
            <a:rPr lang="en-US" dirty="0"/>
            <a:t>Custom activity, fragment, dialog classes</a:t>
          </a:r>
        </a:p>
      </dgm:t>
    </dgm:pt>
    <dgm:pt modelId="{B4F7934C-FD75-4BAB-8E38-81DDD4E36B5B}" type="parTrans" cxnId="{96C179A4-041E-4C73-BD44-B0D1905A3F18}">
      <dgm:prSet/>
      <dgm:spPr/>
      <dgm:t>
        <a:bodyPr/>
        <a:lstStyle/>
        <a:p>
          <a:endParaRPr lang="en-US"/>
        </a:p>
      </dgm:t>
    </dgm:pt>
    <dgm:pt modelId="{5E67B47F-7A21-4ED3-A66F-DE9AEE775076}" type="sibTrans" cxnId="{96C179A4-041E-4C73-BD44-B0D1905A3F18}">
      <dgm:prSet/>
      <dgm:spPr/>
      <dgm:t>
        <a:bodyPr/>
        <a:lstStyle/>
        <a:p>
          <a:endParaRPr lang="en-US"/>
        </a:p>
      </dgm:t>
    </dgm:pt>
    <dgm:pt modelId="{E012436F-C8E1-435F-85BC-F71BFED7D3B1}">
      <dgm:prSet/>
      <dgm:spPr/>
      <dgm:t>
        <a:bodyPr/>
        <a:lstStyle/>
        <a:p>
          <a:r>
            <a:rPr lang="en-US" dirty="0"/>
            <a:t>Authentication</a:t>
          </a:r>
        </a:p>
      </dgm:t>
    </dgm:pt>
    <dgm:pt modelId="{08494B70-0337-4575-9FF2-B73D3462A624}" type="parTrans" cxnId="{6B495874-0189-4149-8982-1E49AACA6EA1}">
      <dgm:prSet/>
      <dgm:spPr/>
      <dgm:t>
        <a:bodyPr/>
        <a:lstStyle/>
        <a:p>
          <a:endParaRPr lang="en-US"/>
        </a:p>
      </dgm:t>
    </dgm:pt>
    <dgm:pt modelId="{9A960C26-C415-418D-BBD7-944654E05E33}" type="sibTrans" cxnId="{6B495874-0189-4149-8982-1E49AACA6EA1}">
      <dgm:prSet/>
      <dgm:spPr/>
      <dgm:t>
        <a:bodyPr/>
        <a:lstStyle/>
        <a:p>
          <a:endParaRPr lang="en-US"/>
        </a:p>
      </dgm:t>
    </dgm:pt>
    <dgm:pt modelId="{6D510053-BAD9-45D1-8830-968B4686B090}">
      <dgm:prSet/>
      <dgm:spPr/>
      <dgm:t>
        <a:bodyPr/>
        <a:lstStyle/>
        <a:p>
          <a:r>
            <a:rPr lang="da-DK" dirty="0"/>
            <a:t>Google Sign In</a:t>
          </a:r>
          <a:endParaRPr lang="en-US" dirty="0"/>
        </a:p>
      </dgm:t>
    </dgm:pt>
    <dgm:pt modelId="{707B4537-1ABB-4BF5-8FFC-5E3DA1B471AE}" type="parTrans" cxnId="{9C625778-8482-4A18-A835-5778F37E163F}">
      <dgm:prSet/>
      <dgm:spPr/>
      <dgm:t>
        <a:bodyPr/>
        <a:lstStyle/>
        <a:p>
          <a:endParaRPr lang="en-US"/>
        </a:p>
      </dgm:t>
    </dgm:pt>
    <dgm:pt modelId="{72A42E77-021C-445B-AF04-3593E1AABCDF}" type="sibTrans" cxnId="{9C625778-8482-4A18-A835-5778F37E163F}">
      <dgm:prSet/>
      <dgm:spPr/>
      <dgm:t>
        <a:bodyPr/>
        <a:lstStyle/>
        <a:p>
          <a:endParaRPr lang="en-US"/>
        </a:p>
      </dgm:t>
    </dgm:pt>
    <dgm:pt modelId="{3DE729D4-2BFF-413D-8977-5922EAAF86B3}">
      <dgm:prSet/>
      <dgm:spPr/>
      <dgm:t>
        <a:bodyPr/>
        <a:lstStyle/>
        <a:p>
          <a:r>
            <a:rPr lang="en-US" dirty="0"/>
            <a:t>Spotify Sign In (OpenID)</a:t>
          </a:r>
        </a:p>
      </dgm:t>
    </dgm:pt>
    <dgm:pt modelId="{E7F94511-E07C-458B-AC18-2E47B2AB3B9D}" type="parTrans" cxnId="{1D72A702-ECF6-4C40-928B-C64379171B1A}">
      <dgm:prSet/>
      <dgm:spPr/>
      <dgm:t>
        <a:bodyPr/>
        <a:lstStyle/>
        <a:p>
          <a:endParaRPr lang="en-US"/>
        </a:p>
      </dgm:t>
    </dgm:pt>
    <dgm:pt modelId="{CF9B8610-D794-4708-A4AB-C770C369B4BF}" type="sibTrans" cxnId="{1D72A702-ECF6-4C40-928B-C64379171B1A}">
      <dgm:prSet/>
      <dgm:spPr/>
      <dgm:t>
        <a:bodyPr/>
        <a:lstStyle/>
        <a:p>
          <a:endParaRPr lang="en-US"/>
        </a:p>
      </dgm:t>
    </dgm:pt>
    <dgm:pt modelId="{85F8D778-4C05-4387-A5B7-01C5AB6B75CF}">
      <dgm:prSet/>
      <dgm:spPr/>
      <dgm:t>
        <a:bodyPr/>
        <a:lstStyle/>
        <a:p>
          <a:r>
            <a:rPr lang="en-US" dirty="0"/>
            <a:t>Other Libraries/Services</a:t>
          </a:r>
        </a:p>
      </dgm:t>
    </dgm:pt>
    <dgm:pt modelId="{3A63F837-72FB-4193-B8EC-787895BB66A6}" type="parTrans" cxnId="{3814720C-BF25-4633-BB20-97E0145FAEDE}">
      <dgm:prSet/>
      <dgm:spPr/>
      <dgm:t>
        <a:bodyPr/>
        <a:lstStyle/>
        <a:p>
          <a:endParaRPr lang="en-US"/>
        </a:p>
      </dgm:t>
    </dgm:pt>
    <dgm:pt modelId="{92A76FCF-D777-469A-8F58-505E88720DD8}" type="sibTrans" cxnId="{3814720C-BF25-4633-BB20-97E0145FAEDE}">
      <dgm:prSet/>
      <dgm:spPr/>
      <dgm:t>
        <a:bodyPr/>
        <a:lstStyle/>
        <a:p>
          <a:endParaRPr lang="en-US"/>
        </a:p>
      </dgm:t>
    </dgm:pt>
    <dgm:pt modelId="{B696309E-C80F-4178-96B0-F36AC4A07F42}">
      <dgm:prSet/>
      <dgm:spPr/>
      <dgm:t>
        <a:bodyPr/>
        <a:lstStyle/>
        <a:p>
          <a:r>
            <a:rPr lang="en-US" dirty="0"/>
            <a:t>Spotify SDK</a:t>
          </a:r>
        </a:p>
      </dgm:t>
    </dgm:pt>
    <dgm:pt modelId="{40A64294-E760-4341-9225-F16455E05050}" type="parTrans" cxnId="{CDBDE06D-DB52-4DF1-B544-E6F8825B4CFD}">
      <dgm:prSet/>
      <dgm:spPr/>
      <dgm:t>
        <a:bodyPr/>
        <a:lstStyle/>
        <a:p>
          <a:endParaRPr lang="en-US"/>
        </a:p>
      </dgm:t>
    </dgm:pt>
    <dgm:pt modelId="{E29509C9-183E-45E2-A315-0A174498717F}" type="sibTrans" cxnId="{CDBDE06D-DB52-4DF1-B544-E6F8825B4CFD}">
      <dgm:prSet/>
      <dgm:spPr/>
      <dgm:t>
        <a:bodyPr/>
        <a:lstStyle/>
        <a:p>
          <a:endParaRPr lang="en-US"/>
        </a:p>
      </dgm:t>
    </dgm:pt>
    <dgm:pt modelId="{8B7E03A9-EC86-4575-B897-8CB20526C237}">
      <dgm:prSet/>
      <dgm:spPr/>
      <dgm:t>
        <a:bodyPr/>
        <a:lstStyle/>
        <a:p>
          <a:r>
            <a:rPr lang="en-US" dirty="0"/>
            <a:t>Spotify API</a:t>
          </a:r>
        </a:p>
      </dgm:t>
    </dgm:pt>
    <dgm:pt modelId="{C0386527-CBA2-4F16-8407-4771BB4FD3FE}" type="parTrans" cxnId="{CFEBEBA9-CB08-4FD9-B15E-C9D0B91C766D}">
      <dgm:prSet/>
      <dgm:spPr/>
      <dgm:t>
        <a:bodyPr/>
        <a:lstStyle/>
        <a:p>
          <a:endParaRPr lang="en-US"/>
        </a:p>
      </dgm:t>
    </dgm:pt>
    <dgm:pt modelId="{28C04031-6093-487F-95CD-345E2D81986B}" type="sibTrans" cxnId="{CFEBEBA9-CB08-4FD9-B15E-C9D0B91C766D}">
      <dgm:prSet/>
      <dgm:spPr/>
      <dgm:t>
        <a:bodyPr/>
        <a:lstStyle/>
        <a:p>
          <a:endParaRPr lang="en-US"/>
        </a:p>
      </dgm:t>
    </dgm:pt>
    <dgm:pt modelId="{E2D34F09-21E8-4F94-8827-27253B935FEB}">
      <dgm:prSet/>
      <dgm:spPr/>
      <dgm:t>
        <a:bodyPr/>
        <a:lstStyle/>
        <a:p>
          <a:r>
            <a:rPr lang="en-US" dirty="0" err="1"/>
            <a:t>Stetho</a:t>
          </a:r>
          <a:endParaRPr lang="en-US" dirty="0"/>
        </a:p>
      </dgm:t>
    </dgm:pt>
    <dgm:pt modelId="{FB74BE8D-328C-447E-ADC6-8C11CF8F34AF}" type="parTrans" cxnId="{0E1AD56F-A92D-4121-A273-E72978CA8F02}">
      <dgm:prSet/>
      <dgm:spPr/>
      <dgm:t>
        <a:bodyPr/>
        <a:lstStyle/>
        <a:p>
          <a:endParaRPr lang="en-US"/>
        </a:p>
      </dgm:t>
    </dgm:pt>
    <dgm:pt modelId="{A8760CD1-5F95-4522-84B3-9E1A21AFCD89}" type="sibTrans" cxnId="{0E1AD56F-A92D-4121-A273-E72978CA8F02}">
      <dgm:prSet/>
      <dgm:spPr/>
      <dgm:t>
        <a:bodyPr/>
        <a:lstStyle/>
        <a:p>
          <a:endParaRPr lang="en-US"/>
        </a:p>
      </dgm:t>
    </dgm:pt>
    <dgm:pt modelId="{4F637EDB-6A7D-430B-A42D-5F2103A1EE42}">
      <dgm:prSet/>
      <dgm:spPr/>
      <dgm:t>
        <a:bodyPr/>
        <a:lstStyle/>
        <a:p>
          <a:r>
            <a:rPr lang="en-US" dirty="0" err="1"/>
            <a:t>OkHttp</a:t>
          </a:r>
          <a:r>
            <a:rPr lang="en-US" dirty="0"/>
            <a:t> Logging</a:t>
          </a:r>
        </a:p>
      </dgm:t>
    </dgm:pt>
    <dgm:pt modelId="{C54F28E3-E526-4910-8489-E2B266594FF8}" type="parTrans" cxnId="{E0AABD27-B8E3-45CA-AB67-546CA8056077}">
      <dgm:prSet/>
      <dgm:spPr/>
      <dgm:t>
        <a:bodyPr/>
        <a:lstStyle/>
        <a:p>
          <a:endParaRPr lang="en-US"/>
        </a:p>
      </dgm:t>
    </dgm:pt>
    <dgm:pt modelId="{11C35F56-D557-44B9-86B1-EA967E9F7143}" type="sibTrans" cxnId="{E0AABD27-B8E3-45CA-AB67-546CA8056077}">
      <dgm:prSet/>
      <dgm:spPr/>
      <dgm:t>
        <a:bodyPr/>
        <a:lstStyle/>
        <a:p>
          <a:endParaRPr lang="en-US"/>
        </a:p>
      </dgm:t>
    </dgm:pt>
    <dgm:pt modelId="{CB8D3946-99C7-46E8-9B6E-D195C3E9E080}" type="pres">
      <dgm:prSet presAssocID="{B5EFA2BC-75A5-4480-9374-2C5343191386}" presName="linear" presStyleCnt="0">
        <dgm:presLayoutVars>
          <dgm:dir/>
          <dgm:animLvl val="lvl"/>
          <dgm:resizeHandles val="exact"/>
        </dgm:presLayoutVars>
      </dgm:prSet>
      <dgm:spPr/>
    </dgm:pt>
    <dgm:pt modelId="{85462F21-B835-4219-BD2D-05EB99A3B818}" type="pres">
      <dgm:prSet presAssocID="{8FF2E8A7-FC0E-4B72-B031-08558687C1A1}" presName="parentLin" presStyleCnt="0"/>
      <dgm:spPr/>
    </dgm:pt>
    <dgm:pt modelId="{A785995C-91C2-4A3A-8655-557649D2D94E}" type="pres">
      <dgm:prSet presAssocID="{8FF2E8A7-FC0E-4B72-B031-08558687C1A1}" presName="parentLeftMargin" presStyleLbl="node1" presStyleIdx="0" presStyleCnt="1"/>
      <dgm:spPr/>
    </dgm:pt>
    <dgm:pt modelId="{011AE3D1-2EF7-460F-8F34-1858457FB61D}" type="pres">
      <dgm:prSet presAssocID="{8FF2E8A7-FC0E-4B72-B031-08558687C1A1}" presName="parentText" presStyleLbl="node1" presStyleIdx="0" presStyleCnt="1">
        <dgm:presLayoutVars>
          <dgm:chMax val="0"/>
          <dgm:bulletEnabled val="1"/>
        </dgm:presLayoutVars>
      </dgm:prSet>
      <dgm:spPr/>
    </dgm:pt>
    <dgm:pt modelId="{B033E145-84E0-4B80-A131-11B5E044B354}" type="pres">
      <dgm:prSet presAssocID="{8FF2E8A7-FC0E-4B72-B031-08558687C1A1}" presName="negativeSpace" presStyleCnt="0"/>
      <dgm:spPr/>
    </dgm:pt>
    <dgm:pt modelId="{377259FD-58E8-44DF-9863-F0FB58F4281C}" type="pres">
      <dgm:prSet presAssocID="{8FF2E8A7-FC0E-4B72-B031-08558687C1A1}" presName="childText" presStyleLbl="conFgAcc1" presStyleIdx="0" presStyleCnt="1">
        <dgm:presLayoutVars>
          <dgm:bulletEnabled val="1"/>
        </dgm:presLayoutVars>
      </dgm:prSet>
      <dgm:spPr/>
    </dgm:pt>
  </dgm:ptLst>
  <dgm:cxnLst>
    <dgm:cxn modelId="{CA638501-7330-4A3E-B0FC-D5CA6D1736D7}" type="presOf" srcId="{B5EFA2BC-75A5-4480-9374-2C5343191386}" destId="{CB8D3946-99C7-46E8-9B6E-D195C3E9E080}" srcOrd="0" destOrd="0" presId="urn:microsoft.com/office/officeart/2005/8/layout/list1"/>
    <dgm:cxn modelId="{9C829801-CCAE-44AD-BA83-D24B09029CF0}" type="presOf" srcId="{B696309E-C80F-4178-96B0-F36AC4A07F42}" destId="{377259FD-58E8-44DF-9863-F0FB58F4281C}" srcOrd="0" destOrd="21" presId="urn:microsoft.com/office/officeart/2005/8/layout/list1"/>
    <dgm:cxn modelId="{1D72A702-ECF6-4C40-928B-C64379171B1A}" srcId="{E012436F-C8E1-435F-85BC-F71BFED7D3B1}" destId="{3DE729D4-2BFF-413D-8977-5922EAAF86B3}" srcOrd="1" destOrd="0" parTransId="{E7F94511-E07C-458B-AC18-2E47B2AB3B9D}" sibTransId="{CF9B8610-D794-4708-A4AB-C770C369B4BF}"/>
    <dgm:cxn modelId="{6FB68607-62DA-4E54-A297-BB08B7CBF6F0}" type="presOf" srcId="{C9BEA529-53CC-48CD-8147-3B5339B8B2F9}" destId="{377259FD-58E8-44DF-9863-F0FB58F4281C}" srcOrd="0" destOrd="4" presId="urn:microsoft.com/office/officeart/2005/8/layout/list1"/>
    <dgm:cxn modelId="{3814720C-BF25-4633-BB20-97E0145FAEDE}" srcId="{8FF2E8A7-FC0E-4B72-B031-08558687C1A1}" destId="{85F8D778-4C05-4387-A5B7-01C5AB6B75CF}" srcOrd="6" destOrd="0" parTransId="{3A63F837-72FB-4193-B8EC-787895BB66A6}" sibTransId="{92A76FCF-D777-469A-8F58-505E88720DD8}"/>
    <dgm:cxn modelId="{8A412F0F-11F6-4957-A2F7-293989DBDA32}" type="presOf" srcId="{85F8D778-4C05-4387-A5B7-01C5AB6B75CF}" destId="{377259FD-58E8-44DF-9863-F0FB58F4281C}" srcOrd="0" destOrd="18" presId="urn:microsoft.com/office/officeart/2005/8/layout/list1"/>
    <dgm:cxn modelId="{BEE3A80F-BACF-4F8B-8FE4-2F236D184533}" type="presOf" srcId="{42AC8A35-1A68-4090-96CA-0C41CAA55B05}" destId="{377259FD-58E8-44DF-9863-F0FB58F4281C}" srcOrd="0" destOrd="14" presId="urn:microsoft.com/office/officeart/2005/8/layout/list1"/>
    <dgm:cxn modelId="{791AC518-BAC9-41D8-B613-EEAFE7175F3A}" type="presOf" srcId="{620FA83D-FCC4-4134-9B46-4346C4571204}" destId="{377259FD-58E8-44DF-9863-F0FB58F4281C}" srcOrd="0" destOrd="0" presId="urn:microsoft.com/office/officeart/2005/8/layout/list1"/>
    <dgm:cxn modelId="{EF037919-41CA-48A0-B818-C9959165A961}" srcId="{5E63F6EE-F37D-4A21-B2A2-018524B34CD3}" destId="{9BBFCCCC-3D95-43E6-B6E5-9CF9208CD3A3}" srcOrd="0" destOrd="0" parTransId="{AE8AD982-087C-4FAB-BE43-2EB80B3B084D}" sibTransId="{F2412669-C1FF-4C6D-9847-D54CD7C714CD}"/>
    <dgm:cxn modelId="{6AA3201F-47A7-416E-880F-9C6EAF610B4E}" type="presOf" srcId="{5E99B35A-F7E7-4330-AC4D-338128772E3B}" destId="{377259FD-58E8-44DF-9863-F0FB58F4281C}" srcOrd="0" destOrd="11" presId="urn:microsoft.com/office/officeart/2005/8/layout/list1"/>
    <dgm:cxn modelId="{2400DF22-80FD-416B-A8C9-C0860F9CA954}" srcId="{8FF2E8A7-FC0E-4B72-B031-08558687C1A1}" destId="{5E460762-2525-46E4-84C2-38D7B339DA7D}" srcOrd="1" destOrd="0" parTransId="{0A7A39CF-F6C5-40AE-8491-97643393D177}" sibTransId="{E45EE209-DC23-4EF9-8E9F-F32C787D5068}"/>
    <dgm:cxn modelId="{E0AABD27-B8E3-45CA-AB67-546CA8056077}" srcId="{85F8D778-4C05-4387-A5B7-01C5AB6B75CF}" destId="{4F637EDB-6A7D-430B-A42D-5F2103A1EE42}" srcOrd="1" destOrd="0" parTransId="{C54F28E3-E526-4910-8489-E2B266594FF8}" sibTransId="{11C35F56-D557-44B9-86B1-EA967E9F7143}"/>
    <dgm:cxn modelId="{1850972E-9636-474E-ADA1-B5318B9582C5}" type="presOf" srcId="{6DA9D565-8E87-4DA8-9EE1-1DDFCE67A265}" destId="{377259FD-58E8-44DF-9863-F0FB58F4281C}" srcOrd="0" destOrd="13" presId="urn:microsoft.com/office/officeart/2005/8/layout/list1"/>
    <dgm:cxn modelId="{3C75E63B-97D6-4B85-B46C-D7E8A12F97F7}" srcId="{8FF2E8A7-FC0E-4B72-B031-08558687C1A1}" destId="{7B9FD3B2-4AF3-44EE-B02E-A654DBF6F0B3}" srcOrd="2" destOrd="0" parTransId="{B1452AC1-E16F-40F0-BA59-C42CDC7FF420}" sibTransId="{685C4BAB-76EA-44AB-B86E-44E87238AD4C}"/>
    <dgm:cxn modelId="{F6A51866-31EB-49F1-9696-55712A9EC88C}" type="presOf" srcId="{985C74E2-A1C4-43C2-81F8-230036E57487}" destId="{377259FD-58E8-44DF-9863-F0FB58F4281C}" srcOrd="0" destOrd="3" presId="urn:microsoft.com/office/officeart/2005/8/layout/list1"/>
    <dgm:cxn modelId="{402A4367-BE3B-4BA2-8398-AE7C12FCE290}" type="presOf" srcId="{5E460762-2525-46E4-84C2-38D7B339DA7D}" destId="{377259FD-58E8-44DF-9863-F0FB58F4281C}" srcOrd="0" destOrd="1" presId="urn:microsoft.com/office/officeart/2005/8/layout/list1"/>
    <dgm:cxn modelId="{CDBDE06D-DB52-4DF1-B544-E6F8825B4CFD}" srcId="{85F8D778-4C05-4387-A5B7-01C5AB6B75CF}" destId="{B696309E-C80F-4178-96B0-F36AC4A07F42}" srcOrd="2" destOrd="0" parTransId="{40A64294-E760-4341-9225-F16455E05050}" sibTransId="{E29509C9-183E-45E2-A315-0A174498717F}"/>
    <dgm:cxn modelId="{8D97F56E-4ABE-42B7-AA4C-215004BCB824}" type="presOf" srcId="{8B7E03A9-EC86-4575-B897-8CB20526C237}" destId="{377259FD-58E8-44DF-9863-F0FB58F4281C}" srcOrd="0" destOrd="22" presId="urn:microsoft.com/office/officeart/2005/8/layout/list1"/>
    <dgm:cxn modelId="{0E1AD56F-A92D-4121-A273-E72978CA8F02}" srcId="{85F8D778-4C05-4387-A5B7-01C5AB6B75CF}" destId="{E2D34F09-21E8-4F94-8827-27253B935FEB}" srcOrd="0" destOrd="0" parTransId="{FB74BE8D-328C-447E-ADC6-8C11CF8F34AF}" sibTransId="{A8760CD1-5F95-4522-84B3-9E1A21AFCD89}"/>
    <dgm:cxn modelId="{3C17CC71-2EF4-4E25-A069-4A9F798ED5FB}" srcId="{8FF2E8A7-FC0E-4B72-B031-08558687C1A1}" destId="{5E63F6EE-F37D-4A21-B2A2-018524B34CD3}" srcOrd="3" destOrd="0" parTransId="{ACA1261B-840E-434F-86EF-B8A01A8CE6D7}" sibTransId="{154FE270-ED76-40B2-BCFC-736ED9FE451D}"/>
    <dgm:cxn modelId="{AF889052-287D-4474-858C-9CF6CAC977A7}" srcId="{5E460762-2525-46E4-84C2-38D7B339DA7D}" destId="{C9BEA529-53CC-48CD-8147-3B5339B8B2F9}" srcOrd="2" destOrd="0" parTransId="{03C1630F-9529-4A0A-B854-170790BBA638}" sibTransId="{8A82E192-D6F3-49EC-AB94-34FC6632908B}"/>
    <dgm:cxn modelId="{6B495874-0189-4149-8982-1E49AACA6EA1}" srcId="{8FF2E8A7-FC0E-4B72-B031-08558687C1A1}" destId="{E012436F-C8E1-435F-85BC-F71BFED7D3B1}" srcOrd="5" destOrd="0" parTransId="{08494B70-0337-4575-9FF2-B73D3462A624}" sibTransId="{9A960C26-C415-418D-BBD7-944654E05E33}"/>
    <dgm:cxn modelId="{7CAD8655-200D-42B0-90A5-5BA6A6CA1137}" type="presOf" srcId="{E2D34F09-21E8-4F94-8827-27253B935FEB}" destId="{377259FD-58E8-44DF-9863-F0FB58F4281C}" srcOrd="0" destOrd="19" presId="urn:microsoft.com/office/officeart/2005/8/layout/list1"/>
    <dgm:cxn modelId="{60AE4478-E64E-439D-82CC-5ED119E8913D}" type="presOf" srcId="{9BBFCCCC-3D95-43E6-B6E5-9CF9208CD3A3}" destId="{377259FD-58E8-44DF-9863-F0FB58F4281C}" srcOrd="0" destOrd="9" presId="urn:microsoft.com/office/officeart/2005/8/layout/list1"/>
    <dgm:cxn modelId="{9C625778-8482-4A18-A835-5778F37E163F}" srcId="{E012436F-C8E1-435F-85BC-F71BFED7D3B1}" destId="{6D510053-BAD9-45D1-8830-968B4686B090}" srcOrd="0" destOrd="0" parTransId="{707B4537-1ABB-4BF5-8FFC-5E3DA1B471AE}" sibTransId="{72A42E77-021C-445B-AF04-3593E1AABCDF}"/>
    <dgm:cxn modelId="{BE635359-9E22-481D-8834-298686244F01}" srcId="{5E63F6EE-F37D-4A21-B2A2-018524B34CD3}" destId="{59D835B0-541B-4C44-B90A-DE8E82648168}" srcOrd="1" destOrd="0" parTransId="{3FDB35C2-2F0F-4A7C-92AC-13C81058385A}" sibTransId="{15935BE0-D05C-4D59-A601-85D81371F35D}"/>
    <dgm:cxn modelId="{4B6C427A-DEE7-40AB-95DB-C2A97B136ADC}" type="presOf" srcId="{7B9FD3B2-4AF3-44EE-B02E-A654DBF6F0B3}" destId="{377259FD-58E8-44DF-9863-F0FB58F4281C}" srcOrd="0" destOrd="5" presId="urn:microsoft.com/office/officeart/2005/8/layout/list1"/>
    <dgm:cxn modelId="{5AC10484-8A2F-4F89-9146-B9C73BA66FEF}" type="presOf" srcId="{4EE8A9C1-4DFF-41FE-BA6F-ADF4D4A848FA}" destId="{377259FD-58E8-44DF-9863-F0FB58F4281C}" srcOrd="0" destOrd="2" presId="urn:microsoft.com/office/officeart/2005/8/layout/list1"/>
    <dgm:cxn modelId="{5084A384-2351-4A76-A195-519778821170}" type="presOf" srcId="{4F637EDB-6A7D-430B-A42D-5F2103A1EE42}" destId="{377259FD-58E8-44DF-9863-F0FB58F4281C}" srcOrd="0" destOrd="20" presId="urn:microsoft.com/office/officeart/2005/8/layout/list1"/>
    <dgm:cxn modelId="{59700985-1767-4A6E-B862-8403DC30029B}" type="presOf" srcId="{8FF2E8A7-FC0E-4B72-B031-08558687C1A1}" destId="{A785995C-91C2-4A3A-8655-557649D2D94E}" srcOrd="0" destOrd="0" presId="urn:microsoft.com/office/officeart/2005/8/layout/list1"/>
    <dgm:cxn modelId="{98F6EB86-9428-4FFE-831C-783800D6F8E1}" type="presOf" srcId="{6D510053-BAD9-45D1-8830-968B4686B090}" destId="{377259FD-58E8-44DF-9863-F0FB58F4281C}" srcOrd="0" destOrd="16" presId="urn:microsoft.com/office/officeart/2005/8/layout/list1"/>
    <dgm:cxn modelId="{5698AF8A-D1F1-410E-89FA-2649FD8F853C}" type="presOf" srcId="{E73C77EC-E711-4ED8-BE47-E4FB883D0BAD}" destId="{377259FD-58E8-44DF-9863-F0FB58F4281C}" srcOrd="0" destOrd="6" presId="urn:microsoft.com/office/officeart/2005/8/layout/list1"/>
    <dgm:cxn modelId="{D7889091-73C9-4D77-B44D-FBB53F845E0A}" srcId="{8FF2E8A7-FC0E-4B72-B031-08558687C1A1}" destId="{620FA83D-FCC4-4134-9B46-4346C4571204}" srcOrd="0" destOrd="0" parTransId="{8CE39EF1-DE66-4F73-872D-61182AD67C8A}" sibTransId="{8105F31C-5C6F-42FC-9BA5-BF08B930F0A8}"/>
    <dgm:cxn modelId="{5ED53597-DBE5-4427-AB46-CABEF9A85B94}" srcId="{5E63F6EE-F37D-4A21-B2A2-018524B34CD3}" destId="{EE23BD92-3982-45C9-BD2B-146B5609CF6B}" srcOrd="3" destOrd="0" parTransId="{A61247B4-AD61-46DE-994F-E5ADBC2179C2}" sibTransId="{D081CC04-EC56-4C88-B309-E489F56F8A91}"/>
    <dgm:cxn modelId="{7CFD779B-5D6A-4525-A351-F87B5EBEF386}" srcId="{7B9FD3B2-4AF3-44EE-B02E-A654DBF6F0B3}" destId="{C9E80B04-3D98-4E23-9ECD-8F577D6B385F}" srcOrd="1" destOrd="0" parTransId="{8C73729E-5522-494B-82A7-68E5B60812AA}" sibTransId="{1CDE86EC-F852-4D3C-9920-A30519C321B6}"/>
    <dgm:cxn modelId="{96C179A4-041E-4C73-BD44-B0D1905A3F18}" srcId="{6DA9D565-8E87-4DA8-9EE1-1DDFCE67A265}" destId="{42AC8A35-1A68-4090-96CA-0C41CAA55B05}" srcOrd="0" destOrd="0" parTransId="{B4F7934C-FD75-4BAB-8E38-81DDD4E36B5B}" sibTransId="{5E67B47F-7A21-4ED3-A66F-DE9AEE775076}"/>
    <dgm:cxn modelId="{1D611BA7-BB9C-43C3-B438-86C2451578E7}" type="presOf" srcId="{C9E80B04-3D98-4E23-9ECD-8F577D6B385F}" destId="{377259FD-58E8-44DF-9863-F0FB58F4281C}" srcOrd="0" destOrd="7" presId="urn:microsoft.com/office/officeart/2005/8/layout/list1"/>
    <dgm:cxn modelId="{CFEBEBA9-CB08-4FD9-B15E-C9D0B91C766D}" srcId="{85F8D778-4C05-4387-A5B7-01C5AB6B75CF}" destId="{8B7E03A9-EC86-4575-B897-8CB20526C237}" srcOrd="3" destOrd="0" parTransId="{C0386527-CBA2-4F16-8407-4771BB4FD3FE}" sibTransId="{28C04031-6093-487F-95CD-345E2D81986B}"/>
    <dgm:cxn modelId="{1116D7B7-9B63-4D51-B487-7688D32A38A5}" srcId="{7B9FD3B2-4AF3-44EE-B02E-A654DBF6F0B3}" destId="{E73C77EC-E711-4ED8-BE47-E4FB883D0BAD}" srcOrd="0" destOrd="0" parTransId="{068B5FE9-9C26-49F7-8B0D-2C018D0D350D}" sibTransId="{0A4C1C7A-DE31-45C6-8D27-B6B65EA5701D}"/>
    <dgm:cxn modelId="{6A49C7B9-EBAC-42A1-89B3-22A08A43923E}" type="presOf" srcId="{E012436F-C8E1-435F-85BC-F71BFED7D3B1}" destId="{377259FD-58E8-44DF-9863-F0FB58F4281C}" srcOrd="0" destOrd="15" presId="urn:microsoft.com/office/officeart/2005/8/layout/list1"/>
    <dgm:cxn modelId="{5102F9BE-0C70-4943-8FDB-AA6B5E296B97}" type="presOf" srcId="{5E63F6EE-F37D-4A21-B2A2-018524B34CD3}" destId="{377259FD-58E8-44DF-9863-F0FB58F4281C}" srcOrd="0" destOrd="8" presId="urn:microsoft.com/office/officeart/2005/8/layout/list1"/>
    <dgm:cxn modelId="{56A780C7-F182-44E7-BDCC-C2A7057A9138}" type="presOf" srcId="{59D835B0-541B-4C44-B90A-DE8E82648168}" destId="{377259FD-58E8-44DF-9863-F0FB58F4281C}" srcOrd="0" destOrd="10" presId="urn:microsoft.com/office/officeart/2005/8/layout/list1"/>
    <dgm:cxn modelId="{9D2D8ADF-7331-4BF7-8160-169B7F71592B}" srcId="{5E460762-2525-46E4-84C2-38D7B339DA7D}" destId="{985C74E2-A1C4-43C2-81F8-230036E57487}" srcOrd="1" destOrd="0" parTransId="{A2923D43-BDBD-45FF-9B13-49BAE844A40A}" sibTransId="{EAEAD7D2-43AF-4B0F-8C22-F16A2C755763}"/>
    <dgm:cxn modelId="{E1C4AAE6-22C1-4081-9507-58089FCFF1BB}" type="presOf" srcId="{EE23BD92-3982-45C9-BD2B-146B5609CF6B}" destId="{377259FD-58E8-44DF-9863-F0FB58F4281C}" srcOrd="0" destOrd="12" presId="urn:microsoft.com/office/officeart/2005/8/layout/list1"/>
    <dgm:cxn modelId="{5CA2CDEA-CB39-4950-8587-C84C4D4D37D1}" type="presOf" srcId="{8FF2E8A7-FC0E-4B72-B031-08558687C1A1}" destId="{011AE3D1-2EF7-460F-8F34-1858457FB61D}" srcOrd="1" destOrd="0" presId="urn:microsoft.com/office/officeart/2005/8/layout/list1"/>
    <dgm:cxn modelId="{7E3055EB-402A-4E0B-A49D-404DBAB5806B}" type="presOf" srcId="{3DE729D4-2BFF-413D-8977-5922EAAF86B3}" destId="{377259FD-58E8-44DF-9863-F0FB58F4281C}" srcOrd="0" destOrd="17" presId="urn:microsoft.com/office/officeart/2005/8/layout/list1"/>
    <dgm:cxn modelId="{31A3A6EC-FA7B-4E33-8983-B038E5633A64}" srcId="{B5EFA2BC-75A5-4480-9374-2C5343191386}" destId="{8FF2E8A7-FC0E-4B72-B031-08558687C1A1}" srcOrd="0" destOrd="0" parTransId="{F110DCC3-33D7-4E47-B8EC-C4120B0AE631}" sibTransId="{19890207-57FA-4C42-BA1C-66EB69ACD6E3}"/>
    <dgm:cxn modelId="{A942E6EC-7550-45BC-904B-0C496F0EFCE5}" srcId="{5E63F6EE-F37D-4A21-B2A2-018524B34CD3}" destId="{5E99B35A-F7E7-4330-AC4D-338128772E3B}" srcOrd="2" destOrd="0" parTransId="{82E65A58-B3C9-4CC6-8577-01F0CD68E78F}" sibTransId="{BBA32B1C-9581-4E87-AE90-9B2BCD69670C}"/>
    <dgm:cxn modelId="{8F1A82EE-4C67-4A86-915A-527058FD5543}" srcId="{5E460762-2525-46E4-84C2-38D7B339DA7D}" destId="{4EE8A9C1-4DFF-41FE-BA6F-ADF4D4A848FA}" srcOrd="0" destOrd="0" parTransId="{FBD59316-08DC-4DCE-82D2-F204941AB8CA}" sibTransId="{CD1C386A-9C36-45C3-9BDB-33A2AACB79DD}"/>
    <dgm:cxn modelId="{E058BDF1-09FB-407A-AD12-EE66112A5F62}" srcId="{8FF2E8A7-FC0E-4B72-B031-08558687C1A1}" destId="{6DA9D565-8E87-4DA8-9EE1-1DDFCE67A265}" srcOrd="4" destOrd="0" parTransId="{360D5118-4D5D-477C-B018-8B34267306AE}" sibTransId="{C0CD54FC-0187-4530-9873-B52FB5EB6E14}"/>
    <dgm:cxn modelId="{CC3EE3EF-6DED-4779-9209-DF5C458F2F8E}" type="presParOf" srcId="{CB8D3946-99C7-46E8-9B6E-D195C3E9E080}" destId="{85462F21-B835-4219-BD2D-05EB99A3B818}" srcOrd="0" destOrd="0" presId="urn:microsoft.com/office/officeart/2005/8/layout/list1"/>
    <dgm:cxn modelId="{CE43DB5A-4F9F-4BA1-A531-5E631813B6F8}" type="presParOf" srcId="{85462F21-B835-4219-BD2D-05EB99A3B818}" destId="{A785995C-91C2-4A3A-8655-557649D2D94E}" srcOrd="0" destOrd="0" presId="urn:microsoft.com/office/officeart/2005/8/layout/list1"/>
    <dgm:cxn modelId="{72DC20F9-6D3B-4664-AFA0-DBEDB49A5967}" type="presParOf" srcId="{85462F21-B835-4219-BD2D-05EB99A3B818}" destId="{011AE3D1-2EF7-460F-8F34-1858457FB61D}" srcOrd="1" destOrd="0" presId="urn:microsoft.com/office/officeart/2005/8/layout/list1"/>
    <dgm:cxn modelId="{EF8DA829-521D-4C51-9AAB-E45A63DF5852}" type="presParOf" srcId="{CB8D3946-99C7-46E8-9B6E-D195C3E9E080}" destId="{B033E145-84E0-4B80-A131-11B5E044B354}" srcOrd="1" destOrd="0" presId="urn:microsoft.com/office/officeart/2005/8/layout/list1"/>
    <dgm:cxn modelId="{1A698E31-59D6-417F-9A0D-2707092CA6C2}" type="presParOf" srcId="{CB8D3946-99C7-46E8-9B6E-D195C3E9E080}" destId="{377259FD-58E8-44DF-9863-F0FB58F4281C}" srcOrd="2"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77259FD-58E8-44DF-9863-F0FB58F4281C}">
      <dsp:nvSpPr>
        <dsp:cNvPr id="0" name=""/>
        <dsp:cNvSpPr/>
      </dsp:nvSpPr>
      <dsp:spPr>
        <a:xfrm>
          <a:off x="0" y="194180"/>
          <a:ext cx="5620474" cy="446040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36211" tIns="249936" rIns="436211" bIns="85344" numCol="1" spcCol="1270" anchor="t" anchorCtr="0">
          <a:noAutofit/>
        </a:bodyPr>
        <a:lstStyle/>
        <a:p>
          <a:pPr marL="114300" lvl="1" indent="-114300" algn="l" defTabSz="533400">
            <a:lnSpc>
              <a:spcPct val="90000"/>
            </a:lnSpc>
            <a:spcBef>
              <a:spcPct val="0"/>
            </a:spcBef>
            <a:spcAft>
              <a:spcPct val="15000"/>
            </a:spcAft>
            <a:buChar char="•"/>
          </a:pPr>
          <a:r>
            <a:rPr lang="en-US" sz="1200" kern="1200" dirty="0"/>
            <a:t>Ubuntu Linux OS</a:t>
          </a:r>
        </a:p>
        <a:p>
          <a:pPr marL="114300" lvl="1" indent="-114300" algn="l" defTabSz="533400">
            <a:lnSpc>
              <a:spcPct val="90000"/>
            </a:lnSpc>
            <a:spcBef>
              <a:spcPct val="0"/>
            </a:spcBef>
            <a:spcAft>
              <a:spcPct val="15000"/>
            </a:spcAft>
            <a:buChar char="•"/>
          </a:pPr>
          <a:r>
            <a:rPr lang="en-US" sz="1200" kern="1200" dirty="0"/>
            <a:t>Apache HTTP server configured as reverse proxy</a:t>
          </a:r>
        </a:p>
        <a:p>
          <a:pPr marL="114300" lvl="1" indent="-114300" algn="l" defTabSz="533400">
            <a:lnSpc>
              <a:spcPct val="90000"/>
            </a:lnSpc>
            <a:spcBef>
              <a:spcPct val="0"/>
            </a:spcBef>
            <a:spcAft>
              <a:spcPct val="15000"/>
            </a:spcAft>
            <a:buChar char="•"/>
          </a:pPr>
          <a:r>
            <a:rPr lang="en-US" sz="1200" kern="1200"/>
            <a:t>JRE 8</a:t>
          </a:r>
        </a:p>
        <a:p>
          <a:pPr marL="114300" lvl="1" indent="-114300" algn="l" defTabSz="533400">
            <a:lnSpc>
              <a:spcPct val="90000"/>
            </a:lnSpc>
            <a:spcBef>
              <a:spcPct val="0"/>
            </a:spcBef>
            <a:spcAft>
              <a:spcPct val="15000"/>
            </a:spcAft>
            <a:buChar char="•"/>
          </a:pPr>
          <a:r>
            <a:rPr lang="en-US" sz="1200" kern="1200"/>
            <a:t>Apache Tomcat Java application server</a:t>
          </a:r>
        </a:p>
        <a:p>
          <a:pPr marL="114300" lvl="1" indent="-114300" algn="l" defTabSz="533400">
            <a:lnSpc>
              <a:spcPct val="90000"/>
            </a:lnSpc>
            <a:spcBef>
              <a:spcPct val="0"/>
            </a:spcBef>
            <a:spcAft>
              <a:spcPct val="15000"/>
            </a:spcAft>
            <a:buChar char="•"/>
          </a:pPr>
          <a:r>
            <a:rPr lang="en-US" sz="1200" kern="1200"/>
            <a:t>Web service application, incorporating</a:t>
          </a:r>
        </a:p>
        <a:p>
          <a:pPr marL="228600" lvl="2" indent="-114300" algn="l" defTabSz="533400">
            <a:lnSpc>
              <a:spcPct val="90000"/>
            </a:lnSpc>
            <a:spcBef>
              <a:spcPct val="0"/>
            </a:spcBef>
            <a:spcAft>
              <a:spcPct val="15000"/>
            </a:spcAft>
            <a:buChar char="•"/>
          </a:pPr>
          <a:r>
            <a:rPr lang="en-US" sz="1200" kern="1200"/>
            <a:t>Data model</a:t>
          </a:r>
        </a:p>
        <a:p>
          <a:pPr marL="228600" lvl="2" indent="-114300" algn="l" defTabSz="533400">
            <a:lnSpc>
              <a:spcPct val="90000"/>
            </a:lnSpc>
            <a:spcBef>
              <a:spcPct val="0"/>
            </a:spcBef>
            <a:spcAft>
              <a:spcPct val="15000"/>
            </a:spcAft>
            <a:buChar char="•"/>
          </a:pPr>
          <a:r>
            <a:rPr lang="en-US" sz="1200" kern="1200"/>
            <a:t>Embedded Apache Derby database</a:t>
          </a:r>
        </a:p>
        <a:p>
          <a:pPr marL="228600" lvl="2" indent="-114300" algn="l" defTabSz="533400">
            <a:lnSpc>
              <a:spcPct val="90000"/>
            </a:lnSpc>
            <a:spcBef>
              <a:spcPct val="0"/>
            </a:spcBef>
            <a:spcAft>
              <a:spcPct val="15000"/>
            </a:spcAft>
            <a:buChar char="•"/>
          </a:pPr>
          <a:r>
            <a:rPr lang="en-US" sz="1200" kern="1200"/>
            <a:t>Hibernate ORM</a:t>
          </a:r>
        </a:p>
        <a:p>
          <a:pPr marL="228600" lvl="2" indent="-114300" algn="l" defTabSz="533400">
            <a:lnSpc>
              <a:spcPct val="90000"/>
            </a:lnSpc>
            <a:spcBef>
              <a:spcPct val="0"/>
            </a:spcBef>
            <a:spcAft>
              <a:spcPct val="15000"/>
            </a:spcAft>
            <a:buChar char="•"/>
          </a:pPr>
          <a:r>
            <a:rPr lang="en-US" sz="1200" kern="1200"/>
            <a:t>Custom entity classes</a:t>
          </a:r>
        </a:p>
        <a:p>
          <a:pPr marL="228600" lvl="2" indent="-114300" algn="l" defTabSz="533400">
            <a:lnSpc>
              <a:spcPct val="90000"/>
            </a:lnSpc>
            <a:spcBef>
              <a:spcPct val="0"/>
            </a:spcBef>
            <a:spcAft>
              <a:spcPct val="15000"/>
            </a:spcAft>
            <a:buChar char="•"/>
          </a:pPr>
          <a:r>
            <a:rPr lang="en-US" sz="1200" kern="1200"/>
            <a:t>Spring Boot Data</a:t>
          </a:r>
        </a:p>
        <a:p>
          <a:pPr marL="228600" lvl="2" indent="-114300" algn="l" defTabSz="533400">
            <a:lnSpc>
              <a:spcPct val="90000"/>
            </a:lnSpc>
            <a:spcBef>
              <a:spcPct val="0"/>
            </a:spcBef>
            <a:spcAft>
              <a:spcPct val="15000"/>
            </a:spcAft>
            <a:buChar char="•"/>
          </a:pPr>
          <a:r>
            <a:rPr lang="en-US" sz="1200" kern="1200"/>
            <a:t>Custom data repository interfaces</a:t>
          </a:r>
        </a:p>
        <a:p>
          <a:pPr marL="114300" lvl="1" indent="-114300" algn="l" defTabSz="533400">
            <a:lnSpc>
              <a:spcPct val="90000"/>
            </a:lnSpc>
            <a:spcBef>
              <a:spcPct val="0"/>
            </a:spcBef>
            <a:spcAft>
              <a:spcPct val="15000"/>
            </a:spcAft>
            <a:buChar char="•"/>
          </a:pPr>
          <a:r>
            <a:rPr lang="en-US" sz="1200" kern="1200"/>
            <a:t>Service Controllers</a:t>
          </a:r>
        </a:p>
        <a:p>
          <a:pPr marL="228600" lvl="2" indent="-114300" algn="l" defTabSz="533400">
            <a:lnSpc>
              <a:spcPct val="90000"/>
            </a:lnSpc>
            <a:spcBef>
              <a:spcPct val="0"/>
            </a:spcBef>
            <a:spcAft>
              <a:spcPct val="15000"/>
            </a:spcAft>
            <a:buChar char="•"/>
          </a:pPr>
          <a:r>
            <a:rPr lang="en-US" sz="1200" kern="1200"/>
            <a:t>Spring MVC</a:t>
          </a:r>
        </a:p>
        <a:p>
          <a:pPr marL="228600" lvl="2" indent="-114300" algn="l" defTabSz="533400">
            <a:lnSpc>
              <a:spcPct val="90000"/>
            </a:lnSpc>
            <a:spcBef>
              <a:spcPct val="0"/>
            </a:spcBef>
            <a:spcAft>
              <a:spcPct val="15000"/>
            </a:spcAft>
            <a:buChar char="•"/>
          </a:pPr>
          <a:r>
            <a:rPr lang="en-US" sz="1200" kern="1200"/>
            <a:t>Custom Controllers</a:t>
          </a:r>
        </a:p>
        <a:p>
          <a:pPr marL="114300" lvl="1" indent="-114300" algn="l" defTabSz="533400">
            <a:lnSpc>
              <a:spcPct val="90000"/>
            </a:lnSpc>
            <a:spcBef>
              <a:spcPct val="0"/>
            </a:spcBef>
            <a:spcAft>
              <a:spcPct val="15000"/>
            </a:spcAft>
            <a:buChar char="•"/>
          </a:pPr>
          <a:r>
            <a:rPr lang="en-US" sz="1200" kern="1200"/>
            <a:t>View Composition &amp; Serialization</a:t>
          </a:r>
        </a:p>
        <a:p>
          <a:pPr marL="228600" lvl="2" indent="-114300" algn="l" defTabSz="533400">
            <a:lnSpc>
              <a:spcPct val="90000"/>
            </a:lnSpc>
            <a:spcBef>
              <a:spcPct val="0"/>
            </a:spcBef>
            <a:spcAft>
              <a:spcPct val="15000"/>
            </a:spcAft>
            <a:buChar char="•"/>
          </a:pPr>
          <a:r>
            <a:rPr lang="en-US" sz="1200" kern="1200"/>
            <a:t>Jackson JSON</a:t>
          </a:r>
        </a:p>
        <a:p>
          <a:pPr marL="228600" lvl="2" indent="-114300" algn="l" defTabSz="533400">
            <a:lnSpc>
              <a:spcPct val="90000"/>
            </a:lnSpc>
            <a:spcBef>
              <a:spcPct val="0"/>
            </a:spcBef>
            <a:spcAft>
              <a:spcPct val="15000"/>
            </a:spcAft>
            <a:buChar char="•"/>
          </a:pPr>
          <a:r>
            <a:rPr lang="en-US" sz="1200" kern="1200"/>
            <a:t>Custom View Classes &amp; Interfaces</a:t>
          </a:r>
        </a:p>
        <a:p>
          <a:pPr marL="114300" lvl="1" indent="-114300" algn="l" defTabSz="533400">
            <a:lnSpc>
              <a:spcPct val="90000"/>
            </a:lnSpc>
            <a:spcBef>
              <a:spcPct val="0"/>
            </a:spcBef>
            <a:spcAft>
              <a:spcPct val="15000"/>
            </a:spcAft>
            <a:buChar char="•"/>
          </a:pPr>
          <a:r>
            <a:rPr lang="en-US" sz="1200" kern="1200"/>
            <a:t>Authentication</a:t>
          </a:r>
        </a:p>
        <a:p>
          <a:pPr marL="228600" lvl="2" indent="-114300" algn="l" defTabSz="533400">
            <a:lnSpc>
              <a:spcPct val="90000"/>
            </a:lnSpc>
            <a:spcBef>
              <a:spcPct val="0"/>
            </a:spcBef>
            <a:spcAft>
              <a:spcPct val="15000"/>
            </a:spcAft>
            <a:buChar char="•"/>
          </a:pPr>
          <a:r>
            <a:rPr lang="en-US" sz="1200" kern="1200"/>
            <a:t>Spring Security</a:t>
          </a:r>
        </a:p>
        <a:p>
          <a:pPr marL="228600" lvl="2" indent="-114300" algn="l" defTabSz="533400">
            <a:lnSpc>
              <a:spcPct val="90000"/>
            </a:lnSpc>
            <a:spcBef>
              <a:spcPct val="0"/>
            </a:spcBef>
            <a:spcAft>
              <a:spcPct val="15000"/>
            </a:spcAft>
            <a:buChar char="•"/>
          </a:pPr>
          <a:r>
            <a:rPr lang="en-US" sz="1200" kern="1200" dirty="0"/>
            <a:t>Google Sign In</a:t>
          </a:r>
        </a:p>
        <a:p>
          <a:pPr marL="114300" lvl="1" indent="-114300" algn="l" defTabSz="533400">
            <a:lnSpc>
              <a:spcPct val="90000"/>
            </a:lnSpc>
            <a:spcBef>
              <a:spcPct val="0"/>
            </a:spcBef>
            <a:spcAft>
              <a:spcPct val="15000"/>
            </a:spcAft>
            <a:buChar char="•"/>
          </a:pPr>
          <a:endParaRPr lang="en-US" sz="1200" kern="1200" dirty="0"/>
        </a:p>
      </dsp:txBody>
      <dsp:txXfrm>
        <a:off x="0" y="194180"/>
        <a:ext cx="5620474" cy="4460400"/>
      </dsp:txXfrm>
    </dsp:sp>
    <dsp:sp modelId="{011AE3D1-2EF7-460F-8F34-1858457FB61D}">
      <dsp:nvSpPr>
        <dsp:cNvPr id="0" name=""/>
        <dsp:cNvSpPr/>
      </dsp:nvSpPr>
      <dsp:spPr>
        <a:xfrm>
          <a:off x="281023" y="17060"/>
          <a:ext cx="3934331" cy="354240"/>
        </a:xfrm>
        <a:prstGeom prst="roundRect">
          <a:avLst/>
        </a:prstGeom>
        <a:solidFill>
          <a:srgbClr val="0A0A27"/>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8708" tIns="0" rIns="148708" bIns="0" numCol="1" spcCol="1270" anchor="ctr" anchorCtr="0">
          <a:noAutofit/>
        </a:bodyPr>
        <a:lstStyle/>
        <a:p>
          <a:pPr marL="0" lvl="0" indent="0" algn="l" defTabSz="533400">
            <a:lnSpc>
              <a:spcPct val="90000"/>
            </a:lnSpc>
            <a:spcBef>
              <a:spcPct val="0"/>
            </a:spcBef>
            <a:spcAft>
              <a:spcPct val="35000"/>
            </a:spcAft>
            <a:buNone/>
          </a:pPr>
          <a:r>
            <a:rPr lang="en-US" sz="1200" kern="1200"/>
            <a:t>Technology stack:</a:t>
          </a:r>
        </a:p>
      </dsp:txBody>
      <dsp:txXfrm>
        <a:off x="298316" y="34353"/>
        <a:ext cx="3899745" cy="31965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77259FD-58E8-44DF-9863-F0FB58F4281C}">
      <dsp:nvSpPr>
        <dsp:cNvPr id="0" name=""/>
        <dsp:cNvSpPr/>
      </dsp:nvSpPr>
      <dsp:spPr>
        <a:xfrm>
          <a:off x="0" y="199399"/>
          <a:ext cx="5620474" cy="443520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36211" tIns="229108" rIns="436211" bIns="78232" numCol="1" spcCol="1270" anchor="t" anchorCtr="0">
          <a:noAutofit/>
        </a:bodyPr>
        <a:lstStyle/>
        <a:p>
          <a:pPr marL="57150" lvl="1" indent="-57150" algn="l" defTabSz="488950">
            <a:lnSpc>
              <a:spcPct val="90000"/>
            </a:lnSpc>
            <a:spcBef>
              <a:spcPct val="0"/>
            </a:spcBef>
            <a:spcAft>
              <a:spcPct val="15000"/>
            </a:spcAft>
            <a:buChar char="•"/>
          </a:pPr>
          <a:r>
            <a:rPr lang="en-US" sz="1100" kern="1200" dirty="0"/>
            <a:t>Android OS</a:t>
          </a:r>
        </a:p>
        <a:p>
          <a:pPr marL="57150" lvl="1" indent="-57150" algn="l" defTabSz="488950">
            <a:lnSpc>
              <a:spcPct val="90000"/>
            </a:lnSpc>
            <a:spcBef>
              <a:spcPct val="0"/>
            </a:spcBef>
            <a:spcAft>
              <a:spcPct val="15000"/>
            </a:spcAft>
            <a:buChar char="•"/>
          </a:pPr>
          <a:r>
            <a:rPr lang="en-US" sz="1100" kern="1200" dirty="0"/>
            <a:t>Remote service interfaces</a:t>
          </a:r>
        </a:p>
        <a:p>
          <a:pPr marL="114300" lvl="2" indent="-57150" algn="l" defTabSz="488950">
            <a:lnSpc>
              <a:spcPct val="90000"/>
            </a:lnSpc>
            <a:spcBef>
              <a:spcPct val="0"/>
            </a:spcBef>
            <a:spcAft>
              <a:spcPct val="15000"/>
            </a:spcAft>
            <a:buChar char="•"/>
          </a:pPr>
          <a:r>
            <a:rPr lang="en-US" sz="1100" kern="1200" dirty="0"/>
            <a:t>Retrofit</a:t>
          </a:r>
        </a:p>
        <a:p>
          <a:pPr marL="114300" lvl="2" indent="-57150" algn="l" defTabSz="488950">
            <a:lnSpc>
              <a:spcPct val="90000"/>
            </a:lnSpc>
            <a:spcBef>
              <a:spcPct val="0"/>
            </a:spcBef>
            <a:spcAft>
              <a:spcPct val="15000"/>
            </a:spcAft>
            <a:buChar char="•"/>
          </a:pPr>
          <a:r>
            <a:rPr lang="en-US" sz="1100" kern="1200" dirty="0" err="1"/>
            <a:t>ReactiveX</a:t>
          </a:r>
          <a:endParaRPr lang="en-US" sz="1100" kern="1200" dirty="0"/>
        </a:p>
        <a:p>
          <a:pPr marL="114300" lvl="2" indent="-57150" algn="l" defTabSz="488950">
            <a:lnSpc>
              <a:spcPct val="90000"/>
            </a:lnSpc>
            <a:spcBef>
              <a:spcPct val="0"/>
            </a:spcBef>
            <a:spcAft>
              <a:spcPct val="15000"/>
            </a:spcAft>
            <a:buChar char="•"/>
          </a:pPr>
          <a:r>
            <a:rPr lang="en-US" sz="1100" kern="1200" dirty="0" err="1"/>
            <a:t>Gson</a:t>
          </a:r>
          <a:endParaRPr lang="en-US" sz="1100" kern="1200" dirty="0"/>
        </a:p>
        <a:p>
          <a:pPr marL="57150" lvl="1" indent="-57150" algn="l" defTabSz="488950">
            <a:lnSpc>
              <a:spcPct val="90000"/>
            </a:lnSpc>
            <a:spcBef>
              <a:spcPct val="0"/>
            </a:spcBef>
            <a:spcAft>
              <a:spcPct val="15000"/>
            </a:spcAft>
            <a:buChar char="•"/>
          </a:pPr>
          <a:r>
            <a:rPr lang="en-US" sz="1100" kern="1200" dirty="0"/>
            <a:t>View Model Components</a:t>
          </a:r>
        </a:p>
        <a:p>
          <a:pPr marL="114300" lvl="2" indent="-57150" algn="l" defTabSz="488950">
            <a:lnSpc>
              <a:spcPct val="90000"/>
            </a:lnSpc>
            <a:spcBef>
              <a:spcPct val="0"/>
            </a:spcBef>
            <a:spcAft>
              <a:spcPct val="15000"/>
            </a:spcAft>
            <a:buChar char="•"/>
          </a:pPr>
          <a:r>
            <a:rPr lang="en-US" sz="1100" kern="1200" dirty="0"/>
            <a:t>Android Lifecycle framework (ViewModel &amp; LiveData)</a:t>
          </a:r>
        </a:p>
        <a:p>
          <a:pPr marL="114300" lvl="2" indent="-57150" algn="l" defTabSz="488950">
            <a:lnSpc>
              <a:spcPct val="90000"/>
            </a:lnSpc>
            <a:spcBef>
              <a:spcPct val="0"/>
            </a:spcBef>
            <a:spcAft>
              <a:spcPct val="15000"/>
            </a:spcAft>
            <a:buChar char="•"/>
          </a:pPr>
          <a:r>
            <a:rPr lang="en-US" sz="1100" kern="1200" dirty="0"/>
            <a:t>Custom View Model Classes</a:t>
          </a:r>
        </a:p>
        <a:p>
          <a:pPr marL="57150" lvl="1" indent="-57150" algn="l" defTabSz="488950">
            <a:lnSpc>
              <a:spcPct val="90000"/>
            </a:lnSpc>
            <a:spcBef>
              <a:spcPct val="0"/>
            </a:spcBef>
            <a:spcAft>
              <a:spcPct val="15000"/>
            </a:spcAft>
            <a:buChar char="•"/>
          </a:pPr>
          <a:r>
            <a:rPr lang="en-US" sz="1100" kern="1200" dirty="0"/>
            <a:t>View</a:t>
          </a:r>
        </a:p>
        <a:p>
          <a:pPr marL="114300" lvl="2" indent="-57150" algn="l" defTabSz="488950">
            <a:lnSpc>
              <a:spcPct val="90000"/>
            </a:lnSpc>
            <a:spcBef>
              <a:spcPct val="0"/>
            </a:spcBef>
            <a:spcAft>
              <a:spcPct val="15000"/>
            </a:spcAft>
            <a:buChar char="•"/>
          </a:pPr>
          <a:r>
            <a:rPr lang="en-US" sz="1100" kern="1200" dirty="0"/>
            <a:t>Custom `RecyclerView.Adapter` and `RecyclerView.Holder` classes</a:t>
          </a:r>
        </a:p>
        <a:p>
          <a:pPr marL="114300" lvl="2" indent="-57150" algn="l" defTabSz="488950">
            <a:lnSpc>
              <a:spcPct val="90000"/>
            </a:lnSpc>
            <a:spcBef>
              <a:spcPct val="0"/>
            </a:spcBef>
            <a:spcAft>
              <a:spcPct val="15000"/>
            </a:spcAft>
            <a:buChar char="•"/>
          </a:pPr>
          <a:r>
            <a:rPr lang="en-US" sz="1100" kern="1200" dirty="0"/>
            <a:t>Custom Layouts</a:t>
          </a:r>
        </a:p>
        <a:p>
          <a:pPr marL="114300" lvl="2" indent="-57150" algn="l" defTabSz="488950">
            <a:lnSpc>
              <a:spcPct val="90000"/>
            </a:lnSpc>
            <a:spcBef>
              <a:spcPct val="0"/>
            </a:spcBef>
            <a:spcAft>
              <a:spcPct val="15000"/>
            </a:spcAft>
            <a:buChar char="•"/>
          </a:pPr>
          <a:r>
            <a:rPr lang="en-US" sz="1100" kern="1200" dirty="0"/>
            <a:t>Custom Dialogs</a:t>
          </a:r>
        </a:p>
        <a:p>
          <a:pPr marL="114300" lvl="2" indent="-57150" algn="l" defTabSz="488950">
            <a:lnSpc>
              <a:spcPct val="90000"/>
            </a:lnSpc>
            <a:spcBef>
              <a:spcPct val="0"/>
            </a:spcBef>
            <a:spcAft>
              <a:spcPct val="15000"/>
            </a:spcAft>
            <a:buChar char="•"/>
          </a:pPr>
          <a:r>
            <a:rPr lang="en-US" sz="1100" kern="1200" dirty="0"/>
            <a:t>Custom Drawables and Vector Assets</a:t>
          </a:r>
        </a:p>
        <a:p>
          <a:pPr marL="57150" lvl="1" indent="-57150" algn="l" defTabSz="488950">
            <a:lnSpc>
              <a:spcPct val="90000"/>
            </a:lnSpc>
            <a:spcBef>
              <a:spcPct val="0"/>
            </a:spcBef>
            <a:spcAft>
              <a:spcPct val="15000"/>
            </a:spcAft>
            <a:buChar char="•"/>
          </a:pPr>
          <a:r>
            <a:rPr lang="en-US" sz="1100" kern="1200" dirty="0"/>
            <a:t>Controller</a:t>
          </a:r>
        </a:p>
        <a:p>
          <a:pPr marL="114300" lvl="2" indent="-57150" algn="l" defTabSz="488950">
            <a:lnSpc>
              <a:spcPct val="90000"/>
            </a:lnSpc>
            <a:spcBef>
              <a:spcPct val="0"/>
            </a:spcBef>
            <a:spcAft>
              <a:spcPct val="15000"/>
            </a:spcAft>
            <a:buChar char="•"/>
          </a:pPr>
          <a:r>
            <a:rPr lang="en-US" sz="1100" kern="1200" dirty="0"/>
            <a:t>Custom activity, fragment, dialog classes</a:t>
          </a:r>
        </a:p>
        <a:p>
          <a:pPr marL="57150" lvl="1" indent="-57150" algn="l" defTabSz="488950">
            <a:lnSpc>
              <a:spcPct val="90000"/>
            </a:lnSpc>
            <a:spcBef>
              <a:spcPct val="0"/>
            </a:spcBef>
            <a:spcAft>
              <a:spcPct val="15000"/>
            </a:spcAft>
            <a:buChar char="•"/>
          </a:pPr>
          <a:r>
            <a:rPr lang="en-US" sz="1100" kern="1200" dirty="0"/>
            <a:t>Authentication</a:t>
          </a:r>
        </a:p>
        <a:p>
          <a:pPr marL="114300" lvl="2" indent="-57150" algn="l" defTabSz="488950">
            <a:lnSpc>
              <a:spcPct val="90000"/>
            </a:lnSpc>
            <a:spcBef>
              <a:spcPct val="0"/>
            </a:spcBef>
            <a:spcAft>
              <a:spcPct val="15000"/>
            </a:spcAft>
            <a:buChar char="•"/>
          </a:pPr>
          <a:r>
            <a:rPr lang="da-DK" sz="1100" kern="1200" dirty="0"/>
            <a:t>Google Sign In</a:t>
          </a:r>
          <a:endParaRPr lang="en-US" sz="1100" kern="1200" dirty="0"/>
        </a:p>
        <a:p>
          <a:pPr marL="114300" lvl="2" indent="-57150" algn="l" defTabSz="488950">
            <a:lnSpc>
              <a:spcPct val="90000"/>
            </a:lnSpc>
            <a:spcBef>
              <a:spcPct val="0"/>
            </a:spcBef>
            <a:spcAft>
              <a:spcPct val="15000"/>
            </a:spcAft>
            <a:buChar char="•"/>
          </a:pPr>
          <a:r>
            <a:rPr lang="en-US" sz="1100" kern="1200" dirty="0"/>
            <a:t>Spotify Sign In (OpenID)</a:t>
          </a:r>
        </a:p>
        <a:p>
          <a:pPr marL="57150" lvl="1" indent="-57150" algn="l" defTabSz="488950">
            <a:lnSpc>
              <a:spcPct val="90000"/>
            </a:lnSpc>
            <a:spcBef>
              <a:spcPct val="0"/>
            </a:spcBef>
            <a:spcAft>
              <a:spcPct val="15000"/>
            </a:spcAft>
            <a:buChar char="•"/>
          </a:pPr>
          <a:r>
            <a:rPr lang="en-US" sz="1100" kern="1200" dirty="0"/>
            <a:t>Other Libraries/Services</a:t>
          </a:r>
        </a:p>
        <a:p>
          <a:pPr marL="114300" lvl="2" indent="-57150" algn="l" defTabSz="488950">
            <a:lnSpc>
              <a:spcPct val="90000"/>
            </a:lnSpc>
            <a:spcBef>
              <a:spcPct val="0"/>
            </a:spcBef>
            <a:spcAft>
              <a:spcPct val="15000"/>
            </a:spcAft>
            <a:buChar char="•"/>
          </a:pPr>
          <a:r>
            <a:rPr lang="en-US" sz="1100" kern="1200" dirty="0" err="1"/>
            <a:t>Stetho</a:t>
          </a:r>
          <a:endParaRPr lang="en-US" sz="1100" kern="1200" dirty="0"/>
        </a:p>
        <a:p>
          <a:pPr marL="114300" lvl="2" indent="-57150" algn="l" defTabSz="488950">
            <a:lnSpc>
              <a:spcPct val="90000"/>
            </a:lnSpc>
            <a:spcBef>
              <a:spcPct val="0"/>
            </a:spcBef>
            <a:spcAft>
              <a:spcPct val="15000"/>
            </a:spcAft>
            <a:buChar char="•"/>
          </a:pPr>
          <a:r>
            <a:rPr lang="en-US" sz="1100" kern="1200" dirty="0" err="1"/>
            <a:t>OkHttp</a:t>
          </a:r>
          <a:r>
            <a:rPr lang="en-US" sz="1100" kern="1200" dirty="0"/>
            <a:t> Logging</a:t>
          </a:r>
        </a:p>
        <a:p>
          <a:pPr marL="114300" lvl="2" indent="-57150" algn="l" defTabSz="488950">
            <a:lnSpc>
              <a:spcPct val="90000"/>
            </a:lnSpc>
            <a:spcBef>
              <a:spcPct val="0"/>
            </a:spcBef>
            <a:spcAft>
              <a:spcPct val="15000"/>
            </a:spcAft>
            <a:buChar char="•"/>
          </a:pPr>
          <a:r>
            <a:rPr lang="en-US" sz="1100" kern="1200" dirty="0"/>
            <a:t>Spotify SDK</a:t>
          </a:r>
        </a:p>
        <a:p>
          <a:pPr marL="114300" lvl="2" indent="-57150" algn="l" defTabSz="488950">
            <a:lnSpc>
              <a:spcPct val="90000"/>
            </a:lnSpc>
            <a:spcBef>
              <a:spcPct val="0"/>
            </a:spcBef>
            <a:spcAft>
              <a:spcPct val="15000"/>
            </a:spcAft>
            <a:buChar char="•"/>
          </a:pPr>
          <a:r>
            <a:rPr lang="en-US" sz="1100" kern="1200" dirty="0"/>
            <a:t>Spotify API</a:t>
          </a:r>
        </a:p>
      </dsp:txBody>
      <dsp:txXfrm>
        <a:off x="0" y="199399"/>
        <a:ext cx="5620474" cy="4435200"/>
      </dsp:txXfrm>
    </dsp:sp>
    <dsp:sp modelId="{011AE3D1-2EF7-460F-8F34-1858457FB61D}">
      <dsp:nvSpPr>
        <dsp:cNvPr id="0" name=""/>
        <dsp:cNvSpPr/>
      </dsp:nvSpPr>
      <dsp:spPr>
        <a:xfrm>
          <a:off x="281023" y="37039"/>
          <a:ext cx="3934331" cy="324720"/>
        </a:xfrm>
        <a:prstGeom prst="roundRect">
          <a:avLst/>
        </a:prstGeom>
        <a:solidFill>
          <a:srgbClr val="0A0A27"/>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8708" tIns="0" rIns="148708" bIns="0" numCol="1" spcCol="1270" anchor="ctr" anchorCtr="0">
          <a:noAutofit/>
        </a:bodyPr>
        <a:lstStyle/>
        <a:p>
          <a:pPr marL="0" lvl="0" indent="0" algn="l" defTabSz="488950">
            <a:lnSpc>
              <a:spcPct val="90000"/>
            </a:lnSpc>
            <a:spcBef>
              <a:spcPct val="0"/>
            </a:spcBef>
            <a:spcAft>
              <a:spcPct val="35000"/>
            </a:spcAft>
            <a:buNone/>
          </a:pPr>
          <a:r>
            <a:rPr lang="en-US" sz="1100" kern="1200"/>
            <a:t>Technology stack:</a:t>
          </a:r>
        </a:p>
      </dsp:txBody>
      <dsp:txXfrm>
        <a:off x="296875" y="52891"/>
        <a:ext cx="3902627" cy="293016"/>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368675" cy="5048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402138" y="0"/>
            <a:ext cx="3368675" cy="504825"/>
          </a:xfrm>
          <a:prstGeom prst="rect">
            <a:avLst/>
          </a:prstGeom>
        </p:spPr>
        <p:txBody>
          <a:bodyPr vert="horz" lIns="91440" tIns="45720" rIns="91440" bIns="45720" rtlCol="0"/>
          <a:lstStyle>
            <a:lvl1pPr algn="r">
              <a:defRPr sz="1200"/>
            </a:lvl1pPr>
          </a:lstStyle>
          <a:p>
            <a:fld id="{E13C6260-20C1-4586-AA12-5E258A6A07A0}" type="datetimeFigureOut">
              <a:rPr lang="en-US" smtClean="0"/>
              <a:t>12/10/2020</a:t>
            </a:fld>
            <a:endParaRPr lang="en-US"/>
          </a:p>
        </p:txBody>
      </p:sp>
      <p:sp>
        <p:nvSpPr>
          <p:cNvPr id="4" name="Slide Image Placeholder 3"/>
          <p:cNvSpPr>
            <a:spLocks noGrp="1" noRot="1" noChangeAspect="1"/>
          </p:cNvSpPr>
          <p:nvPr>
            <p:ph type="sldImg" idx="2"/>
          </p:nvPr>
        </p:nvSpPr>
        <p:spPr>
          <a:xfrm>
            <a:off x="869950" y="1257300"/>
            <a:ext cx="6032500" cy="33940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77875" y="4840288"/>
            <a:ext cx="6216650" cy="3960812"/>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553575"/>
            <a:ext cx="3368675" cy="5048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402138" y="9553575"/>
            <a:ext cx="3368675" cy="504825"/>
          </a:xfrm>
          <a:prstGeom prst="rect">
            <a:avLst/>
          </a:prstGeom>
        </p:spPr>
        <p:txBody>
          <a:bodyPr vert="horz" lIns="91440" tIns="45720" rIns="91440" bIns="45720" rtlCol="0" anchor="b"/>
          <a:lstStyle>
            <a:lvl1pPr algn="r">
              <a:defRPr sz="1200"/>
            </a:lvl1pPr>
          </a:lstStyle>
          <a:p>
            <a:fld id="{53849C95-4F5E-4955-854A-FAAD66CED245}" type="slidenum">
              <a:rPr lang="en-US" smtClean="0"/>
              <a:t>‹#›</a:t>
            </a:fld>
            <a:endParaRPr lang="en-US"/>
          </a:p>
        </p:txBody>
      </p:sp>
    </p:spTree>
    <p:extLst>
      <p:ext uri="{BB962C8B-B14F-4D97-AF65-F5344CB8AC3E}">
        <p14:creationId xmlns:p14="http://schemas.microsoft.com/office/powerpoint/2010/main" val="23817584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3849C95-4F5E-4955-854A-FAAD66CED245}" type="slidenum">
              <a:rPr lang="en-US" smtClean="0"/>
              <a:t>4</a:t>
            </a:fld>
            <a:endParaRPr lang="en-US"/>
          </a:p>
        </p:txBody>
      </p:sp>
    </p:spTree>
    <p:extLst>
      <p:ext uri="{BB962C8B-B14F-4D97-AF65-F5344CB8AC3E}">
        <p14:creationId xmlns:p14="http://schemas.microsoft.com/office/powerpoint/2010/main" val="14349676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3849C95-4F5E-4955-854A-FAAD66CED245}" type="slidenum">
              <a:rPr lang="en-US" smtClean="0"/>
              <a:t>5</a:t>
            </a:fld>
            <a:endParaRPr lang="en-US"/>
          </a:p>
        </p:txBody>
      </p:sp>
    </p:spTree>
    <p:extLst>
      <p:ext uri="{BB962C8B-B14F-4D97-AF65-F5344CB8AC3E}">
        <p14:creationId xmlns:p14="http://schemas.microsoft.com/office/powerpoint/2010/main" val="6065556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625" y="5292513"/>
            <a:ext cx="10078000" cy="37803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3" y="5237541"/>
            <a:ext cx="10078000" cy="529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907256" y="627541"/>
            <a:ext cx="8316516" cy="2948686"/>
          </a:xfrm>
        </p:spPr>
        <p:txBody>
          <a:bodyPr anchor="b">
            <a:normAutofit/>
          </a:bodyPr>
          <a:lstStyle>
            <a:lvl1pPr algn="l">
              <a:lnSpc>
                <a:spcPct val="85000"/>
              </a:lnSpc>
              <a:defRPr sz="6614" spc="-41"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909547" y="3684137"/>
            <a:ext cx="8316516" cy="945092"/>
          </a:xfrm>
        </p:spPr>
        <p:txBody>
          <a:bodyPr lIns="91440" rIns="91440">
            <a:normAutofit/>
          </a:bodyPr>
          <a:lstStyle>
            <a:lvl1pPr marL="0" indent="0" algn="l">
              <a:buNone/>
              <a:defRPr sz="1984" cap="all" spc="165" baseline="0">
                <a:solidFill>
                  <a:schemeClr val="tx2"/>
                </a:solidFill>
                <a:latin typeface="+mj-lt"/>
              </a:defRPr>
            </a:lvl1pPr>
            <a:lvl2pPr marL="378013" indent="0" algn="ctr">
              <a:buNone/>
              <a:defRPr sz="1984"/>
            </a:lvl2pPr>
            <a:lvl3pPr marL="756026" indent="0" algn="ctr">
              <a:buNone/>
              <a:defRPr sz="1984"/>
            </a:lvl3pPr>
            <a:lvl4pPr marL="1134039" indent="0" algn="ctr">
              <a:buNone/>
              <a:defRPr sz="1654"/>
            </a:lvl4pPr>
            <a:lvl5pPr marL="1512052" indent="0" algn="ctr">
              <a:buNone/>
              <a:defRPr sz="1654"/>
            </a:lvl5pPr>
            <a:lvl6pPr marL="1890065" indent="0" algn="ctr">
              <a:buNone/>
              <a:defRPr sz="1654"/>
            </a:lvl6pPr>
            <a:lvl7pPr marL="2268078" indent="0" algn="ctr">
              <a:buNone/>
              <a:defRPr sz="1654"/>
            </a:lvl7pPr>
            <a:lvl8pPr marL="2646091" indent="0" algn="ctr">
              <a:buNone/>
              <a:defRPr sz="1654"/>
            </a:lvl8pPr>
            <a:lvl9pPr marL="3024104" indent="0" algn="ctr">
              <a:buNone/>
              <a:defRPr sz="1654"/>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5000A7-E1FF-4B09-AEC0-7190E9D31000}" type="datetimeFigureOut">
              <a:rPr lang="en-US" smtClean="0"/>
              <a:t>12/10/2020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3B8294-0B31-4D3B-BF49-A5EDF02A75E0}" type="slidenum">
              <a:rPr lang="en-US" smtClean="0"/>
              <a:t>‹#›</a:t>
            </a:fld>
            <a:endParaRPr lang="en-US"/>
          </a:p>
        </p:txBody>
      </p:sp>
      <p:cxnSp>
        <p:nvCxnSpPr>
          <p:cNvPr id="9" name="Straight Connector 8"/>
          <p:cNvCxnSpPr/>
          <p:nvPr/>
        </p:nvCxnSpPr>
        <p:spPr>
          <a:xfrm>
            <a:off x="998519" y="3591348"/>
            <a:ext cx="8165306"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907347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5000A7-E1FF-4B09-AEC0-7190E9D31000}" type="datetimeFigureOut">
              <a:rPr lang="en-US" smtClean="0"/>
              <a:t>12/10/2020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3B8294-0B31-4D3B-BF49-A5EDF02A75E0}" type="slidenum">
              <a:rPr lang="en-US" smtClean="0"/>
              <a:t>‹#›</a:t>
            </a:fld>
            <a:endParaRPr lang="en-US"/>
          </a:p>
        </p:txBody>
      </p:sp>
    </p:spTree>
    <p:extLst>
      <p:ext uri="{BB962C8B-B14F-4D97-AF65-F5344CB8AC3E}">
        <p14:creationId xmlns:p14="http://schemas.microsoft.com/office/powerpoint/2010/main" val="16955657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625" y="5292513"/>
            <a:ext cx="10078000" cy="37803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3" y="5237541"/>
            <a:ext cx="10078000" cy="529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7213947" y="342960"/>
            <a:ext cx="2173635" cy="476053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93043" y="342960"/>
            <a:ext cx="6394896" cy="4760535"/>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5000A7-E1FF-4B09-AEC0-7190E9D31000}" type="datetimeFigureOut">
              <a:rPr lang="en-US" smtClean="0"/>
              <a:t>12/10/2020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3B8294-0B31-4D3B-BF49-A5EDF02A75E0}" type="slidenum">
              <a:rPr lang="en-US" smtClean="0"/>
              <a:t>‹#›</a:t>
            </a:fld>
            <a:endParaRPr lang="en-US"/>
          </a:p>
        </p:txBody>
      </p:sp>
    </p:spTree>
    <p:extLst>
      <p:ext uri="{BB962C8B-B14F-4D97-AF65-F5344CB8AC3E}">
        <p14:creationId xmlns:p14="http://schemas.microsoft.com/office/powerpoint/2010/main" val="26025992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Title,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2700000" y="1485000"/>
            <a:ext cx="4679640" cy="1619640"/>
          </a:xfrm>
          <a:prstGeom prst="rect">
            <a:avLst/>
          </a:prstGeom>
        </p:spPr>
        <p:txBody>
          <a:bodyPr lIns="0" tIns="0" rIns="0" bIns="0" anchor="ctr">
            <a:noAutofit/>
          </a:bodyPr>
          <a:lstStyle/>
          <a:p>
            <a:pPr algn="ctr"/>
            <a:endParaRPr lang="en-US" sz="4400" b="0" strike="noStrike" spc="-1">
              <a:latin typeface="Arial"/>
            </a:endParaRPr>
          </a:p>
        </p:txBody>
      </p:sp>
      <p:sp>
        <p:nvSpPr>
          <p:cNvPr id="92" name="PlaceHolder 2"/>
          <p:cNvSpPr>
            <a:spLocks noGrp="1"/>
          </p:cNvSpPr>
          <p:nvPr>
            <p:ph type="body"/>
          </p:nvPr>
        </p:nvSpPr>
        <p:spPr>
          <a:xfrm>
            <a:off x="3420000" y="3240000"/>
            <a:ext cx="6299640" cy="1619640"/>
          </a:xfrm>
          <a:prstGeom prst="rect">
            <a:avLst/>
          </a:prstGeom>
        </p:spPr>
        <p:txBody>
          <a:bodyPr lIns="0" tIns="0" rIns="0" bIns="0">
            <a:normAutofit/>
          </a:bodyPr>
          <a:lstStyle/>
          <a:p>
            <a:endParaRPr lang="en-US" sz="3200" b="0" strike="noStrike" spc="-1">
              <a:latin typeface="Arial"/>
            </a:endParaRPr>
          </a:p>
        </p:txBody>
      </p:sp>
    </p:spTree>
    <p:extLst>
      <p:ext uri="{BB962C8B-B14F-4D97-AF65-F5344CB8AC3E}">
        <p14:creationId xmlns:p14="http://schemas.microsoft.com/office/powerpoint/2010/main" val="26446193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5000A7-E1FF-4B09-AEC0-7190E9D31000}" type="datetimeFigureOut">
              <a:rPr lang="en-US" smtClean="0"/>
              <a:t>12/10/2020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3B8294-0B31-4D3B-BF49-A5EDF02A75E0}" type="slidenum">
              <a:rPr lang="en-US" smtClean="0"/>
              <a:t>‹#›</a:t>
            </a:fld>
            <a:endParaRPr lang="en-US"/>
          </a:p>
        </p:txBody>
      </p:sp>
    </p:spTree>
    <p:extLst>
      <p:ext uri="{BB962C8B-B14F-4D97-AF65-F5344CB8AC3E}">
        <p14:creationId xmlns:p14="http://schemas.microsoft.com/office/powerpoint/2010/main" val="17902388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625" y="5292513"/>
            <a:ext cx="10078000" cy="37803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3" y="5237541"/>
            <a:ext cx="10078000" cy="529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07256" y="627541"/>
            <a:ext cx="8316516" cy="2948686"/>
          </a:xfrm>
        </p:spPr>
        <p:txBody>
          <a:bodyPr anchor="b" anchorCtr="0">
            <a:normAutofit/>
          </a:bodyPr>
          <a:lstStyle>
            <a:lvl1pPr>
              <a:lnSpc>
                <a:spcPct val="85000"/>
              </a:lnSpc>
              <a:defRPr sz="6614"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907256" y="3682077"/>
            <a:ext cx="8316516" cy="945092"/>
          </a:xfrm>
        </p:spPr>
        <p:txBody>
          <a:bodyPr lIns="91440" rIns="91440" anchor="t" anchorCtr="0">
            <a:normAutofit/>
          </a:bodyPr>
          <a:lstStyle>
            <a:lvl1pPr marL="0" indent="0">
              <a:buNone/>
              <a:defRPr sz="1984" cap="all" spc="165" baseline="0">
                <a:solidFill>
                  <a:schemeClr val="tx2"/>
                </a:solidFill>
                <a:latin typeface="+mj-lt"/>
              </a:defRPr>
            </a:lvl1pPr>
            <a:lvl2pPr marL="378013" indent="0">
              <a:buNone/>
              <a:defRPr sz="1488">
                <a:solidFill>
                  <a:schemeClr val="tx1">
                    <a:tint val="75000"/>
                  </a:schemeClr>
                </a:solidFill>
              </a:defRPr>
            </a:lvl2pPr>
            <a:lvl3pPr marL="756026" indent="0">
              <a:buNone/>
              <a:defRPr sz="1323">
                <a:solidFill>
                  <a:schemeClr val="tx1">
                    <a:tint val="75000"/>
                  </a:schemeClr>
                </a:solidFill>
              </a:defRPr>
            </a:lvl3pPr>
            <a:lvl4pPr marL="1134039" indent="0">
              <a:buNone/>
              <a:defRPr sz="1158">
                <a:solidFill>
                  <a:schemeClr val="tx1">
                    <a:tint val="75000"/>
                  </a:schemeClr>
                </a:solidFill>
              </a:defRPr>
            </a:lvl4pPr>
            <a:lvl5pPr marL="1512052" indent="0">
              <a:buNone/>
              <a:defRPr sz="1158">
                <a:solidFill>
                  <a:schemeClr val="tx1">
                    <a:tint val="75000"/>
                  </a:schemeClr>
                </a:solidFill>
              </a:defRPr>
            </a:lvl5pPr>
            <a:lvl6pPr marL="1890065" indent="0">
              <a:buNone/>
              <a:defRPr sz="1158">
                <a:solidFill>
                  <a:schemeClr val="tx1">
                    <a:tint val="75000"/>
                  </a:schemeClr>
                </a:solidFill>
              </a:defRPr>
            </a:lvl6pPr>
            <a:lvl7pPr marL="2268078" indent="0">
              <a:buNone/>
              <a:defRPr sz="1158">
                <a:solidFill>
                  <a:schemeClr val="tx1">
                    <a:tint val="75000"/>
                  </a:schemeClr>
                </a:solidFill>
              </a:defRPr>
            </a:lvl7pPr>
            <a:lvl8pPr marL="2646091" indent="0">
              <a:buNone/>
              <a:defRPr sz="1158">
                <a:solidFill>
                  <a:schemeClr val="tx1">
                    <a:tint val="75000"/>
                  </a:schemeClr>
                </a:solidFill>
              </a:defRPr>
            </a:lvl8pPr>
            <a:lvl9pPr marL="3024104" indent="0">
              <a:buNone/>
              <a:defRPr sz="1158">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5000A7-E1FF-4B09-AEC0-7190E9D31000}" type="datetimeFigureOut">
              <a:rPr lang="en-US" smtClean="0"/>
              <a:t>12/10/2020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3B8294-0B31-4D3B-BF49-A5EDF02A75E0}" type="slidenum">
              <a:rPr lang="en-US" smtClean="0"/>
              <a:t>‹#›</a:t>
            </a:fld>
            <a:endParaRPr lang="en-US"/>
          </a:p>
        </p:txBody>
      </p:sp>
      <p:cxnSp>
        <p:nvCxnSpPr>
          <p:cNvPr id="9" name="Straight Connector 8"/>
          <p:cNvCxnSpPr/>
          <p:nvPr/>
        </p:nvCxnSpPr>
        <p:spPr>
          <a:xfrm>
            <a:off x="998519" y="3591348"/>
            <a:ext cx="8165306"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686885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907256" y="236979"/>
            <a:ext cx="8316516" cy="119956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07255" y="1526148"/>
            <a:ext cx="4082653" cy="33267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141119" y="1526149"/>
            <a:ext cx="4082653" cy="33267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5000A7-E1FF-4B09-AEC0-7190E9D31000}" type="datetimeFigureOut">
              <a:rPr lang="en-US" smtClean="0"/>
              <a:t>12/10/2020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3B8294-0B31-4D3B-BF49-A5EDF02A75E0}" type="slidenum">
              <a:rPr lang="en-US" smtClean="0"/>
              <a:t>‹#›</a:t>
            </a:fld>
            <a:endParaRPr lang="en-US"/>
          </a:p>
        </p:txBody>
      </p:sp>
    </p:spTree>
    <p:extLst>
      <p:ext uri="{BB962C8B-B14F-4D97-AF65-F5344CB8AC3E}">
        <p14:creationId xmlns:p14="http://schemas.microsoft.com/office/powerpoint/2010/main" val="9536427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907256" y="236979"/>
            <a:ext cx="8316516" cy="11995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7256" y="1526412"/>
            <a:ext cx="4082653" cy="608796"/>
          </a:xfrm>
        </p:spPr>
        <p:txBody>
          <a:bodyPr lIns="91440" rIns="91440" anchor="ctr">
            <a:normAutofit/>
          </a:bodyPr>
          <a:lstStyle>
            <a:lvl1pPr marL="0" indent="0">
              <a:buNone/>
              <a:defRPr sz="1654" b="0" cap="all" baseline="0">
                <a:solidFill>
                  <a:schemeClr val="tx2"/>
                </a:solidFill>
              </a:defRPr>
            </a:lvl1pPr>
            <a:lvl2pPr marL="378013" indent="0">
              <a:buNone/>
              <a:defRPr sz="1654" b="1"/>
            </a:lvl2pPr>
            <a:lvl3pPr marL="756026" indent="0">
              <a:buNone/>
              <a:defRPr sz="1488" b="1"/>
            </a:lvl3pPr>
            <a:lvl4pPr marL="1134039" indent="0">
              <a:buNone/>
              <a:defRPr sz="1323" b="1"/>
            </a:lvl4pPr>
            <a:lvl5pPr marL="1512052" indent="0">
              <a:buNone/>
              <a:defRPr sz="1323" b="1"/>
            </a:lvl5pPr>
            <a:lvl6pPr marL="1890065" indent="0">
              <a:buNone/>
              <a:defRPr sz="1323" b="1"/>
            </a:lvl6pPr>
            <a:lvl7pPr marL="2268078" indent="0">
              <a:buNone/>
              <a:defRPr sz="1323" b="1"/>
            </a:lvl7pPr>
            <a:lvl8pPr marL="2646091" indent="0">
              <a:buNone/>
              <a:defRPr sz="1323" b="1"/>
            </a:lvl8pPr>
            <a:lvl9pPr marL="3024104" indent="0">
              <a:buNone/>
              <a:defRPr sz="1323" b="1"/>
            </a:lvl9pPr>
          </a:lstStyle>
          <a:p>
            <a:pPr lvl="0"/>
            <a:r>
              <a:rPr lang="en-US"/>
              <a:t>Click to edit Master text styles</a:t>
            </a:r>
          </a:p>
        </p:txBody>
      </p:sp>
      <p:sp>
        <p:nvSpPr>
          <p:cNvPr id="4" name="Content Placeholder 3"/>
          <p:cNvSpPr>
            <a:spLocks noGrp="1"/>
          </p:cNvSpPr>
          <p:nvPr>
            <p:ph sz="half" idx="2"/>
          </p:nvPr>
        </p:nvSpPr>
        <p:spPr>
          <a:xfrm>
            <a:off x="907256" y="2135208"/>
            <a:ext cx="4082653" cy="27932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41119" y="1526412"/>
            <a:ext cx="4082653" cy="608796"/>
          </a:xfrm>
        </p:spPr>
        <p:txBody>
          <a:bodyPr lIns="91440" rIns="91440" anchor="ctr">
            <a:normAutofit/>
          </a:bodyPr>
          <a:lstStyle>
            <a:lvl1pPr marL="0" indent="0">
              <a:buNone/>
              <a:defRPr sz="1654" b="0" cap="all" baseline="0">
                <a:solidFill>
                  <a:schemeClr val="tx2"/>
                </a:solidFill>
              </a:defRPr>
            </a:lvl1pPr>
            <a:lvl2pPr marL="378013" indent="0">
              <a:buNone/>
              <a:defRPr sz="1654" b="1"/>
            </a:lvl2pPr>
            <a:lvl3pPr marL="756026" indent="0">
              <a:buNone/>
              <a:defRPr sz="1488" b="1"/>
            </a:lvl3pPr>
            <a:lvl4pPr marL="1134039" indent="0">
              <a:buNone/>
              <a:defRPr sz="1323" b="1"/>
            </a:lvl4pPr>
            <a:lvl5pPr marL="1512052" indent="0">
              <a:buNone/>
              <a:defRPr sz="1323" b="1"/>
            </a:lvl5pPr>
            <a:lvl6pPr marL="1890065" indent="0">
              <a:buNone/>
              <a:defRPr sz="1323" b="1"/>
            </a:lvl6pPr>
            <a:lvl7pPr marL="2268078" indent="0">
              <a:buNone/>
              <a:defRPr sz="1323" b="1"/>
            </a:lvl7pPr>
            <a:lvl8pPr marL="2646091" indent="0">
              <a:buNone/>
              <a:defRPr sz="1323" b="1"/>
            </a:lvl8pPr>
            <a:lvl9pPr marL="3024104" indent="0">
              <a:buNone/>
              <a:defRPr sz="1323" b="1"/>
            </a:lvl9pPr>
          </a:lstStyle>
          <a:p>
            <a:pPr lvl="0"/>
            <a:r>
              <a:rPr lang="en-US"/>
              <a:t>Click to edit Master text styles</a:t>
            </a:r>
          </a:p>
        </p:txBody>
      </p:sp>
      <p:sp>
        <p:nvSpPr>
          <p:cNvPr id="6" name="Content Placeholder 5"/>
          <p:cNvSpPr>
            <a:spLocks noGrp="1"/>
          </p:cNvSpPr>
          <p:nvPr>
            <p:ph sz="quarter" idx="4"/>
          </p:nvPr>
        </p:nvSpPr>
        <p:spPr>
          <a:xfrm>
            <a:off x="5141119" y="2135208"/>
            <a:ext cx="4082653" cy="27932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5000A7-E1FF-4B09-AEC0-7190E9D31000}" type="datetimeFigureOut">
              <a:rPr lang="en-US" smtClean="0"/>
              <a:t>12/10/2020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63B8294-0B31-4D3B-BF49-A5EDF02A75E0}" type="slidenum">
              <a:rPr lang="en-US" smtClean="0"/>
              <a:t>‹#›</a:t>
            </a:fld>
            <a:endParaRPr lang="en-US"/>
          </a:p>
        </p:txBody>
      </p:sp>
    </p:spTree>
    <p:extLst>
      <p:ext uri="{BB962C8B-B14F-4D97-AF65-F5344CB8AC3E}">
        <p14:creationId xmlns:p14="http://schemas.microsoft.com/office/powerpoint/2010/main" val="22130602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5000A7-E1FF-4B09-AEC0-7190E9D31000}" type="datetimeFigureOut">
              <a:rPr lang="en-US" smtClean="0"/>
              <a:t>12/10/2020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63B8294-0B31-4D3B-BF49-A5EDF02A75E0}" type="slidenum">
              <a:rPr lang="en-US" smtClean="0"/>
              <a:t>‹#›</a:t>
            </a:fld>
            <a:endParaRPr lang="en-US"/>
          </a:p>
        </p:txBody>
      </p:sp>
    </p:spTree>
    <p:extLst>
      <p:ext uri="{BB962C8B-B14F-4D97-AF65-F5344CB8AC3E}">
        <p14:creationId xmlns:p14="http://schemas.microsoft.com/office/powerpoint/2010/main" val="13162236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625" y="5292513"/>
            <a:ext cx="10078000" cy="37803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3" y="5237541"/>
            <a:ext cx="10078000" cy="529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85000A7-E1FF-4B09-AEC0-7190E9D31000}" type="datetimeFigureOut">
              <a:rPr lang="en-US" smtClean="0"/>
              <a:t>12/10/2020</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063B8294-0B31-4D3B-BF49-A5EDF02A75E0}" type="slidenum">
              <a:rPr lang="en-US" smtClean="0"/>
              <a:t>‹#›</a:t>
            </a:fld>
            <a:endParaRPr lang="en-US"/>
          </a:p>
        </p:txBody>
      </p:sp>
    </p:spTree>
    <p:extLst>
      <p:ext uri="{BB962C8B-B14F-4D97-AF65-F5344CB8AC3E}">
        <p14:creationId xmlns:p14="http://schemas.microsoft.com/office/powerpoint/2010/main" val="31363571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4" y="0"/>
            <a:ext cx="3349287" cy="56705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340423" y="0"/>
            <a:ext cx="52923" cy="56705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78023" y="491447"/>
            <a:ext cx="2646164" cy="1890183"/>
          </a:xfrm>
        </p:spPr>
        <p:txBody>
          <a:bodyPr anchor="b">
            <a:normAutofit/>
          </a:bodyPr>
          <a:lstStyle>
            <a:lvl1pPr>
              <a:defRPr sz="2976"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969246" y="604859"/>
            <a:ext cx="5367933" cy="4347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78023" y="2419435"/>
            <a:ext cx="2646164" cy="2794035"/>
          </a:xfrm>
        </p:spPr>
        <p:txBody>
          <a:bodyPr lIns="91440" rIns="91440">
            <a:normAutofit/>
          </a:bodyPr>
          <a:lstStyle>
            <a:lvl1pPr marL="0" indent="0">
              <a:buNone/>
              <a:defRPr sz="1240">
                <a:solidFill>
                  <a:srgbClr val="FFFFFF"/>
                </a:solidFill>
              </a:defRPr>
            </a:lvl1pPr>
            <a:lvl2pPr marL="378013" indent="0">
              <a:buNone/>
              <a:defRPr sz="992"/>
            </a:lvl2pPr>
            <a:lvl3pPr marL="756026" indent="0">
              <a:buNone/>
              <a:defRPr sz="827"/>
            </a:lvl3pPr>
            <a:lvl4pPr marL="1134039" indent="0">
              <a:buNone/>
              <a:defRPr sz="744"/>
            </a:lvl4pPr>
            <a:lvl5pPr marL="1512052" indent="0">
              <a:buNone/>
              <a:defRPr sz="744"/>
            </a:lvl5pPr>
            <a:lvl6pPr marL="1890065" indent="0">
              <a:buNone/>
              <a:defRPr sz="744"/>
            </a:lvl6pPr>
            <a:lvl7pPr marL="2268078" indent="0">
              <a:buNone/>
              <a:defRPr sz="744"/>
            </a:lvl7pPr>
            <a:lvl8pPr marL="2646091" indent="0">
              <a:buNone/>
              <a:defRPr sz="744"/>
            </a:lvl8pPr>
            <a:lvl9pPr marL="3024104" indent="0">
              <a:buNone/>
              <a:defRPr sz="744"/>
            </a:lvl9pPr>
          </a:lstStyle>
          <a:p>
            <a:pPr lvl="0"/>
            <a:r>
              <a:rPr lang="en-US"/>
              <a:t>Click to edit Master text styles</a:t>
            </a:r>
          </a:p>
        </p:txBody>
      </p:sp>
      <p:sp>
        <p:nvSpPr>
          <p:cNvPr id="5" name="Date Placeholder 4"/>
          <p:cNvSpPr>
            <a:spLocks noGrp="1"/>
          </p:cNvSpPr>
          <p:nvPr>
            <p:ph type="dt" sz="half" idx="10"/>
          </p:nvPr>
        </p:nvSpPr>
        <p:spPr>
          <a:xfrm>
            <a:off x="384896" y="5341286"/>
            <a:ext cx="2165044" cy="301904"/>
          </a:xfrm>
        </p:spPr>
        <p:txBody>
          <a:bodyPr/>
          <a:lstStyle>
            <a:lvl1pPr algn="l">
              <a:defRPr/>
            </a:lvl1pPr>
          </a:lstStyle>
          <a:p>
            <a:fld id="{485000A7-E1FF-4B09-AEC0-7190E9D31000}" type="datetimeFigureOut">
              <a:rPr lang="en-US" smtClean="0"/>
              <a:t>12/10/2020</a:t>
            </a:fld>
            <a:endParaRPr lang="en-US"/>
          </a:p>
        </p:txBody>
      </p:sp>
      <p:sp>
        <p:nvSpPr>
          <p:cNvPr id="6" name="Footer Placeholder 5"/>
          <p:cNvSpPr>
            <a:spLocks noGrp="1"/>
          </p:cNvSpPr>
          <p:nvPr>
            <p:ph type="ftr" sz="quarter" idx="11"/>
          </p:nvPr>
        </p:nvSpPr>
        <p:spPr>
          <a:xfrm>
            <a:off x="3969246" y="5341286"/>
            <a:ext cx="3843238" cy="301904"/>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063B8294-0B31-4D3B-BF49-A5EDF02A75E0}" type="slidenum">
              <a:rPr lang="en-US" smtClean="0"/>
              <a:t>‹#›</a:t>
            </a:fld>
            <a:endParaRPr lang="en-US"/>
          </a:p>
        </p:txBody>
      </p:sp>
    </p:spTree>
    <p:extLst>
      <p:ext uri="{BB962C8B-B14F-4D97-AF65-F5344CB8AC3E}">
        <p14:creationId xmlns:p14="http://schemas.microsoft.com/office/powerpoint/2010/main" val="11571880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095397"/>
            <a:ext cx="10078000" cy="157515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3" y="4064040"/>
            <a:ext cx="10078000" cy="529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07256" y="4196207"/>
            <a:ext cx="8361878" cy="680466"/>
          </a:xfrm>
        </p:spPr>
        <p:txBody>
          <a:bodyPr lIns="91440" tIns="0" rIns="91440" bIns="0" anchor="b">
            <a:noAutofit/>
          </a:bodyPr>
          <a:lstStyle>
            <a:lvl1pPr>
              <a:defRPr sz="2976"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3" y="0"/>
            <a:ext cx="10080613" cy="4064040"/>
          </a:xfrm>
          <a:blipFill>
            <a:blip r:embed="rId2"/>
            <a:stretch>
              <a:fillRect/>
            </a:stretch>
          </a:blipFill>
        </p:spPr>
        <p:txBody>
          <a:bodyPr lIns="457200" tIns="457200" anchor="t"/>
          <a:lstStyle>
            <a:lvl1pPr marL="0" indent="0">
              <a:buNone/>
              <a:defRPr sz="2646">
                <a:solidFill>
                  <a:schemeClr val="bg1"/>
                </a:solidFill>
              </a:defRPr>
            </a:lvl1pPr>
            <a:lvl2pPr marL="378013" indent="0">
              <a:buNone/>
              <a:defRPr sz="2315"/>
            </a:lvl2pPr>
            <a:lvl3pPr marL="756026" indent="0">
              <a:buNone/>
              <a:defRPr sz="1984"/>
            </a:lvl3pPr>
            <a:lvl4pPr marL="1134039" indent="0">
              <a:buNone/>
              <a:defRPr sz="1654"/>
            </a:lvl4pPr>
            <a:lvl5pPr marL="1512052" indent="0">
              <a:buNone/>
              <a:defRPr sz="1654"/>
            </a:lvl5pPr>
            <a:lvl6pPr marL="1890065" indent="0">
              <a:buNone/>
              <a:defRPr sz="1654"/>
            </a:lvl6pPr>
            <a:lvl7pPr marL="2268078" indent="0">
              <a:buNone/>
              <a:defRPr sz="1654"/>
            </a:lvl7pPr>
            <a:lvl8pPr marL="2646091" indent="0">
              <a:buNone/>
              <a:defRPr sz="1654"/>
            </a:lvl8pPr>
            <a:lvl9pPr marL="3024104" indent="0">
              <a:buNone/>
              <a:defRPr sz="1654"/>
            </a:lvl9pPr>
          </a:lstStyle>
          <a:p>
            <a:r>
              <a:rPr lang="en-US"/>
              <a:t>Click icon to add picture</a:t>
            </a:r>
            <a:endParaRPr lang="en-US" dirty="0"/>
          </a:p>
        </p:txBody>
      </p:sp>
      <p:sp>
        <p:nvSpPr>
          <p:cNvPr id="4" name="Text Placeholder 3"/>
          <p:cNvSpPr>
            <a:spLocks noGrp="1"/>
          </p:cNvSpPr>
          <p:nvPr>
            <p:ph type="body" sz="half" idx="2"/>
          </p:nvPr>
        </p:nvSpPr>
        <p:spPr>
          <a:xfrm>
            <a:off x="907256" y="4884233"/>
            <a:ext cx="8361878" cy="491448"/>
          </a:xfrm>
        </p:spPr>
        <p:txBody>
          <a:bodyPr lIns="91440" tIns="0" rIns="91440" bIns="0">
            <a:normAutofit/>
          </a:bodyPr>
          <a:lstStyle>
            <a:lvl1pPr marL="0" indent="0">
              <a:spcBef>
                <a:spcPts val="0"/>
              </a:spcBef>
              <a:spcAft>
                <a:spcPts val="496"/>
              </a:spcAft>
              <a:buNone/>
              <a:defRPr sz="1240">
                <a:solidFill>
                  <a:srgbClr val="FFFFFF"/>
                </a:solidFill>
              </a:defRPr>
            </a:lvl1pPr>
            <a:lvl2pPr marL="378013" indent="0">
              <a:buNone/>
              <a:defRPr sz="992"/>
            </a:lvl2pPr>
            <a:lvl3pPr marL="756026" indent="0">
              <a:buNone/>
              <a:defRPr sz="827"/>
            </a:lvl3pPr>
            <a:lvl4pPr marL="1134039" indent="0">
              <a:buNone/>
              <a:defRPr sz="744"/>
            </a:lvl4pPr>
            <a:lvl5pPr marL="1512052" indent="0">
              <a:buNone/>
              <a:defRPr sz="744"/>
            </a:lvl5pPr>
            <a:lvl6pPr marL="1890065" indent="0">
              <a:buNone/>
              <a:defRPr sz="744"/>
            </a:lvl6pPr>
            <a:lvl7pPr marL="2268078" indent="0">
              <a:buNone/>
              <a:defRPr sz="744"/>
            </a:lvl7pPr>
            <a:lvl8pPr marL="2646091" indent="0">
              <a:buNone/>
              <a:defRPr sz="744"/>
            </a:lvl8pPr>
            <a:lvl9pPr marL="3024104" indent="0">
              <a:buNone/>
              <a:defRPr sz="744"/>
            </a:lvl9pPr>
          </a:lstStyle>
          <a:p>
            <a:pPr lvl="0"/>
            <a:r>
              <a:rPr lang="en-US"/>
              <a:t>Click to edit Master text styles</a:t>
            </a:r>
          </a:p>
        </p:txBody>
      </p:sp>
      <p:sp>
        <p:nvSpPr>
          <p:cNvPr id="5" name="Date Placeholder 4"/>
          <p:cNvSpPr>
            <a:spLocks noGrp="1"/>
          </p:cNvSpPr>
          <p:nvPr>
            <p:ph type="dt" sz="half" idx="10"/>
          </p:nvPr>
        </p:nvSpPr>
        <p:spPr/>
        <p:txBody>
          <a:bodyPr/>
          <a:lstStyle/>
          <a:p>
            <a:fld id="{485000A7-E1FF-4B09-AEC0-7190E9D31000}" type="datetimeFigureOut">
              <a:rPr lang="en-US" smtClean="0"/>
              <a:t>12/10/2020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3B8294-0B31-4D3B-BF49-A5EDF02A75E0}" type="slidenum">
              <a:rPr lang="en-US" smtClean="0"/>
              <a:t>‹#›</a:t>
            </a:fld>
            <a:endParaRPr lang="en-US"/>
          </a:p>
        </p:txBody>
      </p:sp>
    </p:spTree>
    <p:extLst>
      <p:ext uri="{BB962C8B-B14F-4D97-AF65-F5344CB8AC3E}">
        <p14:creationId xmlns:p14="http://schemas.microsoft.com/office/powerpoint/2010/main" val="6714241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5292513"/>
            <a:ext cx="10080625" cy="37803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5237541"/>
            <a:ext cx="10080626" cy="545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907256" y="236979"/>
            <a:ext cx="8316516" cy="1199561"/>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907256" y="1526148"/>
            <a:ext cx="8316516" cy="3326723"/>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07257" y="5341286"/>
            <a:ext cx="2044130" cy="301904"/>
          </a:xfrm>
          <a:prstGeom prst="rect">
            <a:avLst/>
          </a:prstGeom>
        </p:spPr>
        <p:txBody>
          <a:bodyPr vert="horz" lIns="91440" tIns="45720" rIns="91440" bIns="45720" rtlCol="0" anchor="ctr"/>
          <a:lstStyle>
            <a:lvl1pPr algn="l">
              <a:defRPr sz="744">
                <a:solidFill>
                  <a:srgbClr val="FFFFFF"/>
                </a:solidFill>
              </a:defRPr>
            </a:lvl1pPr>
          </a:lstStyle>
          <a:p>
            <a:fld id="{98624D31-43A5-475A-80CF-332C9F6DCF35}" type="datetimeFigureOut">
              <a:rPr lang="en-US" dirty="0"/>
              <a:t>12/10/2020</a:t>
            </a:fld>
            <a:endParaRPr lang="en-US" dirty="0"/>
          </a:p>
        </p:txBody>
      </p:sp>
      <p:sp>
        <p:nvSpPr>
          <p:cNvPr id="5" name="Footer Placeholder 4"/>
          <p:cNvSpPr>
            <a:spLocks noGrp="1"/>
          </p:cNvSpPr>
          <p:nvPr>
            <p:ph type="ftr" sz="quarter" idx="3"/>
          </p:nvPr>
        </p:nvSpPr>
        <p:spPr>
          <a:xfrm>
            <a:off x="3047822" y="5341286"/>
            <a:ext cx="3987605" cy="301904"/>
          </a:xfrm>
          <a:prstGeom prst="rect">
            <a:avLst/>
          </a:prstGeom>
        </p:spPr>
        <p:txBody>
          <a:bodyPr vert="horz" lIns="91440" tIns="45720" rIns="91440" bIns="45720" rtlCol="0" anchor="ctr"/>
          <a:lstStyle>
            <a:lvl1pPr algn="ctr">
              <a:defRPr sz="744"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8185926" y="5341286"/>
            <a:ext cx="1084812" cy="301904"/>
          </a:xfrm>
          <a:prstGeom prst="rect">
            <a:avLst/>
          </a:prstGeom>
        </p:spPr>
        <p:txBody>
          <a:bodyPr vert="horz" lIns="91440" tIns="45720" rIns="91440" bIns="45720" rtlCol="0" anchor="ctr"/>
          <a:lstStyle>
            <a:lvl1pPr algn="r">
              <a:defRPr sz="868">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986840" y="1436940"/>
            <a:ext cx="8240911"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35677932"/>
      </p:ext>
    </p:extLst>
  </p:cSld>
  <p:clrMap bg1="lt1" tx1="dk1" bg2="lt2" tx2="dk2" accent1="accent1" accent2="accent2" accent3="accent3" accent4="accent4" accent5="accent5" accent6="accent6" hlink="hlink" folHlink="folHlink"/>
  <p:sldLayoutIdLst>
    <p:sldLayoutId id="2147483816" r:id="rId1"/>
    <p:sldLayoutId id="2147483817" r:id="rId2"/>
    <p:sldLayoutId id="2147483818" r:id="rId3"/>
    <p:sldLayoutId id="2147483819" r:id="rId4"/>
    <p:sldLayoutId id="2147483820" r:id="rId5"/>
    <p:sldLayoutId id="2147483821" r:id="rId6"/>
    <p:sldLayoutId id="2147483822" r:id="rId7"/>
    <p:sldLayoutId id="2147483823" r:id="rId8"/>
    <p:sldLayoutId id="2147483824" r:id="rId9"/>
    <p:sldLayoutId id="2147483825" r:id="rId10"/>
    <p:sldLayoutId id="2147483826" r:id="rId11"/>
    <p:sldLayoutId id="2147483827" r:id="rId12"/>
  </p:sldLayoutIdLst>
  <p:txStyles>
    <p:titleStyle>
      <a:lvl1pPr algn="l" defTabSz="756026" rtl="0" eaLnBrk="1" latinLnBrk="0" hangingPunct="1">
        <a:lnSpc>
          <a:spcPct val="85000"/>
        </a:lnSpc>
        <a:spcBef>
          <a:spcPct val="0"/>
        </a:spcBef>
        <a:buNone/>
        <a:defRPr sz="3969" kern="1200" spc="-41" baseline="0">
          <a:solidFill>
            <a:schemeClr val="tx1">
              <a:lumMod val="75000"/>
              <a:lumOff val="25000"/>
            </a:schemeClr>
          </a:solidFill>
          <a:latin typeface="+mj-lt"/>
          <a:ea typeface="+mj-ea"/>
          <a:cs typeface="+mj-cs"/>
        </a:defRPr>
      </a:lvl1pPr>
    </p:titleStyle>
    <p:bodyStyle>
      <a:lvl1pPr marL="75603" indent="-75603" algn="l" defTabSz="756026" rtl="0" eaLnBrk="1" latinLnBrk="0" hangingPunct="1">
        <a:lnSpc>
          <a:spcPct val="90000"/>
        </a:lnSpc>
        <a:spcBef>
          <a:spcPts val="992"/>
        </a:spcBef>
        <a:spcAft>
          <a:spcPts val="165"/>
        </a:spcAft>
        <a:buClr>
          <a:schemeClr val="accent1"/>
        </a:buClr>
        <a:buSzPct val="100000"/>
        <a:buFont typeface="Calibri" panose="020F0502020204030204" pitchFamily="34" charset="0"/>
        <a:buChar char=" "/>
        <a:defRPr sz="1654" kern="1200">
          <a:solidFill>
            <a:schemeClr val="tx1">
              <a:lumMod val="75000"/>
              <a:lumOff val="25000"/>
            </a:schemeClr>
          </a:solidFill>
          <a:latin typeface="+mn-lt"/>
          <a:ea typeface="+mn-ea"/>
          <a:cs typeface="+mn-cs"/>
        </a:defRPr>
      </a:lvl1pPr>
      <a:lvl2pPr marL="317531" indent="-151205" algn="l" defTabSz="756026" rtl="0" eaLnBrk="1" latinLnBrk="0" hangingPunct="1">
        <a:lnSpc>
          <a:spcPct val="90000"/>
        </a:lnSpc>
        <a:spcBef>
          <a:spcPts val="165"/>
        </a:spcBef>
        <a:spcAft>
          <a:spcPts val="331"/>
        </a:spcAft>
        <a:buClr>
          <a:schemeClr val="accent1"/>
        </a:buClr>
        <a:buFont typeface="Calibri" pitchFamily="34" charset="0"/>
        <a:buChar char="◦"/>
        <a:defRPr sz="1488" kern="1200">
          <a:solidFill>
            <a:schemeClr val="tx1">
              <a:lumMod val="75000"/>
              <a:lumOff val="25000"/>
            </a:schemeClr>
          </a:solidFill>
          <a:latin typeface="+mn-lt"/>
          <a:ea typeface="+mn-ea"/>
          <a:cs typeface="+mn-cs"/>
        </a:defRPr>
      </a:lvl2pPr>
      <a:lvl3pPr marL="468736" indent="-151205" algn="l" defTabSz="756026" rtl="0" eaLnBrk="1" latinLnBrk="0" hangingPunct="1">
        <a:lnSpc>
          <a:spcPct val="90000"/>
        </a:lnSpc>
        <a:spcBef>
          <a:spcPts val="165"/>
        </a:spcBef>
        <a:spcAft>
          <a:spcPts val="331"/>
        </a:spcAft>
        <a:buClr>
          <a:schemeClr val="accent1"/>
        </a:buClr>
        <a:buFont typeface="Calibri" pitchFamily="34" charset="0"/>
        <a:buChar char="◦"/>
        <a:defRPr sz="1158" kern="1200">
          <a:solidFill>
            <a:schemeClr val="tx1">
              <a:lumMod val="75000"/>
              <a:lumOff val="25000"/>
            </a:schemeClr>
          </a:solidFill>
          <a:latin typeface="+mn-lt"/>
          <a:ea typeface="+mn-ea"/>
          <a:cs typeface="+mn-cs"/>
        </a:defRPr>
      </a:lvl3pPr>
      <a:lvl4pPr marL="619941" indent="-151205" algn="l" defTabSz="756026" rtl="0" eaLnBrk="1" latinLnBrk="0" hangingPunct="1">
        <a:lnSpc>
          <a:spcPct val="90000"/>
        </a:lnSpc>
        <a:spcBef>
          <a:spcPts val="165"/>
        </a:spcBef>
        <a:spcAft>
          <a:spcPts val="331"/>
        </a:spcAft>
        <a:buClr>
          <a:schemeClr val="accent1"/>
        </a:buClr>
        <a:buFont typeface="Calibri" pitchFamily="34" charset="0"/>
        <a:buChar char="◦"/>
        <a:defRPr sz="1158" kern="1200">
          <a:solidFill>
            <a:schemeClr val="tx1">
              <a:lumMod val="75000"/>
              <a:lumOff val="25000"/>
            </a:schemeClr>
          </a:solidFill>
          <a:latin typeface="+mn-lt"/>
          <a:ea typeface="+mn-ea"/>
          <a:cs typeface="+mn-cs"/>
        </a:defRPr>
      </a:lvl4pPr>
      <a:lvl5pPr marL="771146" indent="-151205" algn="l" defTabSz="756026" rtl="0" eaLnBrk="1" latinLnBrk="0" hangingPunct="1">
        <a:lnSpc>
          <a:spcPct val="90000"/>
        </a:lnSpc>
        <a:spcBef>
          <a:spcPts val="165"/>
        </a:spcBef>
        <a:spcAft>
          <a:spcPts val="331"/>
        </a:spcAft>
        <a:buClr>
          <a:schemeClr val="accent1"/>
        </a:buClr>
        <a:buFont typeface="Calibri" pitchFamily="34" charset="0"/>
        <a:buChar char="◦"/>
        <a:defRPr sz="1158" kern="1200">
          <a:solidFill>
            <a:schemeClr val="tx1">
              <a:lumMod val="75000"/>
              <a:lumOff val="25000"/>
            </a:schemeClr>
          </a:solidFill>
          <a:latin typeface="+mn-lt"/>
          <a:ea typeface="+mn-ea"/>
          <a:cs typeface="+mn-cs"/>
        </a:defRPr>
      </a:lvl5pPr>
      <a:lvl6pPr marL="909480" indent="-189006" algn="l" defTabSz="756026" rtl="0" eaLnBrk="1" latinLnBrk="0" hangingPunct="1">
        <a:lnSpc>
          <a:spcPct val="90000"/>
        </a:lnSpc>
        <a:spcBef>
          <a:spcPts val="165"/>
        </a:spcBef>
        <a:spcAft>
          <a:spcPts val="331"/>
        </a:spcAft>
        <a:buClr>
          <a:schemeClr val="accent1"/>
        </a:buClr>
        <a:buFont typeface="Calibri" pitchFamily="34" charset="0"/>
        <a:buChar char="◦"/>
        <a:defRPr sz="1158" kern="1200">
          <a:solidFill>
            <a:schemeClr val="tx1">
              <a:lumMod val="75000"/>
              <a:lumOff val="25000"/>
            </a:schemeClr>
          </a:solidFill>
          <a:latin typeface="+mn-lt"/>
          <a:ea typeface="+mn-ea"/>
          <a:cs typeface="+mn-cs"/>
        </a:defRPr>
      </a:lvl6pPr>
      <a:lvl7pPr marL="1074840" indent="-189006" algn="l" defTabSz="756026" rtl="0" eaLnBrk="1" latinLnBrk="0" hangingPunct="1">
        <a:lnSpc>
          <a:spcPct val="90000"/>
        </a:lnSpc>
        <a:spcBef>
          <a:spcPts val="165"/>
        </a:spcBef>
        <a:spcAft>
          <a:spcPts val="331"/>
        </a:spcAft>
        <a:buClr>
          <a:schemeClr val="accent1"/>
        </a:buClr>
        <a:buFont typeface="Calibri" pitchFamily="34" charset="0"/>
        <a:buChar char="◦"/>
        <a:defRPr sz="1158" kern="1200">
          <a:solidFill>
            <a:schemeClr val="tx1">
              <a:lumMod val="75000"/>
              <a:lumOff val="25000"/>
            </a:schemeClr>
          </a:solidFill>
          <a:latin typeface="+mn-lt"/>
          <a:ea typeface="+mn-ea"/>
          <a:cs typeface="+mn-cs"/>
        </a:defRPr>
      </a:lvl7pPr>
      <a:lvl8pPr marL="1240200" indent="-189006" algn="l" defTabSz="756026" rtl="0" eaLnBrk="1" latinLnBrk="0" hangingPunct="1">
        <a:lnSpc>
          <a:spcPct val="90000"/>
        </a:lnSpc>
        <a:spcBef>
          <a:spcPts val="165"/>
        </a:spcBef>
        <a:spcAft>
          <a:spcPts val="331"/>
        </a:spcAft>
        <a:buClr>
          <a:schemeClr val="accent1"/>
        </a:buClr>
        <a:buFont typeface="Calibri" pitchFamily="34" charset="0"/>
        <a:buChar char="◦"/>
        <a:defRPr sz="1158" kern="1200">
          <a:solidFill>
            <a:schemeClr val="tx1">
              <a:lumMod val="75000"/>
              <a:lumOff val="25000"/>
            </a:schemeClr>
          </a:solidFill>
          <a:latin typeface="+mn-lt"/>
          <a:ea typeface="+mn-ea"/>
          <a:cs typeface="+mn-cs"/>
        </a:defRPr>
      </a:lvl8pPr>
      <a:lvl9pPr marL="1405560" indent="-189006" algn="l" defTabSz="756026" rtl="0" eaLnBrk="1" latinLnBrk="0" hangingPunct="1">
        <a:lnSpc>
          <a:spcPct val="90000"/>
        </a:lnSpc>
        <a:spcBef>
          <a:spcPts val="165"/>
        </a:spcBef>
        <a:spcAft>
          <a:spcPts val="331"/>
        </a:spcAft>
        <a:buClr>
          <a:schemeClr val="accent1"/>
        </a:buClr>
        <a:buFont typeface="Calibri" pitchFamily="34" charset="0"/>
        <a:buChar char="◦"/>
        <a:defRPr sz="1158" kern="1200">
          <a:solidFill>
            <a:schemeClr val="tx1">
              <a:lumMod val="75000"/>
              <a:lumOff val="25000"/>
            </a:schemeClr>
          </a:solidFill>
          <a:latin typeface="+mn-lt"/>
          <a:ea typeface="+mn-ea"/>
          <a:cs typeface="+mn-cs"/>
        </a:defRPr>
      </a:lvl9pPr>
    </p:bodyStyle>
    <p:otherStyle>
      <a:defPPr>
        <a:defRPr lang="en-US"/>
      </a:defPPr>
      <a:lvl1pPr marL="0" algn="l" defTabSz="756026" rtl="0" eaLnBrk="1" latinLnBrk="0" hangingPunct="1">
        <a:defRPr sz="1488" kern="1200">
          <a:solidFill>
            <a:schemeClr val="tx1"/>
          </a:solidFill>
          <a:latin typeface="+mn-lt"/>
          <a:ea typeface="+mn-ea"/>
          <a:cs typeface="+mn-cs"/>
        </a:defRPr>
      </a:lvl1pPr>
      <a:lvl2pPr marL="378013" algn="l" defTabSz="756026" rtl="0" eaLnBrk="1" latinLnBrk="0" hangingPunct="1">
        <a:defRPr sz="1488" kern="1200">
          <a:solidFill>
            <a:schemeClr val="tx1"/>
          </a:solidFill>
          <a:latin typeface="+mn-lt"/>
          <a:ea typeface="+mn-ea"/>
          <a:cs typeface="+mn-cs"/>
        </a:defRPr>
      </a:lvl2pPr>
      <a:lvl3pPr marL="756026" algn="l" defTabSz="756026" rtl="0" eaLnBrk="1" latinLnBrk="0" hangingPunct="1">
        <a:defRPr sz="1488" kern="1200">
          <a:solidFill>
            <a:schemeClr val="tx1"/>
          </a:solidFill>
          <a:latin typeface="+mn-lt"/>
          <a:ea typeface="+mn-ea"/>
          <a:cs typeface="+mn-cs"/>
        </a:defRPr>
      </a:lvl3pPr>
      <a:lvl4pPr marL="1134039" algn="l" defTabSz="756026" rtl="0" eaLnBrk="1" latinLnBrk="0" hangingPunct="1">
        <a:defRPr sz="1488" kern="1200">
          <a:solidFill>
            <a:schemeClr val="tx1"/>
          </a:solidFill>
          <a:latin typeface="+mn-lt"/>
          <a:ea typeface="+mn-ea"/>
          <a:cs typeface="+mn-cs"/>
        </a:defRPr>
      </a:lvl4pPr>
      <a:lvl5pPr marL="1512052" algn="l" defTabSz="756026" rtl="0" eaLnBrk="1" latinLnBrk="0" hangingPunct="1">
        <a:defRPr sz="1488" kern="1200">
          <a:solidFill>
            <a:schemeClr val="tx1"/>
          </a:solidFill>
          <a:latin typeface="+mn-lt"/>
          <a:ea typeface="+mn-ea"/>
          <a:cs typeface="+mn-cs"/>
        </a:defRPr>
      </a:lvl5pPr>
      <a:lvl6pPr marL="1890065" algn="l" defTabSz="756026" rtl="0" eaLnBrk="1" latinLnBrk="0" hangingPunct="1">
        <a:defRPr sz="1488" kern="1200">
          <a:solidFill>
            <a:schemeClr val="tx1"/>
          </a:solidFill>
          <a:latin typeface="+mn-lt"/>
          <a:ea typeface="+mn-ea"/>
          <a:cs typeface="+mn-cs"/>
        </a:defRPr>
      </a:lvl6pPr>
      <a:lvl7pPr marL="2268078" algn="l" defTabSz="756026" rtl="0" eaLnBrk="1" latinLnBrk="0" hangingPunct="1">
        <a:defRPr sz="1488" kern="1200">
          <a:solidFill>
            <a:schemeClr val="tx1"/>
          </a:solidFill>
          <a:latin typeface="+mn-lt"/>
          <a:ea typeface="+mn-ea"/>
          <a:cs typeface="+mn-cs"/>
        </a:defRPr>
      </a:lvl7pPr>
      <a:lvl8pPr marL="2646091" algn="l" defTabSz="756026" rtl="0" eaLnBrk="1" latinLnBrk="0" hangingPunct="1">
        <a:defRPr sz="1488" kern="1200">
          <a:solidFill>
            <a:schemeClr val="tx1"/>
          </a:solidFill>
          <a:latin typeface="+mn-lt"/>
          <a:ea typeface="+mn-ea"/>
          <a:cs typeface="+mn-cs"/>
        </a:defRPr>
      </a:lvl8pPr>
      <a:lvl9pPr marL="3024104" algn="l" defTabSz="756026" rtl="0" eaLnBrk="1" latinLnBrk="0" hangingPunct="1">
        <a:defRPr sz="148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rfrech.github.io/" TargetMode="External"/><Relationship Id="rId2" Type="http://schemas.openxmlformats.org/officeDocument/2006/relationships/hyperlink" Target="https://dominguez1st.github.io/" TargetMode="Externa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hyperlink" Target="https://lsteiner9.github.io/"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A0A27"/>
        </a:solidFill>
        <a:effectLst/>
      </p:bgPr>
    </p:bg>
    <p:spTree>
      <p:nvGrpSpPr>
        <p:cNvPr id="1" name=""/>
        <p:cNvGrpSpPr/>
        <p:nvPr/>
      </p:nvGrpSpPr>
      <p:grpSpPr>
        <a:xfrm>
          <a:off x="0" y="0"/>
          <a:ext cx="0" cy="0"/>
          <a:chOff x="0" y="0"/>
          <a:chExt cx="0" cy="0"/>
        </a:xfrm>
      </p:grpSpPr>
      <p:sp>
        <p:nvSpPr>
          <p:cNvPr id="165" name="CustomShape 1"/>
          <p:cNvSpPr/>
          <p:nvPr/>
        </p:nvSpPr>
        <p:spPr>
          <a:xfrm>
            <a:off x="360000" y="2835000"/>
            <a:ext cx="9359640" cy="71856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ctr" anchorCtr="1">
            <a:noAutofit/>
          </a:bodyPr>
          <a:lstStyle/>
          <a:p>
            <a:pPr algn="ctr">
              <a:lnSpc>
                <a:spcPct val="100000"/>
              </a:lnSpc>
            </a:pPr>
            <a:r>
              <a:rPr lang="en-US" sz="6600" b="1" strike="noStrike" spc="-1" dirty="0">
                <a:solidFill>
                  <a:srgbClr val="65AAD1"/>
                </a:solidFill>
                <a:latin typeface="+mj-lt"/>
              </a:rPr>
              <a:t>TuneFull</a:t>
            </a:r>
          </a:p>
          <a:p>
            <a:pPr algn="ctr">
              <a:lnSpc>
                <a:spcPct val="100000"/>
              </a:lnSpc>
            </a:pPr>
            <a:r>
              <a:rPr lang="en-US" sz="2800" b="1" spc="-1" dirty="0">
                <a:solidFill>
                  <a:srgbClr val="65AAD1"/>
                </a:solidFill>
                <a:latin typeface="+mj-lt"/>
              </a:rPr>
              <a:t>The Musical Social Network</a:t>
            </a:r>
            <a:endParaRPr lang="en-US" sz="2800" b="0" strike="noStrike" spc="-1" dirty="0">
              <a:solidFill>
                <a:srgbClr val="65AAD1"/>
              </a:solidFill>
              <a:latin typeface="+mj-lt"/>
            </a:endParaRPr>
          </a:p>
        </p:txBody>
      </p:sp>
      <p:sp>
        <p:nvSpPr>
          <p:cNvPr id="166" name="CustomShape 2"/>
          <p:cNvSpPr/>
          <p:nvPr/>
        </p:nvSpPr>
        <p:spPr>
          <a:xfrm>
            <a:off x="360000" y="3915000"/>
            <a:ext cx="9359640" cy="1484640"/>
          </a:xfrm>
          <a:prstGeom prst="rect">
            <a:avLst/>
          </a:prstGeom>
          <a:noFill/>
          <a:ln w="0">
            <a:noFill/>
          </a:ln>
        </p:spPr>
        <p:style>
          <a:lnRef idx="0">
            <a:scrgbClr r="0" g="0" b="0"/>
          </a:lnRef>
          <a:fillRef idx="0">
            <a:scrgbClr r="0" g="0" b="0"/>
          </a:fillRef>
          <a:effectRef idx="0">
            <a:scrgbClr r="0" g="0" b="0"/>
          </a:effectRef>
          <a:fontRef idx="minor"/>
        </p:style>
      </p:sp>
      <p:pic>
        <p:nvPicPr>
          <p:cNvPr id="3" name="Picture 2" descr="Logo&#10;&#10;Description automatically generated">
            <a:extLst>
              <a:ext uri="{FF2B5EF4-FFF2-40B4-BE49-F238E27FC236}">
                <a16:creationId xmlns:a16="http://schemas.microsoft.com/office/drawing/2014/main" id="{251A2570-2E43-4DBC-8C63-7F5E4222D8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75749" y="538142"/>
            <a:ext cx="1729125" cy="172912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9A29E-8F81-4600-A52D-BD87AABDDDF4}"/>
              </a:ext>
            </a:extLst>
          </p:cNvPr>
          <p:cNvSpPr>
            <a:spLocks noGrp="1"/>
          </p:cNvSpPr>
          <p:nvPr>
            <p:ph type="title"/>
          </p:nvPr>
        </p:nvSpPr>
        <p:spPr/>
        <p:txBody>
          <a:bodyPr/>
          <a:lstStyle/>
          <a:p>
            <a:r>
              <a:rPr lang="en-US" dirty="0"/>
              <a:t>Current State and Future Directions</a:t>
            </a:r>
          </a:p>
        </p:txBody>
      </p:sp>
      <p:sp>
        <p:nvSpPr>
          <p:cNvPr id="3" name="Content Placeholder 2">
            <a:extLst>
              <a:ext uri="{FF2B5EF4-FFF2-40B4-BE49-F238E27FC236}">
                <a16:creationId xmlns:a16="http://schemas.microsoft.com/office/drawing/2014/main" id="{23668913-21AD-4D8C-95E8-02C38D7AE542}"/>
              </a:ext>
            </a:extLst>
          </p:cNvPr>
          <p:cNvSpPr>
            <a:spLocks noGrp="1"/>
          </p:cNvSpPr>
          <p:nvPr>
            <p:ph idx="1"/>
          </p:nvPr>
        </p:nvSpPr>
        <p:spPr/>
        <p:txBody>
          <a:bodyPr/>
          <a:lstStyle/>
          <a:p>
            <a:pPr lvl="1"/>
            <a:r>
              <a:rPr lang="en-US" dirty="0"/>
              <a:t>Some issues/bugs to work on: </a:t>
            </a:r>
          </a:p>
          <a:p>
            <a:pPr lvl="2"/>
            <a:r>
              <a:rPr lang="en-US" dirty="0"/>
              <a:t>Spotify App Remote</a:t>
            </a:r>
          </a:p>
          <a:p>
            <a:pPr lvl="2"/>
            <a:r>
              <a:rPr lang="en-US" dirty="0"/>
              <a:t>Unimplemented screens</a:t>
            </a:r>
          </a:p>
          <a:p>
            <a:pPr lvl="2"/>
            <a:r>
              <a:rPr lang="en-US" dirty="0"/>
              <a:t>Some client-server communication is failing.</a:t>
            </a:r>
          </a:p>
          <a:p>
            <a:pPr lvl="2"/>
            <a:endParaRPr lang="en-US" dirty="0"/>
          </a:p>
          <a:p>
            <a:pPr lvl="1"/>
            <a:r>
              <a:rPr lang="en-US" dirty="0"/>
              <a:t>Future Directions:</a:t>
            </a:r>
          </a:p>
          <a:p>
            <a:pPr lvl="2"/>
            <a:r>
              <a:rPr lang="en-US" dirty="0"/>
              <a:t>UNM App Contest</a:t>
            </a:r>
          </a:p>
          <a:p>
            <a:pPr lvl="3"/>
            <a:r>
              <a:rPr lang="en-US" dirty="0"/>
              <a:t>Fix issues/bugs</a:t>
            </a:r>
          </a:p>
          <a:p>
            <a:pPr lvl="3"/>
            <a:r>
              <a:rPr lang="en-US" dirty="0"/>
              <a:t>Continue customizing the look and feel of our app</a:t>
            </a:r>
          </a:p>
          <a:p>
            <a:pPr lvl="3"/>
            <a:r>
              <a:rPr lang="en-US" dirty="0"/>
              <a:t>Have built-in safeguards for Spotify integration</a:t>
            </a:r>
          </a:p>
          <a:p>
            <a:pPr lvl="2"/>
            <a:r>
              <a:rPr lang="en-US" dirty="0"/>
              <a:t>Google Play Store</a:t>
            </a:r>
          </a:p>
        </p:txBody>
      </p:sp>
      <p:pic>
        <p:nvPicPr>
          <p:cNvPr id="4" name="Picture 3" descr="Logo&#10;&#10;Description automatically generated">
            <a:extLst>
              <a:ext uri="{FF2B5EF4-FFF2-40B4-BE49-F238E27FC236}">
                <a16:creationId xmlns:a16="http://schemas.microsoft.com/office/drawing/2014/main" id="{A6948525-B690-45A7-B6EB-7A6484541D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3160" y="2118995"/>
            <a:ext cx="2293620" cy="2293620"/>
          </a:xfrm>
          <a:prstGeom prst="rect">
            <a:avLst/>
          </a:prstGeom>
        </p:spPr>
      </p:pic>
    </p:spTree>
    <p:extLst>
      <p:ext uri="{BB962C8B-B14F-4D97-AF65-F5344CB8AC3E}">
        <p14:creationId xmlns:p14="http://schemas.microsoft.com/office/powerpoint/2010/main" val="20124521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625" y="5292513"/>
            <a:ext cx="10078000" cy="37803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2" name="Rectangle 21">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 y="5237540"/>
            <a:ext cx="10078000" cy="5292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4" name="Straight Connector 23">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98519" y="3591348"/>
            <a:ext cx="8165306"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26" name="Rectangle 25">
            <a:extLst>
              <a:ext uri="{FF2B5EF4-FFF2-40B4-BE49-F238E27FC236}">
                <a16:creationId xmlns:a16="http://schemas.microsoft.com/office/drawing/2014/main" id="{FA4CD5CB-D209-4D70-8CA4-629731C592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080625" cy="52375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659A29E-8F81-4600-A52D-BD87AABDDDF4}"/>
              </a:ext>
            </a:extLst>
          </p:cNvPr>
          <p:cNvSpPr>
            <a:spLocks noGrp="1"/>
          </p:cNvSpPr>
          <p:nvPr>
            <p:ph type="title"/>
          </p:nvPr>
        </p:nvSpPr>
        <p:spPr>
          <a:xfrm>
            <a:off x="6369864" y="564126"/>
            <a:ext cx="3548856" cy="3047788"/>
          </a:xfrm>
        </p:spPr>
        <p:txBody>
          <a:bodyPr vert="horz" lIns="91440" tIns="45720" rIns="91440" bIns="45720" rtlCol="0" anchor="b">
            <a:normAutofit fontScale="90000"/>
          </a:bodyPr>
          <a:lstStyle/>
          <a:p>
            <a:pPr algn="ctr" defTabSz="914400"/>
            <a:r>
              <a:rPr lang="en-US" sz="5400" spc="-50" dirty="0">
                <a:solidFill>
                  <a:schemeClr val="tx1">
                    <a:lumMod val="85000"/>
                    <a:lumOff val="15000"/>
                  </a:schemeClr>
                </a:solidFill>
              </a:rPr>
              <a:t>Thank you for your time!</a:t>
            </a:r>
            <a:br>
              <a:rPr lang="en-US" sz="5400" spc="-50" dirty="0">
                <a:solidFill>
                  <a:schemeClr val="tx1">
                    <a:lumMod val="85000"/>
                    <a:lumOff val="15000"/>
                  </a:schemeClr>
                </a:solidFill>
              </a:rPr>
            </a:br>
            <a:br>
              <a:rPr lang="en-US" sz="5400" spc="-50" dirty="0">
                <a:solidFill>
                  <a:schemeClr val="tx1">
                    <a:lumMod val="85000"/>
                    <a:lumOff val="15000"/>
                  </a:schemeClr>
                </a:solidFill>
              </a:rPr>
            </a:br>
            <a:r>
              <a:rPr lang="en-US" sz="3600" spc="-50" dirty="0">
                <a:solidFill>
                  <a:schemeClr val="tx1">
                    <a:lumMod val="85000"/>
                    <a:lumOff val="15000"/>
                  </a:schemeClr>
                </a:solidFill>
              </a:rPr>
              <a:t>Check it out at: tunefull.github.io</a:t>
            </a:r>
          </a:p>
        </p:txBody>
      </p:sp>
      <p:sp>
        <p:nvSpPr>
          <p:cNvPr id="3" name="Content Placeholder 2">
            <a:extLst>
              <a:ext uri="{FF2B5EF4-FFF2-40B4-BE49-F238E27FC236}">
                <a16:creationId xmlns:a16="http://schemas.microsoft.com/office/drawing/2014/main" id="{23668913-21AD-4D8C-95E8-02C38D7AE542}"/>
              </a:ext>
            </a:extLst>
          </p:cNvPr>
          <p:cNvSpPr>
            <a:spLocks noGrp="1"/>
          </p:cNvSpPr>
          <p:nvPr>
            <p:ph idx="1"/>
          </p:nvPr>
        </p:nvSpPr>
        <p:spPr>
          <a:xfrm>
            <a:off x="6731256" y="3684138"/>
            <a:ext cx="2826072" cy="1024152"/>
          </a:xfrm>
        </p:spPr>
        <p:txBody>
          <a:bodyPr vert="horz" lIns="91440" tIns="45720" rIns="91440" bIns="45720" rtlCol="0">
            <a:normAutofit/>
          </a:bodyPr>
          <a:lstStyle/>
          <a:p>
            <a:pPr marL="0" lvl="1" indent="0" defTabSz="914400">
              <a:spcBef>
                <a:spcPts val="1200"/>
              </a:spcBef>
              <a:spcAft>
                <a:spcPts val="200"/>
              </a:spcAft>
              <a:buSzPct val="100000"/>
              <a:buNone/>
            </a:pPr>
            <a:endParaRPr lang="en-US" sz="1600" cap="all" spc="200" dirty="0">
              <a:solidFill>
                <a:schemeClr val="tx1">
                  <a:lumMod val="85000"/>
                  <a:lumOff val="15000"/>
                </a:schemeClr>
              </a:solidFill>
              <a:latin typeface="+mj-lt"/>
            </a:endParaRPr>
          </a:p>
          <a:p>
            <a:pPr marL="0" lvl="1" indent="0" algn="ctr" defTabSz="914400">
              <a:spcBef>
                <a:spcPts val="1200"/>
              </a:spcBef>
              <a:spcAft>
                <a:spcPts val="200"/>
              </a:spcAft>
              <a:buSzPct val="100000"/>
              <a:buNone/>
            </a:pPr>
            <a:r>
              <a:rPr lang="en-US" sz="1600" cap="all" spc="200" dirty="0">
                <a:solidFill>
                  <a:schemeClr val="tx1">
                    <a:lumMod val="85000"/>
                    <a:lumOff val="15000"/>
                  </a:schemeClr>
                </a:solidFill>
                <a:latin typeface="+mj-lt"/>
              </a:rPr>
              <a:t>Questions?</a:t>
            </a:r>
          </a:p>
        </p:txBody>
      </p:sp>
      <p:pic>
        <p:nvPicPr>
          <p:cNvPr id="4" name="Picture 3" descr="Logo&#10;&#10;Description automatically generated">
            <a:extLst>
              <a:ext uri="{FF2B5EF4-FFF2-40B4-BE49-F238E27FC236}">
                <a16:creationId xmlns:a16="http://schemas.microsoft.com/office/drawing/2014/main" id="{A6948525-B690-45A7-B6EB-7A6484541D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2275" y="529252"/>
            <a:ext cx="4179038" cy="4179038"/>
          </a:xfrm>
          <a:prstGeom prst="rect">
            <a:avLst/>
          </a:prstGeom>
        </p:spPr>
      </p:pic>
      <p:cxnSp>
        <p:nvCxnSpPr>
          <p:cNvPr id="28" name="Straight Connector 27">
            <a:extLst>
              <a:ext uri="{FF2B5EF4-FFF2-40B4-BE49-F238E27FC236}">
                <a16:creationId xmlns:a16="http://schemas.microsoft.com/office/drawing/2014/main" id="{5C6A2BAE-B461-4B55-8E1F-0722ABDD13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787641" y="3591348"/>
            <a:ext cx="2646164"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B4C27B90-DF2B-4D00-BA07-18ED774CD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 y="5237540"/>
            <a:ext cx="10080613" cy="5497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Rectangle 31">
            <a:extLst>
              <a:ext uri="{FF2B5EF4-FFF2-40B4-BE49-F238E27FC236}">
                <a16:creationId xmlns:a16="http://schemas.microsoft.com/office/drawing/2014/main" id="{593ACC25-C262-417A-8AA9-0641C772BD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92513"/>
            <a:ext cx="10080625" cy="37803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973709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445171-0A0C-4A7B-ACA9-FA327693BD14}"/>
              </a:ext>
            </a:extLst>
          </p:cNvPr>
          <p:cNvSpPr>
            <a:spLocks noGrp="1"/>
          </p:cNvSpPr>
          <p:nvPr>
            <p:ph type="title"/>
          </p:nvPr>
        </p:nvSpPr>
        <p:spPr/>
        <p:txBody>
          <a:bodyPr/>
          <a:lstStyle/>
          <a:p>
            <a:r>
              <a:rPr lang="en-US" dirty="0"/>
              <a:t>The TuneFull Team</a:t>
            </a:r>
          </a:p>
        </p:txBody>
      </p:sp>
      <p:sp>
        <p:nvSpPr>
          <p:cNvPr id="3" name="Content Placeholder 2">
            <a:extLst>
              <a:ext uri="{FF2B5EF4-FFF2-40B4-BE49-F238E27FC236}">
                <a16:creationId xmlns:a16="http://schemas.microsoft.com/office/drawing/2014/main" id="{9A8AB886-91D2-4E4F-8D98-448F421FBB1D}"/>
              </a:ext>
            </a:extLst>
          </p:cNvPr>
          <p:cNvSpPr>
            <a:spLocks noGrp="1"/>
          </p:cNvSpPr>
          <p:nvPr>
            <p:ph idx="1"/>
          </p:nvPr>
        </p:nvSpPr>
        <p:spPr/>
        <p:txBody>
          <a:bodyPr/>
          <a:lstStyle/>
          <a:p>
            <a:r>
              <a:rPr lang="en-US" dirty="0"/>
              <a:t>Robert Dominguez – Team Member</a:t>
            </a:r>
          </a:p>
          <a:p>
            <a:pPr lvl="1"/>
            <a:r>
              <a:rPr lang="en-US" dirty="0"/>
              <a:t>Website: </a:t>
            </a:r>
            <a:r>
              <a:rPr lang="en-US" dirty="0">
                <a:hlinkClick r:id="rId2"/>
              </a:rPr>
              <a:t>https://dominguez1st.github.io/</a:t>
            </a:r>
            <a:r>
              <a:rPr lang="en-US" dirty="0"/>
              <a:t> </a:t>
            </a:r>
          </a:p>
          <a:p>
            <a:r>
              <a:rPr lang="en-US" dirty="0"/>
              <a:t>Roderick Frechette – Team Member</a:t>
            </a:r>
          </a:p>
          <a:p>
            <a:pPr lvl="1"/>
            <a:r>
              <a:rPr lang="en-US" dirty="0"/>
              <a:t>Website: </a:t>
            </a:r>
            <a:r>
              <a:rPr lang="en-US" dirty="0">
                <a:hlinkClick r:id="rId3"/>
              </a:rPr>
              <a:t>https://rfrech.github.io/</a:t>
            </a:r>
            <a:endParaRPr lang="en-US" dirty="0"/>
          </a:p>
          <a:p>
            <a:r>
              <a:rPr lang="en-US" dirty="0"/>
              <a:t>Laura Steiner – Team Leader</a:t>
            </a:r>
          </a:p>
          <a:p>
            <a:pPr lvl="1"/>
            <a:r>
              <a:rPr lang="en-US" dirty="0"/>
              <a:t>Website: </a:t>
            </a:r>
            <a:r>
              <a:rPr lang="en-US" dirty="0">
                <a:hlinkClick r:id="rId4"/>
              </a:rPr>
              <a:t>https://lsteiner9.github.io/</a:t>
            </a:r>
            <a:r>
              <a:rPr lang="en-US" dirty="0"/>
              <a:t> </a:t>
            </a:r>
          </a:p>
          <a:p>
            <a:endParaRPr lang="en-US" dirty="0"/>
          </a:p>
        </p:txBody>
      </p:sp>
      <p:pic>
        <p:nvPicPr>
          <p:cNvPr id="5" name="Picture 4" descr="Logo&#10;&#10;Description automatically generated">
            <a:extLst>
              <a:ext uri="{FF2B5EF4-FFF2-40B4-BE49-F238E27FC236}">
                <a16:creationId xmlns:a16="http://schemas.microsoft.com/office/drawing/2014/main" id="{CB12713B-5962-4C6C-92DF-8342227727A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33160" y="2118995"/>
            <a:ext cx="2293620" cy="2293620"/>
          </a:xfrm>
          <a:prstGeom prst="rect">
            <a:avLst/>
          </a:prstGeom>
        </p:spPr>
      </p:pic>
    </p:spTree>
    <p:extLst>
      <p:ext uri="{BB962C8B-B14F-4D97-AF65-F5344CB8AC3E}">
        <p14:creationId xmlns:p14="http://schemas.microsoft.com/office/powerpoint/2010/main" val="22958249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BC2EF-9295-4C0F-94C4-37C96BC6A801}"/>
              </a:ext>
            </a:extLst>
          </p:cNvPr>
          <p:cNvSpPr>
            <a:spLocks noGrp="1"/>
          </p:cNvSpPr>
          <p:nvPr>
            <p:ph type="title"/>
          </p:nvPr>
        </p:nvSpPr>
        <p:spPr/>
        <p:txBody>
          <a:bodyPr/>
          <a:lstStyle/>
          <a:p>
            <a:r>
              <a:rPr lang="en-US" dirty="0"/>
              <a:t>Project Summary</a:t>
            </a:r>
          </a:p>
        </p:txBody>
      </p:sp>
      <p:sp>
        <p:nvSpPr>
          <p:cNvPr id="3" name="Content Placeholder 2">
            <a:extLst>
              <a:ext uri="{FF2B5EF4-FFF2-40B4-BE49-F238E27FC236}">
                <a16:creationId xmlns:a16="http://schemas.microsoft.com/office/drawing/2014/main" id="{7B28857C-09B9-4044-859C-22FBD5F6EF85}"/>
              </a:ext>
            </a:extLst>
          </p:cNvPr>
          <p:cNvSpPr>
            <a:spLocks noGrp="1"/>
          </p:cNvSpPr>
          <p:nvPr>
            <p:ph idx="1"/>
          </p:nvPr>
        </p:nvSpPr>
        <p:spPr>
          <a:xfrm>
            <a:off x="907256" y="1526148"/>
            <a:ext cx="4487704" cy="3326723"/>
          </a:xfrm>
        </p:spPr>
        <p:txBody>
          <a:bodyPr/>
          <a:lstStyle/>
          <a:p>
            <a:r>
              <a:rPr lang="en-US" dirty="0"/>
              <a:t>The TuneFull music network bundles together fun and discovery to provide its users with a positive and friendly music sharing experience. Tune in to share 30 second clips of music that match your mood, and see what music clips your friends are sharing. You can also listen to clips posted by people outside your friend circle to discover new music, or follow those with similar taste.</a:t>
            </a:r>
          </a:p>
          <a:p>
            <a:pPr lvl="1"/>
            <a:endParaRPr lang="en-US" dirty="0"/>
          </a:p>
          <a:p>
            <a:pPr lvl="1"/>
            <a:r>
              <a:rPr lang="en-US" dirty="0"/>
              <a:t>Goals</a:t>
            </a:r>
          </a:p>
          <a:p>
            <a:pPr lvl="1"/>
            <a:endParaRPr lang="en-US" dirty="0"/>
          </a:p>
          <a:p>
            <a:pPr lvl="1"/>
            <a:r>
              <a:rPr lang="en-US" dirty="0"/>
              <a:t>Motivation</a:t>
            </a:r>
          </a:p>
          <a:p>
            <a:pPr lvl="1"/>
            <a:endParaRPr lang="en-US" dirty="0"/>
          </a:p>
        </p:txBody>
      </p:sp>
      <p:pic>
        <p:nvPicPr>
          <p:cNvPr id="5" name="Picture 4" descr="Logo&#10;&#10;Description automatically generated">
            <a:extLst>
              <a:ext uri="{FF2B5EF4-FFF2-40B4-BE49-F238E27FC236}">
                <a16:creationId xmlns:a16="http://schemas.microsoft.com/office/drawing/2014/main" id="{3874798F-52BD-4FD3-ACB3-4021673348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3160" y="2118995"/>
            <a:ext cx="2293620" cy="2293620"/>
          </a:xfrm>
          <a:prstGeom prst="rect">
            <a:avLst/>
          </a:prstGeom>
        </p:spPr>
      </p:pic>
    </p:spTree>
    <p:extLst>
      <p:ext uri="{BB962C8B-B14F-4D97-AF65-F5344CB8AC3E}">
        <p14:creationId xmlns:p14="http://schemas.microsoft.com/office/powerpoint/2010/main" val="6951050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B5993E2-C02B-4335-ABA5-D8EC465551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075924" cy="567055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0B801A2-5622-4BE8-9AD2-C337A2CD00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 y="0"/>
            <a:ext cx="3349287" cy="56705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9232BA76-42AA-46A9-8518-7C0BB7F984F4}"/>
              </a:ext>
            </a:extLst>
          </p:cNvPr>
          <p:cNvSpPr>
            <a:spLocks noGrp="1"/>
          </p:cNvSpPr>
          <p:nvPr>
            <p:ph type="title"/>
          </p:nvPr>
        </p:nvSpPr>
        <p:spPr>
          <a:xfrm>
            <a:off x="394908" y="3275978"/>
            <a:ext cx="2550620" cy="1764630"/>
          </a:xfrm>
        </p:spPr>
        <p:txBody>
          <a:bodyPr anchor="ctr">
            <a:normAutofit/>
          </a:bodyPr>
          <a:lstStyle/>
          <a:p>
            <a:pPr algn="ctr"/>
            <a:r>
              <a:rPr lang="en-US" sz="3000" dirty="0">
                <a:solidFill>
                  <a:srgbClr val="0A0A27"/>
                </a:solidFill>
              </a:rPr>
              <a:t>Technical Inventory – Server Side</a:t>
            </a:r>
          </a:p>
        </p:txBody>
      </p:sp>
      <p:sp>
        <p:nvSpPr>
          <p:cNvPr id="13" name="Rectangle 12">
            <a:extLst>
              <a:ext uri="{FF2B5EF4-FFF2-40B4-BE49-F238E27FC236}">
                <a16:creationId xmlns:a16="http://schemas.microsoft.com/office/drawing/2014/main" id="{B7AF614F-5BC3-4086-99F5-B87C5847A0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40423" y="0"/>
            <a:ext cx="52923" cy="56705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5" name="Content Placeholder 2">
            <a:extLst>
              <a:ext uri="{FF2B5EF4-FFF2-40B4-BE49-F238E27FC236}">
                <a16:creationId xmlns:a16="http://schemas.microsoft.com/office/drawing/2014/main" id="{ADC3B5FE-E643-414C-B19D-9C1107626107}"/>
              </a:ext>
            </a:extLst>
          </p:cNvPr>
          <p:cNvGraphicFramePr>
            <a:graphicFrameLocks noGrp="1"/>
          </p:cNvGraphicFramePr>
          <p:nvPr>
            <p:ph idx="1"/>
            <p:extLst>
              <p:ext uri="{D42A27DB-BD31-4B8C-83A1-F6EECF244321}">
                <p14:modId xmlns:p14="http://schemas.microsoft.com/office/powerpoint/2010/main" val="2163190798"/>
              </p:ext>
            </p:extLst>
          </p:nvPr>
        </p:nvGraphicFramePr>
        <p:xfrm>
          <a:off x="3920680" y="528989"/>
          <a:ext cx="5620474" cy="46716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21" name="Picture 20" descr="Logo&#10;&#10;Description automatically generated">
            <a:extLst>
              <a:ext uri="{FF2B5EF4-FFF2-40B4-BE49-F238E27FC236}">
                <a16:creationId xmlns:a16="http://schemas.microsoft.com/office/drawing/2014/main" id="{C20D5391-AA83-4A76-B60E-5546E30BE095}"/>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23408" y="571189"/>
            <a:ext cx="2293620" cy="2293620"/>
          </a:xfrm>
          <a:prstGeom prst="rect">
            <a:avLst/>
          </a:prstGeom>
        </p:spPr>
      </p:pic>
    </p:spTree>
    <p:extLst>
      <p:ext uri="{BB962C8B-B14F-4D97-AF65-F5344CB8AC3E}">
        <p14:creationId xmlns:p14="http://schemas.microsoft.com/office/powerpoint/2010/main" val="6205172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B5993E2-C02B-4335-ABA5-D8EC465551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075924" cy="567055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0B801A2-5622-4BE8-9AD2-C337A2CD00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 y="0"/>
            <a:ext cx="3349287" cy="56705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9232BA76-42AA-46A9-8518-7C0BB7F984F4}"/>
              </a:ext>
            </a:extLst>
          </p:cNvPr>
          <p:cNvSpPr>
            <a:spLocks noGrp="1"/>
          </p:cNvSpPr>
          <p:nvPr>
            <p:ph type="title"/>
          </p:nvPr>
        </p:nvSpPr>
        <p:spPr>
          <a:xfrm>
            <a:off x="394908" y="3275978"/>
            <a:ext cx="2550620" cy="1764630"/>
          </a:xfrm>
        </p:spPr>
        <p:txBody>
          <a:bodyPr anchor="ctr">
            <a:normAutofit/>
          </a:bodyPr>
          <a:lstStyle/>
          <a:p>
            <a:pPr algn="ctr"/>
            <a:r>
              <a:rPr lang="en-US" sz="3000" dirty="0">
                <a:solidFill>
                  <a:srgbClr val="0A0A27"/>
                </a:solidFill>
              </a:rPr>
              <a:t>Technical Inventory – Client Side</a:t>
            </a:r>
          </a:p>
        </p:txBody>
      </p:sp>
      <p:sp>
        <p:nvSpPr>
          <p:cNvPr id="13" name="Rectangle 12">
            <a:extLst>
              <a:ext uri="{FF2B5EF4-FFF2-40B4-BE49-F238E27FC236}">
                <a16:creationId xmlns:a16="http://schemas.microsoft.com/office/drawing/2014/main" id="{B7AF614F-5BC3-4086-99F5-B87C5847A0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40423" y="0"/>
            <a:ext cx="52923" cy="56705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5" name="Content Placeholder 2">
            <a:extLst>
              <a:ext uri="{FF2B5EF4-FFF2-40B4-BE49-F238E27FC236}">
                <a16:creationId xmlns:a16="http://schemas.microsoft.com/office/drawing/2014/main" id="{ADC3B5FE-E643-414C-B19D-9C1107626107}"/>
              </a:ext>
            </a:extLst>
          </p:cNvPr>
          <p:cNvGraphicFramePr>
            <a:graphicFrameLocks noGrp="1"/>
          </p:cNvGraphicFramePr>
          <p:nvPr>
            <p:ph idx="1"/>
            <p:extLst>
              <p:ext uri="{D42A27DB-BD31-4B8C-83A1-F6EECF244321}">
                <p14:modId xmlns:p14="http://schemas.microsoft.com/office/powerpoint/2010/main" val="74859684"/>
              </p:ext>
            </p:extLst>
          </p:nvPr>
        </p:nvGraphicFramePr>
        <p:xfrm>
          <a:off x="3920680" y="528989"/>
          <a:ext cx="5620474" cy="46716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8" name="Picture 7" descr="Logo&#10;&#10;Description automatically generated">
            <a:extLst>
              <a:ext uri="{FF2B5EF4-FFF2-40B4-BE49-F238E27FC236}">
                <a16:creationId xmlns:a16="http://schemas.microsoft.com/office/drawing/2014/main" id="{7E8DDFCA-86D8-4C13-BE11-6635461EFDFA}"/>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23408" y="571189"/>
            <a:ext cx="2293620" cy="2293620"/>
          </a:xfrm>
          <a:prstGeom prst="rect">
            <a:avLst/>
          </a:prstGeom>
        </p:spPr>
      </p:pic>
    </p:spTree>
    <p:extLst>
      <p:ext uri="{BB962C8B-B14F-4D97-AF65-F5344CB8AC3E}">
        <p14:creationId xmlns:p14="http://schemas.microsoft.com/office/powerpoint/2010/main" val="24522226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DA43A5-9232-4052-AB14-7F6688C4EDCD}"/>
              </a:ext>
            </a:extLst>
          </p:cNvPr>
          <p:cNvSpPr>
            <a:spLocks noGrp="1"/>
          </p:cNvSpPr>
          <p:nvPr>
            <p:ph type="title"/>
          </p:nvPr>
        </p:nvSpPr>
        <p:spPr>
          <a:xfrm>
            <a:off x="378023" y="717550"/>
            <a:ext cx="2646164" cy="1482470"/>
          </a:xfrm>
        </p:spPr>
        <p:txBody>
          <a:bodyPr/>
          <a:lstStyle/>
          <a:p>
            <a:pPr algn="ctr"/>
            <a:r>
              <a:rPr lang="en-US" dirty="0">
                <a:solidFill>
                  <a:srgbClr val="0A0A27"/>
                </a:solidFill>
              </a:rPr>
              <a:t>Entity-Relationship Diagram</a:t>
            </a:r>
          </a:p>
        </p:txBody>
      </p:sp>
      <p:pic>
        <p:nvPicPr>
          <p:cNvPr id="6" name="Content Placeholder 5" descr="Graphical user interface, text&#10;&#10;Description automatically generated">
            <a:extLst>
              <a:ext uri="{FF2B5EF4-FFF2-40B4-BE49-F238E27FC236}">
                <a16:creationId xmlns:a16="http://schemas.microsoft.com/office/drawing/2014/main" id="{590091B3-7D93-4E11-B4C6-FBFEF1C5D90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236698" y="604838"/>
            <a:ext cx="4833028" cy="4348162"/>
          </a:xfrm>
        </p:spPr>
      </p:pic>
      <p:pic>
        <p:nvPicPr>
          <p:cNvPr id="8" name="Picture 7" descr="Logo&#10;&#10;Description automatically generated">
            <a:extLst>
              <a:ext uri="{FF2B5EF4-FFF2-40B4-BE49-F238E27FC236}">
                <a16:creationId xmlns:a16="http://schemas.microsoft.com/office/drawing/2014/main" id="{EBA6FDE0-D756-4CF2-BC36-819E0374C85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4295" y="2659380"/>
            <a:ext cx="2293620" cy="2293620"/>
          </a:xfrm>
          <a:prstGeom prst="rect">
            <a:avLst/>
          </a:prstGeom>
        </p:spPr>
      </p:pic>
    </p:spTree>
    <p:extLst>
      <p:ext uri="{BB962C8B-B14F-4D97-AF65-F5344CB8AC3E}">
        <p14:creationId xmlns:p14="http://schemas.microsoft.com/office/powerpoint/2010/main" val="15481539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0CDB3-7F6A-4AD4-B643-1ECC2055E5D2}"/>
              </a:ext>
            </a:extLst>
          </p:cNvPr>
          <p:cNvSpPr>
            <a:spLocks noGrp="1"/>
          </p:cNvSpPr>
          <p:nvPr>
            <p:ph type="title"/>
          </p:nvPr>
        </p:nvSpPr>
        <p:spPr/>
        <p:txBody>
          <a:bodyPr/>
          <a:lstStyle/>
          <a:p>
            <a:r>
              <a:rPr lang="en-US" dirty="0"/>
              <a:t>Security Considerations</a:t>
            </a:r>
          </a:p>
        </p:txBody>
      </p:sp>
      <p:sp>
        <p:nvSpPr>
          <p:cNvPr id="3" name="Content Placeholder 2">
            <a:extLst>
              <a:ext uri="{FF2B5EF4-FFF2-40B4-BE49-F238E27FC236}">
                <a16:creationId xmlns:a16="http://schemas.microsoft.com/office/drawing/2014/main" id="{86D4CD12-A6BC-4DE3-87AB-C687F093CAD1}"/>
              </a:ext>
            </a:extLst>
          </p:cNvPr>
          <p:cNvSpPr>
            <a:spLocks noGrp="1"/>
          </p:cNvSpPr>
          <p:nvPr>
            <p:ph idx="1"/>
          </p:nvPr>
        </p:nvSpPr>
        <p:spPr/>
        <p:txBody>
          <a:bodyPr/>
          <a:lstStyle/>
          <a:p>
            <a:pPr lvl="1"/>
            <a:r>
              <a:rPr lang="en-US" dirty="0"/>
              <a:t>Authentication through Google Sign In</a:t>
            </a:r>
          </a:p>
          <a:p>
            <a:pPr lvl="2"/>
            <a:r>
              <a:rPr lang="en-US" dirty="0"/>
              <a:t>No user credentials stored in our database</a:t>
            </a:r>
          </a:p>
          <a:p>
            <a:pPr lvl="1"/>
            <a:r>
              <a:rPr lang="en-US" dirty="0"/>
              <a:t>OpenID authentication with Spotify</a:t>
            </a:r>
          </a:p>
          <a:p>
            <a:pPr lvl="1"/>
            <a:r>
              <a:rPr lang="en-US" dirty="0"/>
              <a:t>HTTPS</a:t>
            </a:r>
          </a:p>
          <a:p>
            <a:pPr lvl="1"/>
            <a:r>
              <a:rPr lang="en-US" dirty="0"/>
              <a:t>Prepared SQL statements to avoid SQL injection</a:t>
            </a:r>
          </a:p>
        </p:txBody>
      </p:sp>
      <p:pic>
        <p:nvPicPr>
          <p:cNvPr id="4" name="Picture 3" descr="Logo&#10;&#10;Description automatically generated">
            <a:extLst>
              <a:ext uri="{FF2B5EF4-FFF2-40B4-BE49-F238E27FC236}">
                <a16:creationId xmlns:a16="http://schemas.microsoft.com/office/drawing/2014/main" id="{7EE73247-5DF8-4E09-8A08-A75A2AB87D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3160" y="2118995"/>
            <a:ext cx="2293620" cy="2293620"/>
          </a:xfrm>
          <a:prstGeom prst="rect">
            <a:avLst/>
          </a:prstGeom>
        </p:spPr>
      </p:pic>
    </p:spTree>
    <p:extLst>
      <p:ext uri="{BB962C8B-B14F-4D97-AF65-F5344CB8AC3E}">
        <p14:creationId xmlns:p14="http://schemas.microsoft.com/office/powerpoint/2010/main" val="31970604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DD3DB5-7A45-46CA-A0F5-BD2E6C479D3B}"/>
              </a:ext>
            </a:extLst>
          </p:cNvPr>
          <p:cNvSpPr>
            <a:spLocks noGrp="1"/>
          </p:cNvSpPr>
          <p:nvPr>
            <p:ph type="ctrTitle"/>
          </p:nvPr>
        </p:nvSpPr>
        <p:spPr/>
        <p:txBody>
          <a:bodyPr/>
          <a:lstStyle/>
          <a:p>
            <a:r>
              <a:rPr lang="en-US" dirty="0"/>
              <a:t>TuneFull Demo</a:t>
            </a:r>
          </a:p>
        </p:txBody>
      </p:sp>
    </p:spTree>
    <p:extLst>
      <p:ext uri="{BB962C8B-B14F-4D97-AF65-F5344CB8AC3E}">
        <p14:creationId xmlns:p14="http://schemas.microsoft.com/office/powerpoint/2010/main" val="20645345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8C433F-1DDC-4BAE-9031-3032C0613064}"/>
              </a:ext>
            </a:extLst>
          </p:cNvPr>
          <p:cNvSpPr>
            <a:spLocks noGrp="1"/>
          </p:cNvSpPr>
          <p:nvPr>
            <p:ph type="title"/>
          </p:nvPr>
        </p:nvSpPr>
        <p:spPr>
          <a:xfrm>
            <a:off x="797135" y="217898"/>
            <a:ext cx="8486353" cy="1199561"/>
          </a:xfrm>
        </p:spPr>
        <p:txBody>
          <a:bodyPr/>
          <a:lstStyle/>
          <a:p>
            <a:r>
              <a:rPr lang="en-US" dirty="0"/>
              <a:t>Obstacles Overcome and Lessons Learned</a:t>
            </a:r>
          </a:p>
        </p:txBody>
      </p:sp>
      <p:sp>
        <p:nvSpPr>
          <p:cNvPr id="3" name="Content Placeholder 2">
            <a:extLst>
              <a:ext uri="{FF2B5EF4-FFF2-40B4-BE49-F238E27FC236}">
                <a16:creationId xmlns:a16="http://schemas.microsoft.com/office/drawing/2014/main" id="{F3D73E32-CBA1-42C5-B257-A379A9D9F26D}"/>
              </a:ext>
            </a:extLst>
          </p:cNvPr>
          <p:cNvSpPr>
            <a:spLocks noGrp="1"/>
          </p:cNvSpPr>
          <p:nvPr>
            <p:ph idx="1"/>
          </p:nvPr>
        </p:nvSpPr>
        <p:spPr/>
        <p:txBody>
          <a:bodyPr/>
          <a:lstStyle/>
          <a:p>
            <a:pPr lvl="1"/>
            <a:r>
              <a:rPr lang="en-US" dirty="0"/>
              <a:t>Data model: Relationship entity</a:t>
            </a:r>
          </a:p>
          <a:p>
            <a:pPr lvl="2"/>
            <a:r>
              <a:rPr lang="en-US" dirty="0"/>
              <a:t>How to connect User to User</a:t>
            </a:r>
          </a:p>
          <a:p>
            <a:pPr lvl="2"/>
            <a:r>
              <a:rPr lang="en-US" dirty="0"/>
              <a:t>Friends vs. following</a:t>
            </a:r>
          </a:p>
          <a:p>
            <a:pPr lvl="1"/>
            <a:r>
              <a:rPr lang="en-US" dirty="0"/>
              <a:t>Spotify SDK and Authentication</a:t>
            </a:r>
          </a:p>
          <a:p>
            <a:pPr lvl="2"/>
            <a:r>
              <a:rPr lang="en-US" dirty="0"/>
              <a:t>Research info online</a:t>
            </a:r>
          </a:p>
          <a:p>
            <a:pPr lvl="2"/>
            <a:r>
              <a:rPr lang="en-US" dirty="0"/>
              <a:t>Thinking out-of-the-box</a:t>
            </a:r>
          </a:p>
          <a:p>
            <a:pPr lvl="1"/>
            <a:r>
              <a:rPr lang="en-US" dirty="0"/>
              <a:t>Navigation</a:t>
            </a:r>
          </a:p>
          <a:p>
            <a:pPr lvl="2"/>
            <a:r>
              <a:rPr lang="en-US" dirty="0"/>
              <a:t>Being willing to change our ideas from original wireframes</a:t>
            </a:r>
          </a:p>
        </p:txBody>
      </p:sp>
      <p:pic>
        <p:nvPicPr>
          <p:cNvPr id="4" name="Picture 3" descr="Logo&#10;&#10;Description automatically generated">
            <a:extLst>
              <a:ext uri="{FF2B5EF4-FFF2-40B4-BE49-F238E27FC236}">
                <a16:creationId xmlns:a16="http://schemas.microsoft.com/office/drawing/2014/main" id="{83D49DE8-E585-4951-A53F-8131163BB5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3160" y="2118995"/>
            <a:ext cx="2293620" cy="2293620"/>
          </a:xfrm>
          <a:prstGeom prst="rect">
            <a:avLst/>
          </a:prstGeom>
        </p:spPr>
      </p:pic>
    </p:spTree>
    <p:extLst>
      <p:ext uri="{BB962C8B-B14F-4D97-AF65-F5344CB8AC3E}">
        <p14:creationId xmlns:p14="http://schemas.microsoft.com/office/powerpoint/2010/main" val="2047105573"/>
      </p:ext>
    </p:extLst>
  </p:cSld>
  <p:clrMapOvr>
    <a:masterClrMapping/>
  </p:clrMapOvr>
</p:sld>
</file>

<file path=ppt/theme/theme1.xml><?xml version="1.0" encoding="utf-8"?>
<a:theme xmlns:a="http://schemas.openxmlformats.org/drawingml/2006/main" name="Retrospect">
  <a:themeElements>
    <a:clrScheme name="Custom 1">
      <a:dk1>
        <a:srgbClr val="0A0A27"/>
      </a:dk1>
      <a:lt1>
        <a:sysClr val="window" lastClr="FFFFFF"/>
      </a:lt1>
      <a:dk2>
        <a:srgbClr val="1B1B66"/>
      </a:dk2>
      <a:lt2>
        <a:srgbClr val="CCDDEA"/>
      </a:lt2>
      <a:accent1>
        <a:srgbClr val="91DB71"/>
      </a:accent1>
      <a:accent2>
        <a:srgbClr val="FFBD59"/>
      </a:accent2>
      <a:accent3>
        <a:srgbClr val="65AAD1"/>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TotalTime>
  <Words>425</Words>
  <Application>Microsoft Office PowerPoint</Application>
  <PresentationFormat>Custom</PresentationFormat>
  <Paragraphs>96</Paragraphs>
  <Slides>11</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Retrospect</vt:lpstr>
      <vt:lpstr>PowerPoint Presentation</vt:lpstr>
      <vt:lpstr>The TuneFull Team</vt:lpstr>
      <vt:lpstr>Project Summary</vt:lpstr>
      <vt:lpstr>Technical Inventory – Server Side</vt:lpstr>
      <vt:lpstr>Technical Inventory – Client Side</vt:lpstr>
      <vt:lpstr>Entity-Relationship Diagram</vt:lpstr>
      <vt:lpstr>Security Considerations</vt:lpstr>
      <vt:lpstr>TuneFull Demo</vt:lpstr>
      <vt:lpstr>Obstacles Overcome and Lessons Learned</vt:lpstr>
      <vt:lpstr>Current State and Future Directions</vt:lpstr>
      <vt:lpstr>Thank you for your time!  Check it out at: tunefull.github.io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Laura</dc:creator>
  <cp:lastModifiedBy>Laura</cp:lastModifiedBy>
  <cp:revision>2</cp:revision>
  <dcterms:created xsi:type="dcterms:W3CDTF">2020-12-10T18:42:20Z</dcterms:created>
  <dcterms:modified xsi:type="dcterms:W3CDTF">2020-12-10T18:54:13Z</dcterms:modified>
</cp:coreProperties>
</file>