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3420000" y="3240000"/>
            <a:ext cx="6299640" cy="77256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3420000" y="4086360"/>
            <a:ext cx="6299640" cy="772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342000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30" name="PlaceHolder 3"/>
          <p:cNvSpPr>
            <a:spLocks noGrp="1"/>
          </p:cNvSpPr>
          <p:nvPr>
            <p:ph type="body"/>
          </p:nvPr>
        </p:nvSpPr>
        <p:spPr>
          <a:xfrm>
            <a:off x="664812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31" name="PlaceHolder 4"/>
          <p:cNvSpPr>
            <a:spLocks noGrp="1"/>
          </p:cNvSpPr>
          <p:nvPr>
            <p:ph type="body"/>
          </p:nvPr>
        </p:nvSpPr>
        <p:spPr>
          <a:xfrm>
            <a:off x="3420000" y="4086360"/>
            <a:ext cx="3074040" cy="772560"/>
          </a:xfrm>
          <a:prstGeom prst="rect">
            <a:avLst/>
          </a:prstGeom>
        </p:spPr>
        <p:txBody>
          <a:bodyPr lIns="0" rIns="0" tIns="0" bIns="0">
            <a:normAutofit fontScale="78000"/>
          </a:bodyPr>
          <a:p>
            <a:endParaRPr b="0" lang="en-US" sz="3200" spc="-1" strike="noStrike">
              <a:latin typeface="Arial"/>
            </a:endParaRPr>
          </a:p>
        </p:txBody>
      </p:sp>
      <p:sp>
        <p:nvSpPr>
          <p:cNvPr id="32" name="PlaceHolder 5"/>
          <p:cNvSpPr>
            <a:spLocks noGrp="1"/>
          </p:cNvSpPr>
          <p:nvPr>
            <p:ph type="body"/>
          </p:nvPr>
        </p:nvSpPr>
        <p:spPr>
          <a:xfrm>
            <a:off x="6648120" y="4086360"/>
            <a:ext cx="30740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3420000" y="3240000"/>
            <a:ext cx="2028240" cy="772560"/>
          </a:xfrm>
          <a:prstGeom prst="rect">
            <a:avLst/>
          </a:prstGeom>
        </p:spPr>
        <p:txBody>
          <a:bodyPr lIns="0" rIns="0" tIns="0" bIns="0">
            <a:normAutofit fontScale="78000"/>
          </a:bodyPr>
          <a:p>
            <a:endParaRPr b="0" lang="en-US" sz="3200" spc="-1" strike="noStrike">
              <a:latin typeface="Arial"/>
            </a:endParaRPr>
          </a:p>
        </p:txBody>
      </p:sp>
      <p:sp>
        <p:nvSpPr>
          <p:cNvPr id="35" name="PlaceHolder 3"/>
          <p:cNvSpPr>
            <a:spLocks noGrp="1"/>
          </p:cNvSpPr>
          <p:nvPr>
            <p:ph type="body"/>
          </p:nvPr>
        </p:nvSpPr>
        <p:spPr>
          <a:xfrm>
            <a:off x="5550120" y="3240000"/>
            <a:ext cx="2028240" cy="772560"/>
          </a:xfrm>
          <a:prstGeom prst="rect">
            <a:avLst/>
          </a:prstGeom>
        </p:spPr>
        <p:txBody>
          <a:bodyPr lIns="0" rIns="0" tIns="0" bIns="0">
            <a:normAutofit fontScale="78000"/>
          </a:bodyPr>
          <a:p>
            <a:endParaRPr b="0" lang="en-US" sz="3200" spc="-1" strike="noStrike">
              <a:latin typeface="Arial"/>
            </a:endParaRPr>
          </a:p>
        </p:txBody>
      </p:sp>
      <p:sp>
        <p:nvSpPr>
          <p:cNvPr id="36" name="PlaceHolder 4"/>
          <p:cNvSpPr>
            <a:spLocks noGrp="1"/>
          </p:cNvSpPr>
          <p:nvPr>
            <p:ph type="body"/>
          </p:nvPr>
        </p:nvSpPr>
        <p:spPr>
          <a:xfrm>
            <a:off x="7680240" y="3240000"/>
            <a:ext cx="2028240" cy="772560"/>
          </a:xfrm>
          <a:prstGeom prst="rect">
            <a:avLst/>
          </a:prstGeom>
        </p:spPr>
        <p:txBody>
          <a:bodyPr lIns="0" rIns="0" tIns="0" bIns="0">
            <a:normAutofit fontScale="78000"/>
          </a:bodyPr>
          <a:p>
            <a:endParaRPr b="0" lang="en-US" sz="3200" spc="-1" strike="noStrike">
              <a:latin typeface="Arial"/>
            </a:endParaRPr>
          </a:p>
        </p:txBody>
      </p:sp>
      <p:sp>
        <p:nvSpPr>
          <p:cNvPr id="37" name="PlaceHolder 5"/>
          <p:cNvSpPr>
            <a:spLocks noGrp="1"/>
          </p:cNvSpPr>
          <p:nvPr>
            <p:ph type="body"/>
          </p:nvPr>
        </p:nvSpPr>
        <p:spPr>
          <a:xfrm>
            <a:off x="3420000" y="4086360"/>
            <a:ext cx="2028240" cy="772560"/>
          </a:xfrm>
          <a:prstGeom prst="rect">
            <a:avLst/>
          </a:prstGeom>
        </p:spPr>
        <p:txBody>
          <a:bodyPr lIns="0" rIns="0" tIns="0" bIns="0">
            <a:normAutofit fontScale="78000"/>
          </a:bodyPr>
          <a:p>
            <a:endParaRPr b="0" lang="en-US" sz="3200" spc="-1" strike="noStrike">
              <a:latin typeface="Arial"/>
            </a:endParaRPr>
          </a:p>
        </p:txBody>
      </p:sp>
      <p:sp>
        <p:nvSpPr>
          <p:cNvPr id="38" name="PlaceHolder 6"/>
          <p:cNvSpPr>
            <a:spLocks noGrp="1"/>
          </p:cNvSpPr>
          <p:nvPr>
            <p:ph type="body"/>
          </p:nvPr>
        </p:nvSpPr>
        <p:spPr>
          <a:xfrm>
            <a:off x="5550120" y="4086360"/>
            <a:ext cx="2028240" cy="772560"/>
          </a:xfrm>
          <a:prstGeom prst="rect">
            <a:avLst/>
          </a:prstGeom>
        </p:spPr>
        <p:txBody>
          <a:bodyPr lIns="0" rIns="0" tIns="0" bIns="0">
            <a:normAutofit fontScale="78000"/>
          </a:bodyPr>
          <a:p>
            <a:endParaRPr b="0" lang="en-US" sz="3200" spc="-1" strike="noStrike">
              <a:latin typeface="Arial"/>
            </a:endParaRPr>
          </a:p>
        </p:txBody>
      </p:sp>
      <p:sp>
        <p:nvSpPr>
          <p:cNvPr id="39" name="PlaceHolder 7"/>
          <p:cNvSpPr>
            <a:spLocks noGrp="1"/>
          </p:cNvSpPr>
          <p:nvPr>
            <p:ph type="body"/>
          </p:nvPr>
        </p:nvSpPr>
        <p:spPr>
          <a:xfrm>
            <a:off x="7680240" y="4086360"/>
            <a:ext cx="20282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3420000" y="3240000"/>
            <a:ext cx="6299640" cy="161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3420000" y="3240000"/>
            <a:ext cx="6299640" cy="16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3420000" y="3240000"/>
            <a:ext cx="3074040" cy="16196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6648120" y="3240000"/>
            <a:ext cx="3074040" cy="16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2700000" y="1485000"/>
            <a:ext cx="4679640" cy="7508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342000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57" name="PlaceHolder 3"/>
          <p:cNvSpPr>
            <a:spLocks noGrp="1"/>
          </p:cNvSpPr>
          <p:nvPr>
            <p:ph type="body"/>
          </p:nvPr>
        </p:nvSpPr>
        <p:spPr>
          <a:xfrm>
            <a:off x="6648120" y="3240000"/>
            <a:ext cx="3074040" cy="16196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3420000" y="4086360"/>
            <a:ext cx="30740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3420000" y="3240000"/>
            <a:ext cx="6299640" cy="161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3420000" y="3240000"/>
            <a:ext cx="3074040" cy="16196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64812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62" name="PlaceHolder 4"/>
          <p:cNvSpPr>
            <a:spLocks noGrp="1"/>
          </p:cNvSpPr>
          <p:nvPr>
            <p:ph type="body"/>
          </p:nvPr>
        </p:nvSpPr>
        <p:spPr>
          <a:xfrm>
            <a:off x="6648120" y="4086360"/>
            <a:ext cx="30740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342000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65" name="PlaceHolder 3"/>
          <p:cNvSpPr>
            <a:spLocks noGrp="1"/>
          </p:cNvSpPr>
          <p:nvPr>
            <p:ph type="body"/>
          </p:nvPr>
        </p:nvSpPr>
        <p:spPr>
          <a:xfrm>
            <a:off x="664812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66" name="PlaceHolder 4"/>
          <p:cNvSpPr>
            <a:spLocks noGrp="1"/>
          </p:cNvSpPr>
          <p:nvPr>
            <p:ph type="body"/>
          </p:nvPr>
        </p:nvSpPr>
        <p:spPr>
          <a:xfrm>
            <a:off x="3420000" y="4086360"/>
            <a:ext cx="6299640" cy="772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3420000" y="3240000"/>
            <a:ext cx="6299640" cy="77256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3420000" y="4086360"/>
            <a:ext cx="6299640" cy="772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342000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72" name="PlaceHolder 3"/>
          <p:cNvSpPr>
            <a:spLocks noGrp="1"/>
          </p:cNvSpPr>
          <p:nvPr>
            <p:ph type="body"/>
          </p:nvPr>
        </p:nvSpPr>
        <p:spPr>
          <a:xfrm>
            <a:off x="664812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73" name="PlaceHolder 4"/>
          <p:cNvSpPr>
            <a:spLocks noGrp="1"/>
          </p:cNvSpPr>
          <p:nvPr>
            <p:ph type="body"/>
          </p:nvPr>
        </p:nvSpPr>
        <p:spPr>
          <a:xfrm>
            <a:off x="3420000" y="4086360"/>
            <a:ext cx="3074040" cy="772560"/>
          </a:xfrm>
          <a:prstGeom prst="rect">
            <a:avLst/>
          </a:prstGeom>
        </p:spPr>
        <p:txBody>
          <a:bodyPr lIns="0" rIns="0" tIns="0" bIns="0">
            <a:normAutofit fontScale="78000"/>
          </a:bodyPr>
          <a:p>
            <a:endParaRPr b="0" lang="en-US" sz="3200" spc="-1" strike="noStrike">
              <a:latin typeface="Arial"/>
            </a:endParaRPr>
          </a:p>
        </p:txBody>
      </p:sp>
      <p:sp>
        <p:nvSpPr>
          <p:cNvPr id="74" name="PlaceHolder 5"/>
          <p:cNvSpPr>
            <a:spLocks noGrp="1"/>
          </p:cNvSpPr>
          <p:nvPr>
            <p:ph type="body"/>
          </p:nvPr>
        </p:nvSpPr>
        <p:spPr>
          <a:xfrm>
            <a:off x="6648120" y="4086360"/>
            <a:ext cx="30740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3420000" y="3240000"/>
            <a:ext cx="2028240" cy="772560"/>
          </a:xfrm>
          <a:prstGeom prst="rect">
            <a:avLst/>
          </a:prstGeom>
        </p:spPr>
        <p:txBody>
          <a:bodyPr lIns="0" rIns="0" tIns="0" bIns="0">
            <a:normAutofit fontScale="78000"/>
          </a:bodyPr>
          <a:p>
            <a:endParaRPr b="0" lang="en-US" sz="3200" spc="-1" strike="noStrike">
              <a:latin typeface="Arial"/>
            </a:endParaRPr>
          </a:p>
        </p:txBody>
      </p:sp>
      <p:sp>
        <p:nvSpPr>
          <p:cNvPr id="77" name="PlaceHolder 3"/>
          <p:cNvSpPr>
            <a:spLocks noGrp="1"/>
          </p:cNvSpPr>
          <p:nvPr>
            <p:ph type="body"/>
          </p:nvPr>
        </p:nvSpPr>
        <p:spPr>
          <a:xfrm>
            <a:off x="5550120" y="3240000"/>
            <a:ext cx="2028240" cy="772560"/>
          </a:xfrm>
          <a:prstGeom prst="rect">
            <a:avLst/>
          </a:prstGeom>
        </p:spPr>
        <p:txBody>
          <a:bodyPr lIns="0" rIns="0" tIns="0" bIns="0">
            <a:normAutofit fontScale="78000"/>
          </a:bodyPr>
          <a:p>
            <a:endParaRPr b="0" lang="en-US" sz="3200" spc="-1" strike="noStrike">
              <a:latin typeface="Arial"/>
            </a:endParaRPr>
          </a:p>
        </p:txBody>
      </p:sp>
      <p:sp>
        <p:nvSpPr>
          <p:cNvPr id="78" name="PlaceHolder 4"/>
          <p:cNvSpPr>
            <a:spLocks noGrp="1"/>
          </p:cNvSpPr>
          <p:nvPr>
            <p:ph type="body"/>
          </p:nvPr>
        </p:nvSpPr>
        <p:spPr>
          <a:xfrm>
            <a:off x="7680240" y="3240000"/>
            <a:ext cx="2028240" cy="772560"/>
          </a:xfrm>
          <a:prstGeom prst="rect">
            <a:avLst/>
          </a:prstGeom>
        </p:spPr>
        <p:txBody>
          <a:bodyPr lIns="0" rIns="0" tIns="0" bIns="0">
            <a:normAutofit fontScale="78000"/>
          </a:bodyPr>
          <a:p>
            <a:endParaRPr b="0" lang="en-US" sz="3200" spc="-1" strike="noStrike">
              <a:latin typeface="Arial"/>
            </a:endParaRPr>
          </a:p>
        </p:txBody>
      </p:sp>
      <p:sp>
        <p:nvSpPr>
          <p:cNvPr id="79" name="PlaceHolder 5"/>
          <p:cNvSpPr>
            <a:spLocks noGrp="1"/>
          </p:cNvSpPr>
          <p:nvPr>
            <p:ph type="body"/>
          </p:nvPr>
        </p:nvSpPr>
        <p:spPr>
          <a:xfrm>
            <a:off x="3420000" y="4086360"/>
            <a:ext cx="2028240" cy="772560"/>
          </a:xfrm>
          <a:prstGeom prst="rect">
            <a:avLst/>
          </a:prstGeom>
        </p:spPr>
        <p:txBody>
          <a:bodyPr lIns="0" rIns="0" tIns="0" bIns="0">
            <a:normAutofit fontScale="78000"/>
          </a:bodyPr>
          <a:p>
            <a:endParaRPr b="0" lang="en-US" sz="3200" spc="-1" strike="noStrike">
              <a:latin typeface="Arial"/>
            </a:endParaRPr>
          </a:p>
        </p:txBody>
      </p:sp>
      <p:sp>
        <p:nvSpPr>
          <p:cNvPr id="80" name="PlaceHolder 6"/>
          <p:cNvSpPr>
            <a:spLocks noGrp="1"/>
          </p:cNvSpPr>
          <p:nvPr>
            <p:ph type="body"/>
          </p:nvPr>
        </p:nvSpPr>
        <p:spPr>
          <a:xfrm>
            <a:off x="5550120" y="4086360"/>
            <a:ext cx="2028240" cy="772560"/>
          </a:xfrm>
          <a:prstGeom prst="rect">
            <a:avLst/>
          </a:prstGeom>
        </p:spPr>
        <p:txBody>
          <a:bodyPr lIns="0" rIns="0" tIns="0" bIns="0">
            <a:normAutofit fontScale="78000"/>
          </a:bodyPr>
          <a:p>
            <a:endParaRPr b="0" lang="en-US" sz="3200" spc="-1" strike="noStrike">
              <a:latin typeface="Arial"/>
            </a:endParaRPr>
          </a:p>
        </p:txBody>
      </p:sp>
      <p:sp>
        <p:nvSpPr>
          <p:cNvPr id="81" name="PlaceHolder 7"/>
          <p:cNvSpPr>
            <a:spLocks noGrp="1"/>
          </p:cNvSpPr>
          <p:nvPr>
            <p:ph type="body"/>
          </p:nvPr>
        </p:nvSpPr>
        <p:spPr>
          <a:xfrm>
            <a:off x="7680240" y="4086360"/>
            <a:ext cx="20282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subTitle"/>
          </p:nvPr>
        </p:nvSpPr>
        <p:spPr>
          <a:xfrm>
            <a:off x="3420000" y="3240000"/>
            <a:ext cx="6299640" cy="161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3420000" y="3240000"/>
            <a:ext cx="6299640" cy="16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3420000" y="3240000"/>
            <a:ext cx="3074040" cy="161964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6648120" y="3240000"/>
            <a:ext cx="3074040" cy="16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3420000" y="3240000"/>
            <a:ext cx="6299640" cy="16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2700000" y="1485000"/>
            <a:ext cx="4679640" cy="7508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342000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00" name="PlaceHolder 3"/>
          <p:cNvSpPr>
            <a:spLocks noGrp="1"/>
          </p:cNvSpPr>
          <p:nvPr>
            <p:ph type="body"/>
          </p:nvPr>
        </p:nvSpPr>
        <p:spPr>
          <a:xfrm>
            <a:off x="6648120" y="3240000"/>
            <a:ext cx="3074040" cy="16196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3420000" y="4086360"/>
            <a:ext cx="30740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3420000" y="3240000"/>
            <a:ext cx="3074040" cy="16196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64812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05" name="PlaceHolder 4"/>
          <p:cNvSpPr>
            <a:spLocks noGrp="1"/>
          </p:cNvSpPr>
          <p:nvPr>
            <p:ph type="body"/>
          </p:nvPr>
        </p:nvSpPr>
        <p:spPr>
          <a:xfrm>
            <a:off x="6648120" y="4086360"/>
            <a:ext cx="30740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342000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08" name="PlaceHolder 3"/>
          <p:cNvSpPr>
            <a:spLocks noGrp="1"/>
          </p:cNvSpPr>
          <p:nvPr>
            <p:ph type="body"/>
          </p:nvPr>
        </p:nvSpPr>
        <p:spPr>
          <a:xfrm>
            <a:off x="664812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09" name="PlaceHolder 4"/>
          <p:cNvSpPr>
            <a:spLocks noGrp="1"/>
          </p:cNvSpPr>
          <p:nvPr>
            <p:ph type="body"/>
          </p:nvPr>
        </p:nvSpPr>
        <p:spPr>
          <a:xfrm>
            <a:off x="3420000" y="4086360"/>
            <a:ext cx="6299640" cy="772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3420000" y="3240000"/>
            <a:ext cx="6299640" cy="77256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420000" y="4086360"/>
            <a:ext cx="6299640" cy="772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342000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15" name="PlaceHolder 3"/>
          <p:cNvSpPr>
            <a:spLocks noGrp="1"/>
          </p:cNvSpPr>
          <p:nvPr>
            <p:ph type="body"/>
          </p:nvPr>
        </p:nvSpPr>
        <p:spPr>
          <a:xfrm>
            <a:off x="664812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16" name="PlaceHolder 4"/>
          <p:cNvSpPr>
            <a:spLocks noGrp="1"/>
          </p:cNvSpPr>
          <p:nvPr>
            <p:ph type="body"/>
          </p:nvPr>
        </p:nvSpPr>
        <p:spPr>
          <a:xfrm>
            <a:off x="3420000" y="4086360"/>
            <a:ext cx="3074040" cy="772560"/>
          </a:xfrm>
          <a:prstGeom prst="rect">
            <a:avLst/>
          </a:prstGeom>
        </p:spPr>
        <p:txBody>
          <a:bodyPr lIns="0" rIns="0" tIns="0" bIns="0">
            <a:normAutofit fontScale="78000"/>
          </a:bodyPr>
          <a:p>
            <a:endParaRPr b="0" lang="en-US" sz="3200" spc="-1" strike="noStrike">
              <a:latin typeface="Arial"/>
            </a:endParaRPr>
          </a:p>
        </p:txBody>
      </p:sp>
      <p:sp>
        <p:nvSpPr>
          <p:cNvPr id="117" name="PlaceHolder 5"/>
          <p:cNvSpPr>
            <a:spLocks noGrp="1"/>
          </p:cNvSpPr>
          <p:nvPr>
            <p:ph type="body"/>
          </p:nvPr>
        </p:nvSpPr>
        <p:spPr>
          <a:xfrm>
            <a:off x="6648120" y="4086360"/>
            <a:ext cx="30740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3420000" y="3240000"/>
            <a:ext cx="2028240" cy="772560"/>
          </a:xfrm>
          <a:prstGeom prst="rect">
            <a:avLst/>
          </a:prstGeom>
        </p:spPr>
        <p:txBody>
          <a:bodyPr lIns="0" rIns="0" tIns="0" bIns="0">
            <a:normAutofit fontScale="78000"/>
          </a:bodyPr>
          <a:p>
            <a:endParaRPr b="0" lang="en-US" sz="3200" spc="-1" strike="noStrike">
              <a:latin typeface="Arial"/>
            </a:endParaRPr>
          </a:p>
        </p:txBody>
      </p:sp>
      <p:sp>
        <p:nvSpPr>
          <p:cNvPr id="120" name="PlaceHolder 3"/>
          <p:cNvSpPr>
            <a:spLocks noGrp="1"/>
          </p:cNvSpPr>
          <p:nvPr>
            <p:ph type="body"/>
          </p:nvPr>
        </p:nvSpPr>
        <p:spPr>
          <a:xfrm>
            <a:off x="5550120" y="3240000"/>
            <a:ext cx="2028240" cy="772560"/>
          </a:xfrm>
          <a:prstGeom prst="rect">
            <a:avLst/>
          </a:prstGeom>
        </p:spPr>
        <p:txBody>
          <a:bodyPr lIns="0" rIns="0" tIns="0" bIns="0">
            <a:normAutofit fontScale="78000"/>
          </a:bodyPr>
          <a:p>
            <a:endParaRPr b="0" lang="en-US" sz="3200" spc="-1" strike="noStrike">
              <a:latin typeface="Arial"/>
            </a:endParaRPr>
          </a:p>
        </p:txBody>
      </p:sp>
      <p:sp>
        <p:nvSpPr>
          <p:cNvPr id="121" name="PlaceHolder 4"/>
          <p:cNvSpPr>
            <a:spLocks noGrp="1"/>
          </p:cNvSpPr>
          <p:nvPr>
            <p:ph type="body"/>
          </p:nvPr>
        </p:nvSpPr>
        <p:spPr>
          <a:xfrm>
            <a:off x="7680240" y="3240000"/>
            <a:ext cx="2028240" cy="772560"/>
          </a:xfrm>
          <a:prstGeom prst="rect">
            <a:avLst/>
          </a:prstGeom>
        </p:spPr>
        <p:txBody>
          <a:bodyPr lIns="0" rIns="0" tIns="0" bIns="0">
            <a:normAutofit fontScale="78000"/>
          </a:bodyPr>
          <a:p>
            <a:endParaRPr b="0" lang="en-US" sz="3200" spc="-1" strike="noStrike">
              <a:latin typeface="Arial"/>
            </a:endParaRPr>
          </a:p>
        </p:txBody>
      </p:sp>
      <p:sp>
        <p:nvSpPr>
          <p:cNvPr id="122" name="PlaceHolder 5"/>
          <p:cNvSpPr>
            <a:spLocks noGrp="1"/>
          </p:cNvSpPr>
          <p:nvPr>
            <p:ph type="body"/>
          </p:nvPr>
        </p:nvSpPr>
        <p:spPr>
          <a:xfrm>
            <a:off x="3420000" y="4086360"/>
            <a:ext cx="2028240" cy="772560"/>
          </a:xfrm>
          <a:prstGeom prst="rect">
            <a:avLst/>
          </a:prstGeom>
        </p:spPr>
        <p:txBody>
          <a:bodyPr lIns="0" rIns="0" tIns="0" bIns="0">
            <a:normAutofit fontScale="78000"/>
          </a:bodyPr>
          <a:p>
            <a:endParaRPr b="0" lang="en-US" sz="3200" spc="-1" strike="noStrike">
              <a:latin typeface="Arial"/>
            </a:endParaRPr>
          </a:p>
        </p:txBody>
      </p:sp>
      <p:sp>
        <p:nvSpPr>
          <p:cNvPr id="123" name="PlaceHolder 6"/>
          <p:cNvSpPr>
            <a:spLocks noGrp="1"/>
          </p:cNvSpPr>
          <p:nvPr>
            <p:ph type="body"/>
          </p:nvPr>
        </p:nvSpPr>
        <p:spPr>
          <a:xfrm>
            <a:off x="5550120" y="4086360"/>
            <a:ext cx="2028240" cy="772560"/>
          </a:xfrm>
          <a:prstGeom prst="rect">
            <a:avLst/>
          </a:prstGeom>
        </p:spPr>
        <p:txBody>
          <a:bodyPr lIns="0" rIns="0" tIns="0" bIns="0">
            <a:normAutofit fontScale="78000"/>
          </a:bodyPr>
          <a:p>
            <a:endParaRPr b="0" lang="en-US" sz="3200" spc="-1" strike="noStrike">
              <a:latin typeface="Arial"/>
            </a:endParaRPr>
          </a:p>
        </p:txBody>
      </p:sp>
      <p:sp>
        <p:nvSpPr>
          <p:cNvPr id="124" name="PlaceHolder 7"/>
          <p:cNvSpPr>
            <a:spLocks noGrp="1"/>
          </p:cNvSpPr>
          <p:nvPr>
            <p:ph type="body"/>
          </p:nvPr>
        </p:nvSpPr>
        <p:spPr>
          <a:xfrm>
            <a:off x="7680240" y="4086360"/>
            <a:ext cx="20282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subTitle"/>
          </p:nvPr>
        </p:nvSpPr>
        <p:spPr>
          <a:xfrm>
            <a:off x="3420000" y="3240000"/>
            <a:ext cx="6299640" cy="1619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3420000" y="3240000"/>
            <a:ext cx="6299640" cy="16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3420000" y="3240000"/>
            <a:ext cx="3074040" cy="161964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648120" y="3240000"/>
            <a:ext cx="3074040" cy="16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3420000" y="3240000"/>
            <a:ext cx="3074040" cy="16196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648120" y="3240000"/>
            <a:ext cx="3074040" cy="161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2700000" y="1485000"/>
            <a:ext cx="4679640" cy="7508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342000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40" name="PlaceHolder 3"/>
          <p:cNvSpPr>
            <a:spLocks noGrp="1"/>
          </p:cNvSpPr>
          <p:nvPr>
            <p:ph type="body"/>
          </p:nvPr>
        </p:nvSpPr>
        <p:spPr>
          <a:xfrm>
            <a:off x="6648120" y="3240000"/>
            <a:ext cx="3074040" cy="161964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3420000" y="4086360"/>
            <a:ext cx="30740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3420000" y="3240000"/>
            <a:ext cx="3074040" cy="161964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664812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45" name="PlaceHolder 4"/>
          <p:cNvSpPr>
            <a:spLocks noGrp="1"/>
          </p:cNvSpPr>
          <p:nvPr>
            <p:ph type="body"/>
          </p:nvPr>
        </p:nvSpPr>
        <p:spPr>
          <a:xfrm>
            <a:off x="6648120" y="4086360"/>
            <a:ext cx="30740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342000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48" name="PlaceHolder 3"/>
          <p:cNvSpPr>
            <a:spLocks noGrp="1"/>
          </p:cNvSpPr>
          <p:nvPr>
            <p:ph type="body"/>
          </p:nvPr>
        </p:nvSpPr>
        <p:spPr>
          <a:xfrm>
            <a:off x="664812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49" name="PlaceHolder 4"/>
          <p:cNvSpPr>
            <a:spLocks noGrp="1"/>
          </p:cNvSpPr>
          <p:nvPr>
            <p:ph type="body"/>
          </p:nvPr>
        </p:nvSpPr>
        <p:spPr>
          <a:xfrm>
            <a:off x="3420000" y="4086360"/>
            <a:ext cx="6299640" cy="772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3420000" y="3240000"/>
            <a:ext cx="6299640" cy="77256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3420000" y="4086360"/>
            <a:ext cx="6299640" cy="772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54" name="PlaceHolder 2"/>
          <p:cNvSpPr>
            <a:spLocks noGrp="1"/>
          </p:cNvSpPr>
          <p:nvPr>
            <p:ph type="body"/>
          </p:nvPr>
        </p:nvSpPr>
        <p:spPr>
          <a:xfrm>
            <a:off x="342000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55" name="PlaceHolder 3"/>
          <p:cNvSpPr>
            <a:spLocks noGrp="1"/>
          </p:cNvSpPr>
          <p:nvPr>
            <p:ph type="body"/>
          </p:nvPr>
        </p:nvSpPr>
        <p:spPr>
          <a:xfrm>
            <a:off x="664812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56" name="PlaceHolder 4"/>
          <p:cNvSpPr>
            <a:spLocks noGrp="1"/>
          </p:cNvSpPr>
          <p:nvPr>
            <p:ph type="body"/>
          </p:nvPr>
        </p:nvSpPr>
        <p:spPr>
          <a:xfrm>
            <a:off x="3420000" y="4086360"/>
            <a:ext cx="3074040" cy="772560"/>
          </a:xfrm>
          <a:prstGeom prst="rect">
            <a:avLst/>
          </a:prstGeom>
        </p:spPr>
        <p:txBody>
          <a:bodyPr lIns="0" rIns="0" tIns="0" bIns="0">
            <a:normAutofit fontScale="78000"/>
          </a:bodyPr>
          <a:p>
            <a:endParaRPr b="0" lang="en-US" sz="3200" spc="-1" strike="noStrike">
              <a:latin typeface="Arial"/>
            </a:endParaRPr>
          </a:p>
        </p:txBody>
      </p:sp>
      <p:sp>
        <p:nvSpPr>
          <p:cNvPr id="157" name="PlaceHolder 5"/>
          <p:cNvSpPr>
            <a:spLocks noGrp="1"/>
          </p:cNvSpPr>
          <p:nvPr>
            <p:ph type="body"/>
          </p:nvPr>
        </p:nvSpPr>
        <p:spPr>
          <a:xfrm>
            <a:off x="6648120" y="4086360"/>
            <a:ext cx="30740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3420000" y="3240000"/>
            <a:ext cx="2028240" cy="772560"/>
          </a:xfrm>
          <a:prstGeom prst="rect">
            <a:avLst/>
          </a:prstGeom>
        </p:spPr>
        <p:txBody>
          <a:bodyPr lIns="0" rIns="0" tIns="0" bIns="0">
            <a:normAutofit fontScale="78000"/>
          </a:bodyPr>
          <a:p>
            <a:endParaRPr b="0" lang="en-US" sz="3200" spc="-1" strike="noStrike">
              <a:latin typeface="Arial"/>
            </a:endParaRPr>
          </a:p>
        </p:txBody>
      </p:sp>
      <p:sp>
        <p:nvSpPr>
          <p:cNvPr id="160" name="PlaceHolder 3"/>
          <p:cNvSpPr>
            <a:spLocks noGrp="1"/>
          </p:cNvSpPr>
          <p:nvPr>
            <p:ph type="body"/>
          </p:nvPr>
        </p:nvSpPr>
        <p:spPr>
          <a:xfrm>
            <a:off x="5550120" y="3240000"/>
            <a:ext cx="2028240" cy="772560"/>
          </a:xfrm>
          <a:prstGeom prst="rect">
            <a:avLst/>
          </a:prstGeom>
        </p:spPr>
        <p:txBody>
          <a:bodyPr lIns="0" rIns="0" tIns="0" bIns="0">
            <a:normAutofit fontScale="78000"/>
          </a:bodyPr>
          <a:p>
            <a:endParaRPr b="0" lang="en-US" sz="3200" spc="-1" strike="noStrike">
              <a:latin typeface="Arial"/>
            </a:endParaRPr>
          </a:p>
        </p:txBody>
      </p:sp>
      <p:sp>
        <p:nvSpPr>
          <p:cNvPr id="161" name="PlaceHolder 4"/>
          <p:cNvSpPr>
            <a:spLocks noGrp="1"/>
          </p:cNvSpPr>
          <p:nvPr>
            <p:ph type="body"/>
          </p:nvPr>
        </p:nvSpPr>
        <p:spPr>
          <a:xfrm>
            <a:off x="7680240" y="3240000"/>
            <a:ext cx="2028240" cy="772560"/>
          </a:xfrm>
          <a:prstGeom prst="rect">
            <a:avLst/>
          </a:prstGeom>
        </p:spPr>
        <p:txBody>
          <a:bodyPr lIns="0" rIns="0" tIns="0" bIns="0">
            <a:normAutofit fontScale="78000"/>
          </a:bodyPr>
          <a:p>
            <a:endParaRPr b="0" lang="en-US" sz="3200" spc="-1" strike="noStrike">
              <a:latin typeface="Arial"/>
            </a:endParaRPr>
          </a:p>
        </p:txBody>
      </p:sp>
      <p:sp>
        <p:nvSpPr>
          <p:cNvPr id="162" name="PlaceHolder 5"/>
          <p:cNvSpPr>
            <a:spLocks noGrp="1"/>
          </p:cNvSpPr>
          <p:nvPr>
            <p:ph type="body"/>
          </p:nvPr>
        </p:nvSpPr>
        <p:spPr>
          <a:xfrm>
            <a:off x="3420000" y="4086360"/>
            <a:ext cx="2028240" cy="772560"/>
          </a:xfrm>
          <a:prstGeom prst="rect">
            <a:avLst/>
          </a:prstGeom>
        </p:spPr>
        <p:txBody>
          <a:bodyPr lIns="0" rIns="0" tIns="0" bIns="0">
            <a:normAutofit fontScale="78000"/>
          </a:bodyPr>
          <a:p>
            <a:endParaRPr b="0" lang="en-US" sz="3200" spc="-1" strike="noStrike">
              <a:latin typeface="Arial"/>
            </a:endParaRPr>
          </a:p>
        </p:txBody>
      </p:sp>
      <p:sp>
        <p:nvSpPr>
          <p:cNvPr id="163" name="PlaceHolder 6"/>
          <p:cNvSpPr>
            <a:spLocks noGrp="1"/>
          </p:cNvSpPr>
          <p:nvPr>
            <p:ph type="body"/>
          </p:nvPr>
        </p:nvSpPr>
        <p:spPr>
          <a:xfrm>
            <a:off x="5550120" y="4086360"/>
            <a:ext cx="2028240" cy="772560"/>
          </a:xfrm>
          <a:prstGeom prst="rect">
            <a:avLst/>
          </a:prstGeom>
        </p:spPr>
        <p:txBody>
          <a:bodyPr lIns="0" rIns="0" tIns="0" bIns="0">
            <a:normAutofit fontScale="78000"/>
          </a:bodyPr>
          <a:p>
            <a:endParaRPr b="0" lang="en-US" sz="3200" spc="-1" strike="noStrike">
              <a:latin typeface="Arial"/>
            </a:endParaRPr>
          </a:p>
        </p:txBody>
      </p:sp>
      <p:sp>
        <p:nvSpPr>
          <p:cNvPr id="164" name="PlaceHolder 7"/>
          <p:cNvSpPr>
            <a:spLocks noGrp="1"/>
          </p:cNvSpPr>
          <p:nvPr>
            <p:ph type="body"/>
          </p:nvPr>
        </p:nvSpPr>
        <p:spPr>
          <a:xfrm>
            <a:off x="7680240" y="4086360"/>
            <a:ext cx="20282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700000" y="1485000"/>
            <a:ext cx="4679640" cy="7508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342000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15" name="PlaceHolder 3"/>
          <p:cNvSpPr>
            <a:spLocks noGrp="1"/>
          </p:cNvSpPr>
          <p:nvPr>
            <p:ph type="body"/>
          </p:nvPr>
        </p:nvSpPr>
        <p:spPr>
          <a:xfrm>
            <a:off x="6648120" y="3240000"/>
            <a:ext cx="3074040" cy="161964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3420000" y="4086360"/>
            <a:ext cx="30740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3420000" y="3240000"/>
            <a:ext cx="3074040" cy="161964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64812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20" name="PlaceHolder 4"/>
          <p:cNvSpPr>
            <a:spLocks noGrp="1"/>
          </p:cNvSpPr>
          <p:nvPr>
            <p:ph type="body"/>
          </p:nvPr>
        </p:nvSpPr>
        <p:spPr>
          <a:xfrm>
            <a:off x="6648120" y="4086360"/>
            <a:ext cx="3074040" cy="772560"/>
          </a:xfrm>
          <a:prstGeom prst="rect">
            <a:avLst/>
          </a:prstGeom>
        </p:spPr>
        <p:txBody>
          <a:bodyPr lIns="0" rIns="0" tIns="0" bIns="0">
            <a:normAutofit fontScale="78000"/>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700000" y="1485000"/>
            <a:ext cx="4679640" cy="161964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342000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23" name="PlaceHolder 3"/>
          <p:cNvSpPr>
            <a:spLocks noGrp="1"/>
          </p:cNvSpPr>
          <p:nvPr>
            <p:ph type="body"/>
          </p:nvPr>
        </p:nvSpPr>
        <p:spPr>
          <a:xfrm>
            <a:off x="6648120" y="3240000"/>
            <a:ext cx="3074040" cy="772560"/>
          </a:xfrm>
          <a:prstGeom prst="rect">
            <a:avLst/>
          </a:prstGeom>
        </p:spPr>
        <p:txBody>
          <a:bodyPr lIns="0" rIns="0" tIns="0" bIns="0">
            <a:normAutofit fontScale="78000"/>
          </a:bodyPr>
          <a:p>
            <a:endParaRPr b="0" lang="en-US" sz="3200" spc="-1" strike="noStrike">
              <a:latin typeface="Arial"/>
            </a:endParaRPr>
          </a:p>
        </p:txBody>
      </p:sp>
      <p:sp>
        <p:nvSpPr>
          <p:cNvPr id="24" name="PlaceHolder 4"/>
          <p:cNvSpPr>
            <a:spLocks noGrp="1"/>
          </p:cNvSpPr>
          <p:nvPr>
            <p:ph type="body"/>
          </p:nvPr>
        </p:nvSpPr>
        <p:spPr>
          <a:xfrm>
            <a:off x="3420000" y="4086360"/>
            <a:ext cx="6299640" cy="7725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1" name="CustomShape 2"/>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sp>
      <p:sp>
        <p:nvSpPr>
          <p:cNvPr id="2" name="PlaceHolder 3"/>
          <p:cNvSpPr>
            <a:spLocks noGrp="1"/>
          </p:cNvSpPr>
          <p:nvPr>
            <p:ph type="title"/>
          </p:nvPr>
        </p:nvSpPr>
        <p:spPr>
          <a:xfrm>
            <a:off x="2700000" y="1485000"/>
            <a:ext cx="4679640" cy="1619640"/>
          </a:xfrm>
          <a:prstGeom prst="rect">
            <a:avLst/>
          </a:prstGeom>
        </p:spPr>
        <p:txBody>
          <a:bodyPr lIns="0" rIns="0" tIns="0" bIns="0" anchor="ctr" anchorCtr="1">
            <a:noAutofit/>
          </a:bodyPr>
          <a:p>
            <a:pPr algn="ctr"/>
            <a:r>
              <a:rPr b="0" lang="en-US" sz="1800" spc="-1" strike="noStrike">
                <a:latin typeface="Arial"/>
              </a:rPr>
              <a:t>Click to edit the title text format</a:t>
            </a:r>
            <a:endParaRPr b="0" lang="en-US" sz="1800" spc="-1" strike="noStrike">
              <a:latin typeface="Arial"/>
            </a:endParaRPr>
          </a:p>
        </p:txBody>
      </p:sp>
      <p:sp>
        <p:nvSpPr>
          <p:cNvPr id="3"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0" y="5400000"/>
            <a:ext cx="10079640" cy="269640"/>
          </a:xfrm>
          <a:prstGeom prst="rect">
            <a:avLst/>
          </a:prstGeom>
          <a:solidFill>
            <a:srgbClr val="2c3e50"/>
          </a:solidFill>
          <a:ln w="10800">
            <a:noFill/>
          </a:ln>
        </p:spPr>
        <p:style>
          <a:lnRef idx="0"/>
          <a:fillRef idx="0"/>
          <a:effectRef idx="0"/>
          <a:fontRef idx="minor"/>
        </p:style>
      </p:sp>
      <p:sp>
        <p:nvSpPr>
          <p:cNvPr id="41" name="CustomShape 2"/>
          <p:cNvSpPr/>
          <p:nvPr/>
        </p:nvSpPr>
        <p:spPr>
          <a:xfrm>
            <a:off x="0" y="0"/>
            <a:ext cx="10079640" cy="1214640"/>
          </a:xfrm>
          <a:prstGeom prst="rect">
            <a:avLst/>
          </a:prstGeom>
          <a:solidFill>
            <a:srgbClr val="2c3e50"/>
          </a:solidFill>
          <a:ln w="10800">
            <a:noFill/>
          </a:ln>
        </p:spPr>
        <p:style>
          <a:lnRef idx="0"/>
          <a:fillRef idx="0"/>
          <a:effectRef idx="0"/>
          <a:fontRef idx="minor"/>
        </p:style>
      </p:sp>
      <p:sp>
        <p:nvSpPr>
          <p:cNvPr id="42" name="CustomShape 3"/>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sp>
      <p:sp>
        <p:nvSpPr>
          <p:cNvPr id="43" name="CustomShape 4"/>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D1C9955A-049B-470F-A2EB-6AACD9EE04A3}" type="slidenum">
              <a:rPr b="1" lang="en-US" sz="1800" spc="-1" strike="noStrike">
                <a:solidFill>
                  <a:srgbClr val="ffffff"/>
                </a:solidFill>
                <a:latin typeface="Source Sans Pro Black"/>
              </a:rPr>
              <a:t>&lt;number&gt;</a:t>
            </a:fld>
            <a:endParaRPr b="0" lang="en-US" sz="1800" spc="-1" strike="noStrike">
              <a:latin typeface="Arial"/>
            </a:endParaRPr>
          </a:p>
        </p:txBody>
      </p:sp>
      <p:sp>
        <p:nvSpPr>
          <p:cNvPr id="44" name="PlaceHolder 5"/>
          <p:cNvSpPr>
            <a:spLocks noGrp="1"/>
          </p:cNvSpPr>
          <p:nvPr>
            <p:ph type="title"/>
          </p:nvPr>
        </p:nvSpPr>
        <p:spPr>
          <a:xfrm>
            <a:off x="2700000" y="1485000"/>
            <a:ext cx="4679640" cy="1619640"/>
          </a:xfrm>
          <a:prstGeom prst="rect">
            <a:avLst/>
          </a:prstGeom>
        </p:spPr>
        <p:txBody>
          <a:bodyPr lIns="0" rIns="0" tIns="0" bIns="0" anchor="ctr" anchorCtr="1">
            <a:noAutofit/>
          </a:bodyPr>
          <a:p>
            <a:pPr algn="ctr"/>
            <a:r>
              <a:rPr b="0" lang="en-US" sz="1800" spc="-1" strike="noStrike">
                <a:latin typeface="Arial"/>
              </a:rPr>
              <a:t>Click to edit the title text format</a:t>
            </a:r>
            <a:endParaRPr b="0" lang="en-US" sz="1800" spc="-1" strike="noStrike">
              <a:latin typeface="Arial"/>
            </a:endParaRPr>
          </a:p>
        </p:txBody>
      </p:sp>
      <p:sp>
        <p:nvSpPr>
          <p:cNvPr id="45" name="PlaceHolder 6"/>
          <p:cNvSpPr>
            <a:spLocks noGrp="1"/>
          </p:cNvSpPr>
          <p:nvPr>
            <p:ph type="body"/>
          </p:nvPr>
        </p:nvSpPr>
        <p:spPr>
          <a:xfrm>
            <a:off x="3420000" y="3240000"/>
            <a:ext cx="6299640" cy="1619640"/>
          </a:xfrm>
          <a:prstGeom prst="rect">
            <a:avLst/>
          </a:prstGeom>
        </p:spPr>
        <p:txBody>
          <a:bodyPr lIns="0" rIns="0" tIns="0" bIns="0">
            <a:normAutofit fontScale="61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5400000"/>
            <a:ext cx="10079640" cy="269640"/>
          </a:xfrm>
          <a:prstGeom prst="rect">
            <a:avLst/>
          </a:prstGeom>
          <a:solidFill>
            <a:srgbClr val="2c3e50"/>
          </a:solidFill>
          <a:ln w="10800">
            <a:noFill/>
          </a:ln>
        </p:spPr>
        <p:style>
          <a:lnRef idx="0"/>
          <a:fillRef idx="0"/>
          <a:effectRef idx="0"/>
          <a:fontRef idx="minor"/>
        </p:style>
      </p:sp>
      <p:sp>
        <p:nvSpPr>
          <p:cNvPr id="83" name="CustomShape 2"/>
          <p:cNvSpPr/>
          <p:nvPr/>
        </p:nvSpPr>
        <p:spPr>
          <a:xfrm>
            <a:off x="0" y="0"/>
            <a:ext cx="10079640" cy="1214640"/>
          </a:xfrm>
          <a:prstGeom prst="rect">
            <a:avLst/>
          </a:prstGeom>
          <a:solidFill>
            <a:srgbClr val="2c3e50"/>
          </a:solidFill>
          <a:ln w="10800">
            <a:noFill/>
          </a:ln>
        </p:spPr>
        <p:style>
          <a:lnRef idx="0"/>
          <a:fillRef idx="0"/>
          <a:effectRef idx="0"/>
          <a:fontRef idx="minor"/>
        </p:style>
      </p:sp>
      <p:sp>
        <p:nvSpPr>
          <p:cNvPr id="84" name="CustomShape 3"/>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sp>
      <p:sp>
        <p:nvSpPr>
          <p:cNvPr id="85" name="CustomShape 4"/>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8C63FCC0-0358-4DDE-9B86-210A16165B13}" type="slidenum">
              <a:rPr b="1" lang="en-US" sz="1800" spc="-1" strike="noStrike">
                <a:solidFill>
                  <a:srgbClr val="ffffff"/>
                </a:solidFill>
                <a:latin typeface="Source Sans Pro Black"/>
              </a:rPr>
              <a:t>&lt;number&gt;</a:t>
            </a:fld>
            <a:endParaRPr b="0" lang="en-US" sz="1800" spc="-1" strike="noStrike">
              <a:latin typeface="Arial"/>
            </a:endParaRPr>
          </a:p>
        </p:txBody>
      </p:sp>
      <p:sp>
        <p:nvSpPr>
          <p:cNvPr id="86" name="PlaceHolder 5"/>
          <p:cNvSpPr>
            <a:spLocks noGrp="1"/>
          </p:cNvSpPr>
          <p:nvPr>
            <p:ph type="title"/>
          </p:nvPr>
        </p:nvSpPr>
        <p:spPr>
          <a:xfrm>
            <a:off x="2700000" y="1485000"/>
            <a:ext cx="4679640" cy="1619640"/>
          </a:xfrm>
          <a:prstGeom prst="rect">
            <a:avLst/>
          </a:prstGeom>
        </p:spPr>
        <p:txBody>
          <a:bodyPr lIns="0" rIns="0" tIns="0" bIns="0" anchor="ctr" anchorCtr="1">
            <a:noAutofit/>
          </a:bodyPr>
          <a:p>
            <a:pPr algn="ctr"/>
            <a:r>
              <a:rPr b="0" lang="en-US" sz="1800" spc="-1" strike="noStrike">
                <a:latin typeface="Arial"/>
              </a:rPr>
              <a:t>Click to edit the title text format</a:t>
            </a:r>
            <a:endParaRPr b="0" lang="en-US" sz="1800" spc="-1" strike="noStrike">
              <a:latin typeface="Arial"/>
            </a:endParaRPr>
          </a:p>
        </p:txBody>
      </p:sp>
      <p:sp>
        <p:nvSpPr>
          <p:cNvPr id="87" name="PlaceHolder 6"/>
          <p:cNvSpPr>
            <a:spLocks noGrp="1"/>
          </p:cNvSpPr>
          <p:nvPr>
            <p:ph type="body"/>
          </p:nvPr>
        </p:nvSpPr>
        <p:spPr>
          <a:xfrm>
            <a:off x="3420000" y="3240000"/>
            <a:ext cx="3073680" cy="1619640"/>
          </a:xfrm>
          <a:prstGeom prst="rect">
            <a:avLst/>
          </a:prstGeom>
        </p:spPr>
        <p:txBody>
          <a:bodyPr lIns="0" rIns="0" tIns="0" bIns="0">
            <a:normAutofit fontScale="6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8" name="PlaceHolder 7"/>
          <p:cNvSpPr>
            <a:spLocks noGrp="1"/>
          </p:cNvSpPr>
          <p:nvPr>
            <p:ph type="body"/>
          </p:nvPr>
        </p:nvSpPr>
        <p:spPr>
          <a:xfrm>
            <a:off x="6648120" y="3240000"/>
            <a:ext cx="3073680" cy="1619640"/>
          </a:xfrm>
          <a:prstGeom prst="rect">
            <a:avLst/>
          </a:prstGeom>
        </p:spPr>
        <p:txBody>
          <a:bodyPr lIns="0" rIns="0" tIns="0" bIns="0">
            <a:normAutofit fontScale="6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126" name="CustomShape 2"/>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127" name="PlaceHolder 3"/>
          <p:cNvSpPr>
            <a:spLocks noGrp="1"/>
          </p:cNvSpPr>
          <p:nvPr>
            <p:ph type="title"/>
          </p:nvPr>
        </p:nvSpPr>
        <p:spPr>
          <a:xfrm>
            <a:off x="2700000" y="1485000"/>
            <a:ext cx="4679640" cy="1619640"/>
          </a:xfrm>
          <a:prstGeom prst="rect">
            <a:avLst/>
          </a:prstGeom>
        </p:spPr>
        <p:txBody>
          <a:bodyPr lIns="0" rIns="0" tIns="0" bIns="0" anchor="ctr" anchorCtr="1">
            <a:noAutofit/>
          </a:bodyPr>
          <a:p>
            <a:pPr algn="ctr"/>
            <a:r>
              <a:rPr b="0" lang="en-US" sz="1800" spc="-1" strike="noStrike">
                <a:latin typeface="Arial"/>
              </a:rPr>
              <a:t>Click to edit the title text format</a:t>
            </a:r>
            <a:endParaRPr b="0" lang="en-US" sz="1800" spc="-1" strike="noStrike">
              <a:latin typeface="Arial"/>
            </a:endParaRPr>
          </a:p>
        </p:txBody>
      </p:sp>
      <p:sp>
        <p:nvSpPr>
          <p:cNvPr id="128" name="PlaceHolder 4"/>
          <p:cNvSpPr>
            <a:spLocks noGrp="1"/>
          </p:cNvSpPr>
          <p:nvPr>
            <p:ph type="body"/>
          </p:nvPr>
        </p:nvSpPr>
        <p:spPr>
          <a:xfrm>
            <a:off x="3420000" y="3240000"/>
            <a:ext cx="6299640" cy="1619640"/>
          </a:xfrm>
          <a:prstGeom prst="rect">
            <a:avLst/>
          </a:prstGeom>
        </p:spPr>
        <p:txBody>
          <a:bodyPr lIns="0" rIns="0" tIns="0" bIns="0">
            <a:normAutofit fontScale="61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60000" y="2835000"/>
            <a:ext cx="9359640" cy="71856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pPr>
            <a:r>
              <a:rPr b="1" lang="en-US" sz="2700" spc="-1" strike="noStrike">
                <a:solidFill>
                  <a:srgbClr val="ffffff"/>
                </a:solidFill>
                <a:latin typeface="Source Sans Pro Black"/>
              </a:rPr>
              <a:t>TuneFull</a:t>
            </a:r>
            <a:endParaRPr b="0" lang="en-US" sz="2700" spc="-1" strike="noStrike">
              <a:latin typeface="Arial"/>
            </a:endParaRPr>
          </a:p>
        </p:txBody>
      </p:sp>
      <p:sp>
        <p:nvSpPr>
          <p:cNvPr id="166" name="CustomShape 2"/>
          <p:cNvSpPr/>
          <p:nvPr/>
        </p:nvSpPr>
        <p:spPr>
          <a:xfrm>
            <a:off x="360000" y="3915000"/>
            <a:ext cx="9359640" cy="14846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60000" y="225720"/>
            <a:ext cx="935964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rPr>
              <a:t>Current State and Possible Future Direction.</a:t>
            </a:r>
            <a:endParaRPr b="0" lang="en-US" sz="2700" spc="-1" strike="noStrike">
              <a:latin typeface="Arial"/>
            </a:endParaRPr>
          </a:p>
        </p:txBody>
      </p:sp>
      <p:sp>
        <p:nvSpPr>
          <p:cNvPr id="185" name="CustomShape 2"/>
          <p:cNvSpPr/>
          <p:nvPr/>
        </p:nvSpPr>
        <p:spPr>
          <a:xfrm>
            <a:off x="360000" y="1485000"/>
            <a:ext cx="9359640" cy="377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UNM App Contest</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Google Play</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Future colaberation with Spotify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700000" y="1440000"/>
            <a:ext cx="4679640" cy="161964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pPr>
            <a:r>
              <a:rPr b="1" lang="en-US" sz="2700" spc="-1" strike="noStrike">
                <a:solidFill>
                  <a:srgbClr val="2c3e50"/>
                </a:solidFill>
                <a:latin typeface="Source Sans Pro Black"/>
              </a:rPr>
              <a:t>Thank you for your time.</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60000" y="225720"/>
            <a:ext cx="9359640" cy="7196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rPr>
              <a:t>The Team Roster</a:t>
            </a:r>
            <a:endParaRPr b="0" lang="en-US" sz="2700" spc="-1" strike="noStrike">
              <a:latin typeface="Arial"/>
            </a:endParaRPr>
          </a:p>
        </p:txBody>
      </p:sp>
      <p:sp>
        <p:nvSpPr>
          <p:cNvPr id="168" name="CustomShape 2"/>
          <p:cNvSpPr/>
          <p:nvPr/>
        </p:nvSpPr>
        <p:spPr>
          <a:xfrm>
            <a:off x="360000" y="1485000"/>
            <a:ext cx="9359640" cy="377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Laura Steiner – Team Leader</a:t>
            </a:r>
            <a:endParaRPr b="0" lang="en-US" sz="2400" spc="-1" strike="noStrike">
              <a:latin typeface="Arial"/>
            </a:endParaRPr>
          </a:p>
          <a:p>
            <a:pPr lvl="2" marL="648000" indent="-216000">
              <a:lnSpc>
                <a:spcPct val="100000"/>
              </a:lnSpc>
              <a:spcAft>
                <a:spcPts val="1057"/>
              </a:spcAft>
              <a:buClr>
                <a:srgbClr val="000000"/>
              </a:buClr>
              <a:buSzPct val="45000"/>
              <a:buFont typeface="Wingdings" charset="2"/>
              <a:buChar char=""/>
            </a:pPr>
            <a:r>
              <a:rPr b="1" lang="en-US" sz="2400" spc="-1" strike="noStrike">
                <a:solidFill>
                  <a:srgbClr val="2c3e50"/>
                </a:solidFill>
                <a:latin typeface="Source Sans Pro Semibold"/>
              </a:rPr>
              <a:t>Contact Info</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Robert Dominguez – Team Member</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Roderick Frechette – Team Member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60000" y="225720"/>
            <a:ext cx="935964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rPr>
              <a:t>Project Summary</a:t>
            </a:r>
            <a:endParaRPr b="0" lang="en-US" sz="2700" spc="-1" strike="noStrike">
              <a:latin typeface="Arial"/>
            </a:endParaRPr>
          </a:p>
        </p:txBody>
      </p:sp>
      <p:sp>
        <p:nvSpPr>
          <p:cNvPr id="170" name="CustomShape 2"/>
          <p:cNvSpPr/>
          <p:nvPr/>
        </p:nvSpPr>
        <p:spPr>
          <a:xfrm>
            <a:off x="360000" y="1485000"/>
            <a:ext cx="9359640" cy="377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The TuneFull music network bundles together fun and discovery to provide its users with a positive and friendly music sharing experience. Tune in to share 20-30 second clips of music that match your mood, and see what music clips your friends are sharing. You can also listen to clips posted by people outside your friend circle to discover new music, or follow those with similar taste.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60000" y="225720"/>
            <a:ext cx="935964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rPr>
              <a:t>Technical Inventory - Server</a:t>
            </a:r>
            <a:endParaRPr b="0" lang="en-US" sz="2700" spc="-1" strike="noStrike">
              <a:latin typeface="Arial"/>
            </a:endParaRPr>
          </a:p>
        </p:txBody>
      </p:sp>
      <p:sp>
        <p:nvSpPr>
          <p:cNvPr id="172" name="CustomShape 2"/>
          <p:cNvSpPr/>
          <p:nvPr/>
        </p:nvSpPr>
        <p:spPr>
          <a:xfrm>
            <a:off x="360000" y="1485000"/>
            <a:ext cx="9359640" cy="3779640"/>
          </a:xfrm>
          <a:prstGeom prst="rect">
            <a:avLst/>
          </a:prstGeom>
          <a:noFill/>
          <a:ln w="0">
            <a:noFill/>
          </a:ln>
        </p:spPr>
        <p:style>
          <a:lnRef idx="0"/>
          <a:fillRef idx="0"/>
          <a:effectRef idx="0"/>
          <a:fontRef idx="minor"/>
        </p:style>
        <p:txBody>
          <a:bodyPr lIns="0" rIns="0" tIns="0" bIns="0">
            <a:normAutofit fontScale="91000"/>
          </a:bodyPr>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Android platforms</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Hibernate </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Spotify API </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Stetho</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Spring Framework</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OkHttp Logging Dependency </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JetBrains Mono"/>
              </a:rPr>
              <a:t>ReactiveX </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JetBrains Mono"/>
              </a:rPr>
              <a:t>Gson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0000" y="225720"/>
            <a:ext cx="935964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rPr>
              <a:t>Technical Inventory - Client</a:t>
            </a:r>
            <a:endParaRPr b="0" lang="en-US" sz="2700" spc="-1" strike="noStrike">
              <a:latin typeface="Arial"/>
            </a:endParaRPr>
          </a:p>
        </p:txBody>
      </p:sp>
      <p:sp>
        <p:nvSpPr>
          <p:cNvPr id="174" name="CustomShape 2"/>
          <p:cNvSpPr/>
          <p:nvPr/>
        </p:nvSpPr>
        <p:spPr>
          <a:xfrm>
            <a:off x="360000" y="1485000"/>
            <a:ext cx="9359640" cy="3779640"/>
          </a:xfrm>
          <a:prstGeom prst="rect">
            <a:avLst/>
          </a:prstGeom>
          <a:noFill/>
          <a:ln w="0">
            <a:noFill/>
          </a:ln>
        </p:spPr>
        <p:style>
          <a:lnRef idx="0"/>
          <a:fillRef idx="0"/>
          <a:effectRef idx="0"/>
          <a:fontRef idx="minor"/>
        </p:style>
        <p:txBody>
          <a:bodyPr lIns="0" rIns="0" tIns="0" bIns="0">
            <a:normAutofit fontScale="91000"/>
          </a:bodyPr>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Android platforms</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Hibernate </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Spotify API </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Stetho</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Spring Framework</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OkHttp Logging Dependency </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JetBrains Mono"/>
              </a:rPr>
              <a:t>ReactiveX </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JetBrains Mono"/>
              </a:rPr>
              <a:t>Gson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60000" y="225720"/>
            <a:ext cx="935964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rPr>
              <a:t>ERD: Server Side</a:t>
            </a:r>
            <a:endParaRPr b="0" lang="en-US" sz="2700" spc="-1" strike="noStrike">
              <a:latin typeface="Arial"/>
            </a:endParaRPr>
          </a:p>
        </p:txBody>
      </p:sp>
      <p:sp>
        <p:nvSpPr>
          <p:cNvPr id="176" name="CustomShape 2"/>
          <p:cNvSpPr/>
          <p:nvPr/>
        </p:nvSpPr>
        <p:spPr>
          <a:xfrm>
            <a:off x="360000" y="1485000"/>
            <a:ext cx="4566960" cy="377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User</a:t>
            </a:r>
            <a:endParaRPr b="0" lang="en-US" sz="2400" spc="-1" strike="noStrike">
              <a:latin typeface="Arial"/>
            </a:endParaRPr>
          </a:p>
          <a:p>
            <a:pPr lvl="1" marL="864000" indent="-323640">
              <a:lnSpc>
                <a:spcPct val="100000"/>
              </a:lnSpc>
              <a:spcAft>
                <a:spcPts val="850"/>
              </a:spcAft>
              <a:buClr>
                <a:srgbClr val="2c3e50"/>
              </a:buClr>
              <a:buSzPct val="75000"/>
              <a:buFont typeface="Symbol"/>
              <a:buChar char=""/>
            </a:pPr>
            <a:r>
              <a:rPr b="0" lang="en-US" sz="2100" spc="-1" strike="noStrike">
                <a:solidFill>
                  <a:srgbClr val="2c3e50"/>
                </a:solidFill>
                <a:latin typeface="Source Sans Pro"/>
              </a:rPr>
              <a:t>Etc.</a:t>
            </a:r>
            <a:endParaRPr b="0" lang="en-US" sz="21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Relationship</a:t>
            </a:r>
            <a:endParaRPr b="0" lang="en-US" sz="2400" spc="-1" strike="noStrike">
              <a:latin typeface="Arial"/>
            </a:endParaRPr>
          </a:p>
          <a:p>
            <a:pPr lvl="1" marL="864000" indent="-323640">
              <a:lnSpc>
                <a:spcPct val="100000"/>
              </a:lnSpc>
              <a:spcAft>
                <a:spcPts val="850"/>
              </a:spcAft>
              <a:buClr>
                <a:srgbClr val="2c3e50"/>
              </a:buClr>
              <a:buSzPct val="75000"/>
              <a:buFont typeface="Symbol"/>
              <a:buChar char=""/>
            </a:pPr>
            <a:r>
              <a:rPr b="0" lang="en-US" sz="2100" spc="-1" strike="noStrike">
                <a:solidFill>
                  <a:srgbClr val="2c3e50"/>
                </a:solidFill>
                <a:latin typeface="Source Sans Pro"/>
              </a:rPr>
              <a:t>Etc.</a:t>
            </a:r>
            <a:endParaRPr b="0" lang="en-US" sz="21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Clip</a:t>
            </a:r>
            <a:endParaRPr b="0" lang="en-US" sz="2400" spc="-1" strike="noStrike">
              <a:latin typeface="Arial"/>
            </a:endParaRPr>
          </a:p>
          <a:p>
            <a:pPr lvl="1" marL="864000" indent="-323640">
              <a:lnSpc>
                <a:spcPct val="100000"/>
              </a:lnSpc>
              <a:spcAft>
                <a:spcPts val="850"/>
              </a:spcAft>
              <a:buClr>
                <a:srgbClr val="2c3e50"/>
              </a:buClr>
              <a:buSzPct val="75000"/>
              <a:buFont typeface="Symbol"/>
              <a:buChar char=""/>
            </a:pPr>
            <a:r>
              <a:rPr b="0" lang="en-US" sz="2100" spc="-1" strike="noStrike">
                <a:solidFill>
                  <a:srgbClr val="2c3e50"/>
                </a:solidFill>
                <a:latin typeface="Source Sans Pro"/>
              </a:rPr>
              <a:t>Etc.</a:t>
            </a:r>
            <a:endParaRPr b="0" lang="en-US" sz="2100" spc="-1" strike="noStrike">
              <a:latin typeface="Arial"/>
            </a:endParaRPr>
          </a:p>
        </p:txBody>
      </p:sp>
      <p:pic>
        <p:nvPicPr>
          <p:cNvPr id="177" name="" descr=""/>
          <p:cNvPicPr/>
          <p:nvPr/>
        </p:nvPicPr>
        <p:blipFill>
          <a:blip r:embed="rId1"/>
          <a:stretch/>
        </p:blipFill>
        <p:spPr>
          <a:xfrm>
            <a:off x="5338800" y="1485000"/>
            <a:ext cx="4200840" cy="3779640"/>
          </a:xfrm>
          <a:prstGeom prst="rect">
            <a:avLst/>
          </a:prstGeom>
          <a:ln w="108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60000" y="225720"/>
            <a:ext cx="935964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rPr>
              <a:t>Security Considerations</a:t>
            </a:r>
            <a:endParaRPr b="0" lang="en-US" sz="2700" spc="-1" strike="noStrike">
              <a:latin typeface="Arial"/>
            </a:endParaRPr>
          </a:p>
        </p:txBody>
      </p:sp>
      <p:sp>
        <p:nvSpPr>
          <p:cNvPr id="179" name="CustomShape 2"/>
          <p:cNvSpPr/>
          <p:nvPr/>
        </p:nvSpPr>
        <p:spPr>
          <a:xfrm>
            <a:off x="360000" y="1485000"/>
            <a:ext cx="9359640" cy="377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Spotify API</a:t>
            </a:r>
            <a:endParaRPr b="0" lang="en-US" sz="2400" spc="-1" strike="noStrike">
              <a:latin typeface="Arial"/>
            </a:endParaRPr>
          </a:p>
          <a:p>
            <a:pPr lvl="1" marL="864000" indent="-323640">
              <a:lnSpc>
                <a:spcPct val="100000"/>
              </a:lnSpc>
              <a:spcAft>
                <a:spcPts val="850"/>
              </a:spcAft>
              <a:buClr>
                <a:srgbClr val="2c3e50"/>
              </a:buClr>
              <a:buSzPct val="75000"/>
              <a:buFont typeface="Symbol"/>
              <a:buChar char=""/>
            </a:pPr>
            <a:r>
              <a:rPr b="0" lang="en-US" sz="2100" spc="-1" strike="noStrike">
                <a:solidFill>
                  <a:srgbClr val="2c3e50"/>
                </a:solidFill>
                <a:latin typeface="Source Sans Pro"/>
              </a:rPr>
              <a:t>Used to login in.</a:t>
            </a:r>
            <a:endParaRPr b="0" lang="en-US" sz="21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HTTPS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60000" y="225720"/>
            <a:ext cx="935964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rPr>
              <a:t>Key Obstacles Encountered/Overcome</a:t>
            </a:r>
            <a:endParaRPr b="0" lang="en-US" sz="2700" spc="-1" strike="noStrike">
              <a:latin typeface="Arial"/>
            </a:endParaRPr>
          </a:p>
        </p:txBody>
      </p:sp>
      <p:sp>
        <p:nvSpPr>
          <p:cNvPr id="181" name="CustomShape 2"/>
          <p:cNvSpPr/>
          <p:nvPr/>
        </p:nvSpPr>
        <p:spPr>
          <a:xfrm>
            <a:off x="360000" y="1485000"/>
            <a:ext cx="9359640" cy="377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We did stuf</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Spotify API</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User to User</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Relationship – Friends to Following</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Navigation</a:t>
            </a:r>
            <a:endParaRPr b="0" lang="en-US" sz="2400" spc="-1" strike="noStrike">
              <a:latin typeface="Arial"/>
            </a:endParaRPr>
          </a:p>
          <a:p>
            <a:pPr marL="432000" indent="-32364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rPr>
              <a:t>Learned how find info</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60000" y="225720"/>
            <a:ext cx="9359640" cy="718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rPr>
              <a:t>Demo</a:t>
            </a:r>
            <a:endParaRPr b="0" lang="en-US" sz="2700" spc="-1" strike="noStrike">
              <a:latin typeface="Arial"/>
            </a:endParaRPr>
          </a:p>
        </p:txBody>
      </p:sp>
      <p:sp>
        <p:nvSpPr>
          <p:cNvPr id="183" name="CustomShape 2"/>
          <p:cNvSpPr/>
          <p:nvPr/>
        </p:nvSpPr>
        <p:spPr>
          <a:xfrm>
            <a:off x="360000" y="1485000"/>
            <a:ext cx="9359640" cy="37796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LibreOffice/7.0.2.2$Windows_X86_64 LibreOffice_project/8349ace3c3162073abd90d81fd06dcfb6b36b994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2020-12-05T17:59:32Z</dcterms:created>
  <dc:creator/>
  <dc:description/>
  <dc:language>en-US</dc:language>
  <cp:lastModifiedBy/>
  <dcterms:modified xsi:type="dcterms:W3CDTF">2020-12-05T20:04:59Z</dcterms:modified>
  <cp:revision>3</cp:revision>
  <dc:subject/>
  <dc:title>Midnightblue</dc:title>
</cp:coreProperties>
</file>