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5" r:id="rId1"/>
  </p:sldMasterIdLst>
  <p:notesMasterIdLst>
    <p:notesMasterId r:id="rId13"/>
  </p:notesMasterIdLst>
  <p:sldIdLst>
    <p:sldId id="256" r:id="rId2"/>
    <p:sldId id="266" r:id="rId3"/>
    <p:sldId id="268" r:id="rId4"/>
    <p:sldId id="269" r:id="rId5"/>
    <p:sldId id="271" r:id="rId6"/>
    <p:sldId id="272" r:id="rId7"/>
    <p:sldId id="273" r:id="rId8"/>
    <p:sldId id="275" r:id="rId9"/>
    <p:sldId id="274" r:id="rId10"/>
    <p:sldId id="276" r:id="rId11"/>
    <p:sldId id="277" r:id="rId12"/>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0A27"/>
    <a:srgbClr val="65AA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8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EFA2BC-75A5-4480-9374-2C534319138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FF2E8A7-FC0E-4B72-B031-08558687C1A1}">
      <dgm:prSet/>
      <dgm:spPr>
        <a:solidFill>
          <a:srgbClr val="0A0A27"/>
        </a:solidFill>
      </dgm:spPr>
      <dgm:t>
        <a:bodyPr/>
        <a:lstStyle/>
        <a:p>
          <a:r>
            <a:rPr lang="en-US"/>
            <a:t>Technology stack:</a:t>
          </a:r>
        </a:p>
      </dgm:t>
    </dgm:pt>
    <dgm:pt modelId="{F110DCC3-33D7-4E47-B8EC-C4120B0AE631}" type="parTrans" cxnId="{31A3A6EC-FA7B-4E33-8983-B038E5633A64}">
      <dgm:prSet/>
      <dgm:spPr/>
      <dgm:t>
        <a:bodyPr/>
        <a:lstStyle/>
        <a:p>
          <a:endParaRPr lang="en-US"/>
        </a:p>
      </dgm:t>
    </dgm:pt>
    <dgm:pt modelId="{19890207-57FA-4C42-BA1C-66EB69ACD6E3}" type="sibTrans" cxnId="{31A3A6EC-FA7B-4E33-8983-B038E5633A64}">
      <dgm:prSet/>
      <dgm:spPr/>
      <dgm:t>
        <a:bodyPr/>
        <a:lstStyle/>
        <a:p>
          <a:endParaRPr lang="en-US"/>
        </a:p>
      </dgm:t>
    </dgm:pt>
    <dgm:pt modelId="{620FA83D-FCC4-4134-9B46-4346C4571204}">
      <dgm:prSet/>
      <dgm:spPr/>
      <dgm:t>
        <a:bodyPr/>
        <a:lstStyle/>
        <a:p>
          <a:r>
            <a:rPr lang="en-US" dirty="0"/>
            <a:t>Ubuntu Linux OS</a:t>
          </a:r>
        </a:p>
      </dgm:t>
    </dgm:pt>
    <dgm:pt modelId="{8CE39EF1-DE66-4F73-872D-61182AD67C8A}" type="parTrans" cxnId="{D7889091-73C9-4D77-B44D-FBB53F845E0A}">
      <dgm:prSet/>
      <dgm:spPr/>
      <dgm:t>
        <a:bodyPr/>
        <a:lstStyle/>
        <a:p>
          <a:endParaRPr lang="en-US"/>
        </a:p>
      </dgm:t>
    </dgm:pt>
    <dgm:pt modelId="{8105F31C-5C6F-42FC-9BA5-BF08B930F0A8}" type="sibTrans" cxnId="{D7889091-73C9-4D77-B44D-FBB53F845E0A}">
      <dgm:prSet/>
      <dgm:spPr/>
      <dgm:t>
        <a:bodyPr/>
        <a:lstStyle/>
        <a:p>
          <a:endParaRPr lang="en-US"/>
        </a:p>
      </dgm:t>
    </dgm:pt>
    <dgm:pt modelId="{E220FD18-BD29-4FE0-B596-68F7B0C5B398}">
      <dgm:prSet/>
      <dgm:spPr/>
      <dgm:t>
        <a:bodyPr/>
        <a:lstStyle/>
        <a:p>
          <a:r>
            <a:rPr lang="en-US" dirty="0"/>
            <a:t>Apache HTTPS server configured as reverse proxy</a:t>
          </a:r>
        </a:p>
      </dgm:t>
    </dgm:pt>
    <dgm:pt modelId="{4721390B-4669-406E-A279-9B1F9FDBBDF3}" type="parTrans" cxnId="{A14764FE-20A4-4334-B022-CCD43A83200D}">
      <dgm:prSet/>
      <dgm:spPr/>
      <dgm:t>
        <a:bodyPr/>
        <a:lstStyle/>
        <a:p>
          <a:endParaRPr lang="en-US"/>
        </a:p>
      </dgm:t>
    </dgm:pt>
    <dgm:pt modelId="{57A276A6-858D-4B12-B5EE-FBD88EE09C7B}" type="sibTrans" cxnId="{A14764FE-20A4-4334-B022-CCD43A83200D}">
      <dgm:prSet/>
      <dgm:spPr/>
      <dgm:t>
        <a:bodyPr/>
        <a:lstStyle/>
        <a:p>
          <a:endParaRPr lang="en-US"/>
        </a:p>
      </dgm:t>
    </dgm:pt>
    <dgm:pt modelId="{EB8567EF-A9C3-471A-A31D-2B04F76A221F}">
      <dgm:prSet/>
      <dgm:spPr/>
      <dgm:t>
        <a:bodyPr/>
        <a:lstStyle/>
        <a:p>
          <a:r>
            <a:rPr lang="en-US"/>
            <a:t>JRE 8</a:t>
          </a:r>
        </a:p>
      </dgm:t>
    </dgm:pt>
    <dgm:pt modelId="{AAA706A5-C95A-4946-B87C-AE23DFF2D248}" type="parTrans" cxnId="{07F0E348-A2C3-4EAC-93AC-E102883F556D}">
      <dgm:prSet/>
      <dgm:spPr/>
      <dgm:t>
        <a:bodyPr/>
        <a:lstStyle/>
        <a:p>
          <a:endParaRPr lang="en-US"/>
        </a:p>
      </dgm:t>
    </dgm:pt>
    <dgm:pt modelId="{ADE90933-E2DE-42A3-8441-1DCC4B0C5749}" type="sibTrans" cxnId="{07F0E348-A2C3-4EAC-93AC-E102883F556D}">
      <dgm:prSet/>
      <dgm:spPr/>
      <dgm:t>
        <a:bodyPr/>
        <a:lstStyle/>
        <a:p>
          <a:endParaRPr lang="en-US"/>
        </a:p>
      </dgm:t>
    </dgm:pt>
    <dgm:pt modelId="{FC9473A9-D760-4CCC-97F5-26834F4CB4B8}">
      <dgm:prSet/>
      <dgm:spPr/>
      <dgm:t>
        <a:bodyPr/>
        <a:lstStyle/>
        <a:p>
          <a:r>
            <a:rPr lang="en-US"/>
            <a:t>Apache Tomcat Java application server</a:t>
          </a:r>
        </a:p>
      </dgm:t>
    </dgm:pt>
    <dgm:pt modelId="{A5DAF6F3-BFD1-4541-8F3D-6FA0F0E6E129}" type="parTrans" cxnId="{C3433830-C766-410A-BA9E-BB772CCB7EBE}">
      <dgm:prSet/>
      <dgm:spPr/>
      <dgm:t>
        <a:bodyPr/>
        <a:lstStyle/>
        <a:p>
          <a:endParaRPr lang="en-US"/>
        </a:p>
      </dgm:t>
    </dgm:pt>
    <dgm:pt modelId="{C9A18DFB-F53B-4161-A909-18124CB87BF4}" type="sibTrans" cxnId="{C3433830-C766-410A-BA9E-BB772CCB7EBE}">
      <dgm:prSet/>
      <dgm:spPr/>
      <dgm:t>
        <a:bodyPr/>
        <a:lstStyle/>
        <a:p>
          <a:endParaRPr lang="en-US"/>
        </a:p>
      </dgm:t>
    </dgm:pt>
    <dgm:pt modelId="{E3EB6B4C-ACD4-4FF8-A747-58E1C0FA8ACE}">
      <dgm:prSet/>
      <dgm:spPr/>
      <dgm:t>
        <a:bodyPr/>
        <a:lstStyle/>
        <a:p>
          <a:r>
            <a:rPr lang="en-US"/>
            <a:t>Web service application, incorporating</a:t>
          </a:r>
        </a:p>
      </dgm:t>
    </dgm:pt>
    <dgm:pt modelId="{84A898F5-6340-439C-BD6C-8098680FB91D}" type="parTrans" cxnId="{2585955E-9E9C-447D-B708-8456B38832CF}">
      <dgm:prSet/>
      <dgm:spPr/>
      <dgm:t>
        <a:bodyPr/>
        <a:lstStyle/>
        <a:p>
          <a:endParaRPr lang="en-US"/>
        </a:p>
      </dgm:t>
    </dgm:pt>
    <dgm:pt modelId="{0C6D417E-6F77-406D-BA67-B03284751612}" type="sibTrans" cxnId="{2585955E-9E9C-447D-B708-8456B38832CF}">
      <dgm:prSet/>
      <dgm:spPr/>
      <dgm:t>
        <a:bodyPr/>
        <a:lstStyle/>
        <a:p>
          <a:endParaRPr lang="en-US"/>
        </a:p>
      </dgm:t>
    </dgm:pt>
    <dgm:pt modelId="{5DFD099D-EF23-4582-B79D-AA991C4357BA}">
      <dgm:prSet/>
      <dgm:spPr/>
      <dgm:t>
        <a:bodyPr/>
        <a:lstStyle/>
        <a:p>
          <a:r>
            <a:rPr lang="en-US"/>
            <a:t>Data model</a:t>
          </a:r>
        </a:p>
      </dgm:t>
    </dgm:pt>
    <dgm:pt modelId="{BB854E61-AC99-446A-B4E8-ED3001A8CB52}" type="parTrans" cxnId="{F09D1BA3-75C7-42B8-99E4-896F34FCEF5B}">
      <dgm:prSet/>
      <dgm:spPr/>
      <dgm:t>
        <a:bodyPr/>
        <a:lstStyle/>
        <a:p>
          <a:endParaRPr lang="en-US"/>
        </a:p>
      </dgm:t>
    </dgm:pt>
    <dgm:pt modelId="{737B3766-A047-4FFF-8D79-11AAA300ADFF}" type="sibTrans" cxnId="{F09D1BA3-75C7-42B8-99E4-896F34FCEF5B}">
      <dgm:prSet/>
      <dgm:spPr/>
      <dgm:t>
        <a:bodyPr/>
        <a:lstStyle/>
        <a:p>
          <a:endParaRPr lang="en-US"/>
        </a:p>
      </dgm:t>
    </dgm:pt>
    <dgm:pt modelId="{947C1A3F-4149-41B3-A733-144B71B40515}">
      <dgm:prSet/>
      <dgm:spPr/>
      <dgm:t>
        <a:bodyPr/>
        <a:lstStyle/>
        <a:p>
          <a:r>
            <a:rPr lang="en-US"/>
            <a:t>Embedded Apache Derby database</a:t>
          </a:r>
        </a:p>
      </dgm:t>
    </dgm:pt>
    <dgm:pt modelId="{39A25262-4FB0-4891-887D-A43F1E62803A}" type="parTrans" cxnId="{15C1B40E-5B83-43DD-B8F8-E0186ECD43A9}">
      <dgm:prSet/>
      <dgm:spPr/>
      <dgm:t>
        <a:bodyPr/>
        <a:lstStyle/>
        <a:p>
          <a:endParaRPr lang="en-US"/>
        </a:p>
      </dgm:t>
    </dgm:pt>
    <dgm:pt modelId="{BFA4BA0A-A9AC-4E74-BDC5-94E535141E3D}" type="sibTrans" cxnId="{15C1B40E-5B83-43DD-B8F8-E0186ECD43A9}">
      <dgm:prSet/>
      <dgm:spPr/>
      <dgm:t>
        <a:bodyPr/>
        <a:lstStyle/>
        <a:p>
          <a:endParaRPr lang="en-US"/>
        </a:p>
      </dgm:t>
    </dgm:pt>
    <dgm:pt modelId="{F397EED6-AAA3-4C05-9767-2F7CE8099F20}">
      <dgm:prSet/>
      <dgm:spPr/>
      <dgm:t>
        <a:bodyPr/>
        <a:lstStyle/>
        <a:p>
          <a:r>
            <a:rPr lang="en-US"/>
            <a:t>Hibernate ORM</a:t>
          </a:r>
        </a:p>
      </dgm:t>
    </dgm:pt>
    <dgm:pt modelId="{D1381D3B-6A4F-4E30-93B0-1333587D52C4}" type="parTrans" cxnId="{29B64DF5-E0A8-4838-8B9C-0583F4D0FAA6}">
      <dgm:prSet/>
      <dgm:spPr/>
      <dgm:t>
        <a:bodyPr/>
        <a:lstStyle/>
        <a:p>
          <a:endParaRPr lang="en-US"/>
        </a:p>
      </dgm:t>
    </dgm:pt>
    <dgm:pt modelId="{E9F45EB8-9EE2-4E45-A705-B8E3942D5DEA}" type="sibTrans" cxnId="{29B64DF5-E0A8-4838-8B9C-0583F4D0FAA6}">
      <dgm:prSet/>
      <dgm:spPr/>
      <dgm:t>
        <a:bodyPr/>
        <a:lstStyle/>
        <a:p>
          <a:endParaRPr lang="en-US"/>
        </a:p>
      </dgm:t>
    </dgm:pt>
    <dgm:pt modelId="{9527E4CB-096B-4E27-936A-F8B664BED43F}">
      <dgm:prSet/>
      <dgm:spPr/>
      <dgm:t>
        <a:bodyPr/>
        <a:lstStyle/>
        <a:p>
          <a:r>
            <a:rPr lang="en-US"/>
            <a:t>Custom entity classes</a:t>
          </a:r>
        </a:p>
      </dgm:t>
    </dgm:pt>
    <dgm:pt modelId="{EEC64B24-2D40-4922-B8B8-360B3C06EC6F}" type="parTrans" cxnId="{070BD836-BC3A-4CCD-A389-F72E973848A1}">
      <dgm:prSet/>
      <dgm:spPr/>
      <dgm:t>
        <a:bodyPr/>
        <a:lstStyle/>
        <a:p>
          <a:endParaRPr lang="en-US"/>
        </a:p>
      </dgm:t>
    </dgm:pt>
    <dgm:pt modelId="{32F6A2F1-593D-4DB9-A533-B80853398649}" type="sibTrans" cxnId="{070BD836-BC3A-4CCD-A389-F72E973848A1}">
      <dgm:prSet/>
      <dgm:spPr/>
      <dgm:t>
        <a:bodyPr/>
        <a:lstStyle/>
        <a:p>
          <a:endParaRPr lang="en-US"/>
        </a:p>
      </dgm:t>
    </dgm:pt>
    <dgm:pt modelId="{BED92C43-2A59-4D6E-9DC7-07F18B28DB11}">
      <dgm:prSet/>
      <dgm:spPr/>
      <dgm:t>
        <a:bodyPr/>
        <a:lstStyle/>
        <a:p>
          <a:r>
            <a:rPr lang="en-US"/>
            <a:t>Spring Boot Data</a:t>
          </a:r>
        </a:p>
      </dgm:t>
    </dgm:pt>
    <dgm:pt modelId="{A6EF23EE-0EA5-4E65-90E3-A8EE53C4AF48}" type="parTrans" cxnId="{6E508FBB-7E6D-4703-861A-ACAC982E4002}">
      <dgm:prSet/>
      <dgm:spPr/>
      <dgm:t>
        <a:bodyPr/>
        <a:lstStyle/>
        <a:p>
          <a:endParaRPr lang="en-US"/>
        </a:p>
      </dgm:t>
    </dgm:pt>
    <dgm:pt modelId="{412508F5-AC2B-477B-B3B9-1BD1C01BA9FD}" type="sibTrans" cxnId="{6E508FBB-7E6D-4703-861A-ACAC982E4002}">
      <dgm:prSet/>
      <dgm:spPr/>
      <dgm:t>
        <a:bodyPr/>
        <a:lstStyle/>
        <a:p>
          <a:endParaRPr lang="en-US"/>
        </a:p>
      </dgm:t>
    </dgm:pt>
    <dgm:pt modelId="{A3DD8833-1C58-436A-BE6D-BA5C9D0CC5E9}">
      <dgm:prSet/>
      <dgm:spPr/>
      <dgm:t>
        <a:bodyPr/>
        <a:lstStyle/>
        <a:p>
          <a:r>
            <a:rPr lang="en-US"/>
            <a:t>Custom data repository interfaces</a:t>
          </a:r>
        </a:p>
      </dgm:t>
    </dgm:pt>
    <dgm:pt modelId="{CDA9F9C5-E6F4-4A54-83BB-FCE58168658C}" type="parTrans" cxnId="{49C78718-6662-42E4-85A1-DA3EF24BFA6B}">
      <dgm:prSet/>
      <dgm:spPr/>
      <dgm:t>
        <a:bodyPr/>
        <a:lstStyle/>
        <a:p>
          <a:endParaRPr lang="en-US"/>
        </a:p>
      </dgm:t>
    </dgm:pt>
    <dgm:pt modelId="{0E09E533-6F4A-4BF8-A88E-DD87E85BC40D}" type="sibTrans" cxnId="{49C78718-6662-42E4-85A1-DA3EF24BFA6B}">
      <dgm:prSet/>
      <dgm:spPr/>
      <dgm:t>
        <a:bodyPr/>
        <a:lstStyle/>
        <a:p>
          <a:endParaRPr lang="en-US"/>
        </a:p>
      </dgm:t>
    </dgm:pt>
    <dgm:pt modelId="{D9528798-4DC8-43CE-B71B-1F726F1A5FE6}">
      <dgm:prSet/>
      <dgm:spPr/>
      <dgm:t>
        <a:bodyPr/>
        <a:lstStyle/>
        <a:p>
          <a:r>
            <a:rPr lang="en-US" dirty="0"/>
            <a:t>Service Controllers</a:t>
          </a:r>
        </a:p>
      </dgm:t>
    </dgm:pt>
    <dgm:pt modelId="{955F21EE-FD4A-46A6-8A6B-730634134F0A}" type="parTrans" cxnId="{AF20904C-6D96-45BF-B0D9-D8CD0C48CD6B}">
      <dgm:prSet/>
      <dgm:spPr/>
      <dgm:t>
        <a:bodyPr/>
        <a:lstStyle/>
        <a:p>
          <a:endParaRPr lang="en-US"/>
        </a:p>
      </dgm:t>
    </dgm:pt>
    <dgm:pt modelId="{A26170C9-9E33-4929-AA48-1E1ACFC179B3}" type="sibTrans" cxnId="{AF20904C-6D96-45BF-B0D9-D8CD0C48CD6B}">
      <dgm:prSet/>
      <dgm:spPr/>
      <dgm:t>
        <a:bodyPr/>
        <a:lstStyle/>
        <a:p>
          <a:endParaRPr lang="en-US"/>
        </a:p>
      </dgm:t>
    </dgm:pt>
    <dgm:pt modelId="{A1D566AC-E059-4635-8AAA-3F2E99CF21BE}">
      <dgm:prSet/>
      <dgm:spPr/>
      <dgm:t>
        <a:bodyPr/>
        <a:lstStyle/>
        <a:p>
          <a:r>
            <a:rPr lang="en-US"/>
            <a:t>Spring MVC</a:t>
          </a:r>
        </a:p>
      </dgm:t>
    </dgm:pt>
    <dgm:pt modelId="{A3612B21-3AA5-4624-9606-CBEA0718D32B}" type="parTrans" cxnId="{5D83F642-7F88-4AAB-A91C-CC187E732BAE}">
      <dgm:prSet/>
      <dgm:spPr/>
      <dgm:t>
        <a:bodyPr/>
        <a:lstStyle/>
        <a:p>
          <a:endParaRPr lang="en-US"/>
        </a:p>
      </dgm:t>
    </dgm:pt>
    <dgm:pt modelId="{3E17B20A-4233-46F6-A51E-01783E3F3840}" type="sibTrans" cxnId="{5D83F642-7F88-4AAB-A91C-CC187E732BAE}">
      <dgm:prSet/>
      <dgm:spPr/>
      <dgm:t>
        <a:bodyPr/>
        <a:lstStyle/>
        <a:p>
          <a:endParaRPr lang="en-US"/>
        </a:p>
      </dgm:t>
    </dgm:pt>
    <dgm:pt modelId="{7FCD4BEC-C89E-46FD-B324-100937233D41}">
      <dgm:prSet/>
      <dgm:spPr/>
      <dgm:t>
        <a:bodyPr/>
        <a:lstStyle/>
        <a:p>
          <a:r>
            <a:rPr lang="en-US"/>
            <a:t>Custom Controllers</a:t>
          </a:r>
        </a:p>
      </dgm:t>
    </dgm:pt>
    <dgm:pt modelId="{90203451-A124-48E1-AEE1-525B50FE6D45}" type="parTrans" cxnId="{FA0F3FC2-36FD-49D8-A1D4-8EF0CDDB5CEC}">
      <dgm:prSet/>
      <dgm:spPr/>
      <dgm:t>
        <a:bodyPr/>
        <a:lstStyle/>
        <a:p>
          <a:endParaRPr lang="en-US"/>
        </a:p>
      </dgm:t>
    </dgm:pt>
    <dgm:pt modelId="{23707330-1388-488C-BE22-A82C153D8032}" type="sibTrans" cxnId="{FA0F3FC2-36FD-49D8-A1D4-8EF0CDDB5CEC}">
      <dgm:prSet/>
      <dgm:spPr/>
      <dgm:t>
        <a:bodyPr/>
        <a:lstStyle/>
        <a:p>
          <a:endParaRPr lang="en-US"/>
        </a:p>
      </dgm:t>
    </dgm:pt>
    <dgm:pt modelId="{B8ADA7A6-5C87-4031-AF80-9C37A3FF172D}">
      <dgm:prSet/>
      <dgm:spPr/>
      <dgm:t>
        <a:bodyPr/>
        <a:lstStyle/>
        <a:p>
          <a:r>
            <a:rPr lang="en-US" dirty="0"/>
            <a:t>View Composition &amp; Serialization</a:t>
          </a:r>
        </a:p>
      </dgm:t>
    </dgm:pt>
    <dgm:pt modelId="{8F8EE6FF-05D1-438B-9321-7FACC6080A27}" type="parTrans" cxnId="{CBBEF666-C9B6-46F4-B3F0-4210D2C7D31C}">
      <dgm:prSet/>
      <dgm:spPr/>
      <dgm:t>
        <a:bodyPr/>
        <a:lstStyle/>
        <a:p>
          <a:endParaRPr lang="en-US"/>
        </a:p>
      </dgm:t>
    </dgm:pt>
    <dgm:pt modelId="{6437EE3E-626B-487A-9ECB-DB70A9FE2504}" type="sibTrans" cxnId="{CBBEF666-C9B6-46F4-B3F0-4210D2C7D31C}">
      <dgm:prSet/>
      <dgm:spPr/>
      <dgm:t>
        <a:bodyPr/>
        <a:lstStyle/>
        <a:p>
          <a:endParaRPr lang="en-US"/>
        </a:p>
      </dgm:t>
    </dgm:pt>
    <dgm:pt modelId="{8BDF88E2-1634-4BFA-B8EB-318743062F1D}">
      <dgm:prSet/>
      <dgm:spPr/>
      <dgm:t>
        <a:bodyPr/>
        <a:lstStyle/>
        <a:p>
          <a:r>
            <a:rPr lang="en-US"/>
            <a:t>Jackson JSON</a:t>
          </a:r>
        </a:p>
      </dgm:t>
    </dgm:pt>
    <dgm:pt modelId="{FE99085D-0B9B-4453-A46B-0DD6BB8A26AA}" type="parTrans" cxnId="{DB8F2608-69A7-4089-8845-A5AFEDD169A2}">
      <dgm:prSet/>
      <dgm:spPr/>
      <dgm:t>
        <a:bodyPr/>
        <a:lstStyle/>
        <a:p>
          <a:endParaRPr lang="en-US"/>
        </a:p>
      </dgm:t>
    </dgm:pt>
    <dgm:pt modelId="{EABA39C3-2D9B-465F-9626-5878D9E6BDA3}" type="sibTrans" cxnId="{DB8F2608-69A7-4089-8845-A5AFEDD169A2}">
      <dgm:prSet/>
      <dgm:spPr/>
      <dgm:t>
        <a:bodyPr/>
        <a:lstStyle/>
        <a:p>
          <a:endParaRPr lang="en-US"/>
        </a:p>
      </dgm:t>
    </dgm:pt>
    <dgm:pt modelId="{D39B8D9D-454B-4CC4-B1A2-CBB4931DB6D9}">
      <dgm:prSet/>
      <dgm:spPr/>
      <dgm:t>
        <a:bodyPr/>
        <a:lstStyle/>
        <a:p>
          <a:r>
            <a:rPr lang="en-US" dirty="0"/>
            <a:t>Custom View Classes &amp; Interfaces</a:t>
          </a:r>
        </a:p>
      </dgm:t>
    </dgm:pt>
    <dgm:pt modelId="{602FB226-CBD1-4177-A7EA-B0CFAA84A612}" type="parTrans" cxnId="{6790EC11-8A59-44AC-AA6A-EDCE857EE1CB}">
      <dgm:prSet/>
      <dgm:spPr/>
      <dgm:t>
        <a:bodyPr/>
        <a:lstStyle/>
        <a:p>
          <a:endParaRPr lang="en-US"/>
        </a:p>
      </dgm:t>
    </dgm:pt>
    <dgm:pt modelId="{972E8094-3BAF-4239-B1CE-B4EF6F9EEDA5}" type="sibTrans" cxnId="{6790EC11-8A59-44AC-AA6A-EDCE857EE1CB}">
      <dgm:prSet/>
      <dgm:spPr/>
      <dgm:t>
        <a:bodyPr/>
        <a:lstStyle/>
        <a:p>
          <a:endParaRPr lang="en-US"/>
        </a:p>
      </dgm:t>
    </dgm:pt>
    <dgm:pt modelId="{5B2F772A-E1F0-4628-A378-11425C32DF9E}">
      <dgm:prSet/>
      <dgm:spPr/>
      <dgm:t>
        <a:bodyPr/>
        <a:lstStyle/>
        <a:p>
          <a:r>
            <a:rPr lang="en-US" dirty="0"/>
            <a:t>Authentication</a:t>
          </a:r>
        </a:p>
      </dgm:t>
    </dgm:pt>
    <dgm:pt modelId="{B4B4DE66-BFFA-4903-964D-F33C019EE46E}" type="parTrans" cxnId="{300BEED1-E500-4912-83E4-22A4EF4E27F6}">
      <dgm:prSet/>
      <dgm:spPr/>
      <dgm:t>
        <a:bodyPr/>
        <a:lstStyle/>
        <a:p>
          <a:endParaRPr lang="en-US"/>
        </a:p>
      </dgm:t>
    </dgm:pt>
    <dgm:pt modelId="{06FF5298-774A-4C84-A7FA-DEFECD71200B}" type="sibTrans" cxnId="{300BEED1-E500-4912-83E4-22A4EF4E27F6}">
      <dgm:prSet/>
      <dgm:spPr/>
      <dgm:t>
        <a:bodyPr/>
        <a:lstStyle/>
        <a:p>
          <a:endParaRPr lang="en-US"/>
        </a:p>
      </dgm:t>
    </dgm:pt>
    <dgm:pt modelId="{E97D49D7-6D75-4842-8A39-5E2F9B3E5F5F}">
      <dgm:prSet/>
      <dgm:spPr/>
      <dgm:t>
        <a:bodyPr/>
        <a:lstStyle/>
        <a:p>
          <a:r>
            <a:rPr lang="en-US"/>
            <a:t>Spring Security</a:t>
          </a:r>
        </a:p>
      </dgm:t>
    </dgm:pt>
    <dgm:pt modelId="{1E1297A9-30CF-4A63-B0CC-ABE2ACA40D29}" type="parTrans" cxnId="{6F5C5E74-E506-4CAB-88B2-369E4755D67B}">
      <dgm:prSet/>
      <dgm:spPr/>
      <dgm:t>
        <a:bodyPr/>
        <a:lstStyle/>
        <a:p>
          <a:endParaRPr lang="en-US"/>
        </a:p>
      </dgm:t>
    </dgm:pt>
    <dgm:pt modelId="{5A0ABC00-5F3D-4EB1-AD34-66443F70AFC4}" type="sibTrans" cxnId="{6F5C5E74-E506-4CAB-88B2-369E4755D67B}">
      <dgm:prSet/>
      <dgm:spPr/>
      <dgm:t>
        <a:bodyPr/>
        <a:lstStyle/>
        <a:p>
          <a:endParaRPr lang="en-US"/>
        </a:p>
      </dgm:t>
    </dgm:pt>
    <dgm:pt modelId="{7B330DDB-64C2-48C1-B254-F6468BD37652}">
      <dgm:prSet/>
      <dgm:spPr/>
      <dgm:t>
        <a:bodyPr/>
        <a:lstStyle/>
        <a:p>
          <a:r>
            <a:rPr lang="en-US" dirty="0"/>
            <a:t>Google Sign In</a:t>
          </a:r>
        </a:p>
      </dgm:t>
    </dgm:pt>
    <dgm:pt modelId="{6CBB32A3-713D-468B-B00D-4B1C815C9F21}" type="parTrans" cxnId="{034D72DF-B931-4E06-A672-A828CED2B92C}">
      <dgm:prSet/>
      <dgm:spPr/>
      <dgm:t>
        <a:bodyPr/>
        <a:lstStyle/>
        <a:p>
          <a:endParaRPr lang="en-US"/>
        </a:p>
      </dgm:t>
    </dgm:pt>
    <dgm:pt modelId="{C4C977FE-0E72-431E-A131-4AB05FCB9983}" type="sibTrans" cxnId="{034D72DF-B931-4E06-A672-A828CED2B92C}">
      <dgm:prSet/>
      <dgm:spPr/>
      <dgm:t>
        <a:bodyPr/>
        <a:lstStyle/>
        <a:p>
          <a:endParaRPr lang="en-US"/>
        </a:p>
      </dgm:t>
    </dgm:pt>
    <dgm:pt modelId="{5B0FF757-1700-4E34-8925-1B709CC10BE9}">
      <dgm:prSet/>
      <dgm:spPr/>
      <dgm:t>
        <a:bodyPr/>
        <a:lstStyle/>
        <a:p>
          <a:endParaRPr lang="en-US" dirty="0"/>
        </a:p>
      </dgm:t>
    </dgm:pt>
    <dgm:pt modelId="{22D69223-908F-4D79-B2E9-8CE90E31FD2B}" type="parTrans" cxnId="{4F9EEE33-76EA-4E78-9518-D00D1EBE7E30}">
      <dgm:prSet/>
      <dgm:spPr/>
    </dgm:pt>
    <dgm:pt modelId="{3C1E40C3-A603-4309-9FFF-068EF36EFCA0}" type="sibTrans" cxnId="{4F9EEE33-76EA-4E78-9518-D00D1EBE7E30}">
      <dgm:prSet/>
      <dgm:spPr/>
    </dgm:pt>
    <dgm:pt modelId="{CB8D3946-99C7-46E8-9B6E-D195C3E9E080}" type="pres">
      <dgm:prSet presAssocID="{B5EFA2BC-75A5-4480-9374-2C5343191386}" presName="linear" presStyleCnt="0">
        <dgm:presLayoutVars>
          <dgm:dir/>
          <dgm:animLvl val="lvl"/>
          <dgm:resizeHandles val="exact"/>
        </dgm:presLayoutVars>
      </dgm:prSet>
      <dgm:spPr/>
    </dgm:pt>
    <dgm:pt modelId="{85462F21-B835-4219-BD2D-05EB99A3B818}" type="pres">
      <dgm:prSet presAssocID="{8FF2E8A7-FC0E-4B72-B031-08558687C1A1}" presName="parentLin" presStyleCnt="0"/>
      <dgm:spPr/>
    </dgm:pt>
    <dgm:pt modelId="{A785995C-91C2-4A3A-8655-557649D2D94E}" type="pres">
      <dgm:prSet presAssocID="{8FF2E8A7-FC0E-4B72-B031-08558687C1A1}" presName="parentLeftMargin" presStyleLbl="node1" presStyleIdx="0" presStyleCnt="1"/>
      <dgm:spPr/>
    </dgm:pt>
    <dgm:pt modelId="{011AE3D1-2EF7-460F-8F34-1858457FB61D}" type="pres">
      <dgm:prSet presAssocID="{8FF2E8A7-FC0E-4B72-B031-08558687C1A1}" presName="parentText" presStyleLbl="node1" presStyleIdx="0" presStyleCnt="1">
        <dgm:presLayoutVars>
          <dgm:chMax val="0"/>
          <dgm:bulletEnabled val="1"/>
        </dgm:presLayoutVars>
      </dgm:prSet>
      <dgm:spPr/>
    </dgm:pt>
    <dgm:pt modelId="{B033E145-84E0-4B80-A131-11B5E044B354}" type="pres">
      <dgm:prSet presAssocID="{8FF2E8A7-FC0E-4B72-B031-08558687C1A1}" presName="negativeSpace" presStyleCnt="0"/>
      <dgm:spPr/>
    </dgm:pt>
    <dgm:pt modelId="{377259FD-58E8-44DF-9863-F0FB58F4281C}" type="pres">
      <dgm:prSet presAssocID="{8FF2E8A7-FC0E-4B72-B031-08558687C1A1}" presName="childText" presStyleLbl="conFgAcc1" presStyleIdx="0" presStyleCnt="1">
        <dgm:presLayoutVars>
          <dgm:bulletEnabled val="1"/>
        </dgm:presLayoutVars>
      </dgm:prSet>
      <dgm:spPr/>
    </dgm:pt>
  </dgm:ptLst>
  <dgm:cxnLst>
    <dgm:cxn modelId="{CA638501-7330-4A3E-B0FC-D5CA6D1736D7}" type="presOf" srcId="{B5EFA2BC-75A5-4480-9374-2C5343191386}" destId="{CB8D3946-99C7-46E8-9B6E-D195C3E9E080}" srcOrd="0" destOrd="0" presId="urn:microsoft.com/office/officeart/2005/8/layout/list1"/>
    <dgm:cxn modelId="{D7407107-3F8C-4FF0-87A0-FDC3BD017F6F}" type="presOf" srcId="{8BDF88E2-1634-4BFA-B8EB-318743062F1D}" destId="{377259FD-58E8-44DF-9863-F0FB58F4281C}" srcOrd="0" destOrd="15" presId="urn:microsoft.com/office/officeart/2005/8/layout/list1"/>
    <dgm:cxn modelId="{DB8F2608-69A7-4089-8845-A5AFEDD169A2}" srcId="{B8ADA7A6-5C87-4031-AF80-9C37A3FF172D}" destId="{8BDF88E2-1634-4BFA-B8EB-318743062F1D}" srcOrd="0" destOrd="0" parTransId="{FE99085D-0B9B-4453-A46B-0DD6BB8A26AA}" sibTransId="{EABA39C3-2D9B-465F-9626-5878D9E6BDA3}"/>
    <dgm:cxn modelId="{15C1B40E-5B83-43DD-B8F8-E0186ECD43A9}" srcId="{E3EB6B4C-ACD4-4FF8-A747-58E1C0FA8ACE}" destId="{947C1A3F-4149-41B3-A733-144B71B40515}" srcOrd="1" destOrd="0" parTransId="{39A25262-4FB0-4891-887D-A43F1E62803A}" sibTransId="{BFA4BA0A-A9AC-4E74-BDC5-94E535141E3D}"/>
    <dgm:cxn modelId="{6790EC11-8A59-44AC-AA6A-EDCE857EE1CB}" srcId="{B8ADA7A6-5C87-4031-AF80-9C37A3FF172D}" destId="{D39B8D9D-454B-4CC4-B1A2-CBB4931DB6D9}" srcOrd="1" destOrd="0" parTransId="{602FB226-CBD1-4177-A7EA-B0CFAA84A612}" sibTransId="{972E8094-3BAF-4239-B1CE-B4EF6F9EEDA5}"/>
    <dgm:cxn modelId="{49C78718-6662-42E4-85A1-DA3EF24BFA6B}" srcId="{E3EB6B4C-ACD4-4FF8-A747-58E1C0FA8ACE}" destId="{A3DD8833-1C58-436A-BE6D-BA5C9D0CC5E9}" srcOrd="5" destOrd="0" parTransId="{CDA9F9C5-E6F4-4A54-83BB-FCE58168658C}" sibTransId="{0E09E533-6F4A-4BF8-A88E-DD87E85BC40D}"/>
    <dgm:cxn modelId="{791AC518-BAC9-41D8-B613-EEAFE7175F3A}" type="presOf" srcId="{620FA83D-FCC4-4134-9B46-4346C4571204}" destId="{377259FD-58E8-44DF-9863-F0FB58F4281C}" srcOrd="0" destOrd="0" presId="urn:microsoft.com/office/officeart/2005/8/layout/list1"/>
    <dgm:cxn modelId="{C3433830-C766-410A-BA9E-BB772CCB7EBE}" srcId="{8FF2E8A7-FC0E-4B72-B031-08558687C1A1}" destId="{FC9473A9-D760-4CCC-97F5-26834F4CB4B8}" srcOrd="3" destOrd="0" parTransId="{A5DAF6F3-BFD1-4541-8F3D-6FA0F0E6E129}" sibTransId="{C9A18DFB-F53B-4161-A909-18124CB87BF4}"/>
    <dgm:cxn modelId="{4F9EEE33-76EA-4E78-9518-D00D1EBE7E30}" srcId="{8FF2E8A7-FC0E-4B72-B031-08558687C1A1}" destId="{5B0FF757-1700-4E34-8925-1B709CC10BE9}" srcOrd="8" destOrd="0" parTransId="{22D69223-908F-4D79-B2E9-8CE90E31FD2B}" sibTransId="{3C1E40C3-A603-4309-9FFF-068EF36EFCA0}"/>
    <dgm:cxn modelId="{070BD836-BC3A-4CCD-A389-F72E973848A1}" srcId="{E3EB6B4C-ACD4-4FF8-A747-58E1C0FA8ACE}" destId="{9527E4CB-096B-4E27-936A-F8B664BED43F}" srcOrd="3" destOrd="0" parTransId="{EEC64B24-2D40-4922-B8B8-360B3C06EC6F}" sibTransId="{32F6A2F1-593D-4DB9-A533-B80853398649}"/>
    <dgm:cxn modelId="{2585955E-9E9C-447D-B708-8456B38832CF}" srcId="{8FF2E8A7-FC0E-4B72-B031-08558687C1A1}" destId="{E3EB6B4C-ACD4-4FF8-A747-58E1C0FA8ACE}" srcOrd="4" destOrd="0" parTransId="{84A898F5-6340-439C-BD6C-8098680FB91D}" sibTransId="{0C6D417E-6F77-406D-BA67-B03284751612}"/>
    <dgm:cxn modelId="{5D83F642-7F88-4AAB-A91C-CC187E732BAE}" srcId="{D9528798-4DC8-43CE-B71B-1F726F1A5FE6}" destId="{A1D566AC-E059-4635-8AAA-3F2E99CF21BE}" srcOrd="0" destOrd="0" parTransId="{A3612B21-3AA5-4624-9606-CBEA0718D32B}" sibTransId="{3E17B20A-4233-46F6-A51E-01783E3F3840}"/>
    <dgm:cxn modelId="{CBBEF666-C9B6-46F4-B3F0-4210D2C7D31C}" srcId="{8FF2E8A7-FC0E-4B72-B031-08558687C1A1}" destId="{B8ADA7A6-5C87-4031-AF80-9C37A3FF172D}" srcOrd="6" destOrd="0" parTransId="{8F8EE6FF-05D1-438B-9321-7FACC6080A27}" sibTransId="{6437EE3E-626B-487A-9ECB-DB70A9FE2504}"/>
    <dgm:cxn modelId="{2ECE7A68-DD58-4ACD-BE83-D7F088917EF0}" type="presOf" srcId="{E220FD18-BD29-4FE0-B596-68F7B0C5B398}" destId="{377259FD-58E8-44DF-9863-F0FB58F4281C}" srcOrd="0" destOrd="1" presId="urn:microsoft.com/office/officeart/2005/8/layout/list1"/>
    <dgm:cxn modelId="{07F0E348-A2C3-4EAC-93AC-E102883F556D}" srcId="{8FF2E8A7-FC0E-4B72-B031-08558687C1A1}" destId="{EB8567EF-A9C3-471A-A31D-2B04F76A221F}" srcOrd="2" destOrd="0" parTransId="{AAA706A5-C95A-4946-B87C-AE23DFF2D248}" sibTransId="{ADE90933-E2DE-42A3-8441-1DCC4B0C5749}"/>
    <dgm:cxn modelId="{AC3BC06A-2D77-4D17-A523-E0F68E8F48DF}" type="presOf" srcId="{A1D566AC-E059-4635-8AAA-3F2E99CF21BE}" destId="{377259FD-58E8-44DF-9863-F0FB58F4281C}" srcOrd="0" destOrd="12" presId="urn:microsoft.com/office/officeart/2005/8/layout/list1"/>
    <dgm:cxn modelId="{83E0CB4A-1F1F-474D-865A-FD582F458686}" type="presOf" srcId="{9527E4CB-096B-4E27-936A-F8B664BED43F}" destId="{377259FD-58E8-44DF-9863-F0FB58F4281C}" srcOrd="0" destOrd="8" presId="urn:microsoft.com/office/officeart/2005/8/layout/list1"/>
    <dgm:cxn modelId="{3355AD6B-0994-4150-BC8E-96E2BB74116A}" type="presOf" srcId="{D39B8D9D-454B-4CC4-B1A2-CBB4931DB6D9}" destId="{377259FD-58E8-44DF-9863-F0FB58F4281C}" srcOrd="0" destOrd="16" presId="urn:microsoft.com/office/officeart/2005/8/layout/list1"/>
    <dgm:cxn modelId="{AF20904C-6D96-45BF-B0D9-D8CD0C48CD6B}" srcId="{8FF2E8A7-FC0E-4B72-B031-08558687C1A1}" destId="{D9528798-4DC8-43CE-B71B-1F726F1A5FE6}" srcOrd="5" destOrd="0" parTransId="{955F21EE-FD4A-46A6-8A6B-730634134F0A}" sibTransId="{A26170C9-9E33-4929-AA48-1E1ACFC179B3}"/>
    <dgm:cxn modelId="{BD31B36E-18F7-46FF-BDFB-368F3496D114}" type="presOf" srcId="{D9528798-4DC8-43CE-B71B-1F726F1A5FE6}" destId="{377259FD-58E8-44DF-9863-F0FB58F4281C}" srcOrd="0" destOrd="11" presId="urn:microsoft.com/office/officeart/2005/8/layout/list1"/>
    <dgm:cxn modelId="{6F5C5E74-E506-4CAB-88B2-369E4755D67B}" srcId="{5B2F772A-E1F0-4628-A378-11425C32DF9E}" destId="{E97D49D7-6D75-4842-8A39-5E2F9B3E5F5F}" srcOrd="0" destOrd="0" parTransId="{1E1297A9-30CF-4A63-B0CC-ABE2ACA40D29}" sibTransId="{5A0ABC00-5F3D-4EB1-AD34-66443F70AFC4}"/>
    <dgm:cxn modelId="{2BFE2458-1DD3-4D56-A6F8-817578E8B559}" type="presOf" srcId="{947C1A3F-4149-41B3-A733-144B71B40515}" destId="{377259FD-58E8-44DF-9863-F0FB58F4281C}" srcOrd="0" destOrd="6" presId="urn:microsoft.com/office/officeart/2005/8/layout/list1"/>
    <dgm:cxn modelId="{C5C3FA58-B8F1-4A6E-BCFF-66F35DE9C851}" type="presOf" srcId="{F397EED6-AAA3-4C05-9767-2F7CE8099F20}" destId="{377259FD-58E8-44DF-9863-F0FB58F4281C}" srcOrd="0" destOrd="7" presId="urn:microsoft.com/office/officeart/2005/8/layout/list1"/>
    <dgm:cxn modelId="{32E3347D-77EE-481F-A9CA-9DC1AF7774CD}" type="presOf" srcId="{E97D49D7-6D75-4842-8A39-5E2F9B3E5F5F}" destId="{377259FD-58E8-44DF-9863-F0FB58F4281C}" srcOrd="0" destOrd="18" presId="urn:microsoft.com/office/officeart/2005/8/layout/list1"/>
    <dgm:cxn modelId="{6D7C3381-881A-4886-83B8-77233D65AB0C}" type="presOf" srcId="{7FCD4BEC-C89E-46FD-B324-100937233D41}" destId="{377259FD-58E8-44DF-9863-F0FB58F4281C}" srcOrd="0" destOrd="13" presId="urn:microsoft.com/office/officeart/2005/8/layout/list1"/>
    <dgm:cxn modelId="{59700985-1767-4A6E-B862-8403DC30029B}" type="presOf" srcId="{8FF2E8A7-FC0E-4B72-B031-08558687C1A1}" destId="{A785995C-91C2-4A3A-8655-557649D2D94E}" srcOrd="0" destOrd="0" presId="urn:microsoft.com/office/officeart/2005/8/layout/list1"/>
    <dgm:cxn modelId="{5402EA90-59CB-4D80-96AB-8D3E1F2465EB}" type="presOf" srcId="{5B0FF757-1700-4E34-8925-1B709CC10BE9}" destId="{377259FD-58E8-44DF-9863-F0FB58F4281C}" srcOrd="0" destOrd="20" presId="urn:microsoft.com/office/officeart/2005/8/layout/list1"/>
    <dgm:cxn modelId="{D7889091-73C9-4D77-B44D-FBB53F845E0A}" srcId="{8FF2E8A7-FC0E-4B72-B031-08558687C1A1}" destId="{620FA83D-FCC4-4134-9B46-4346C4571204}" srcOrd="0" destOrd="0" parTransId="{8CE39EF1-DE66-4F73-872D-61182AD67C8A}" sibTransId="{8105F31C-5C6F-42FC-9BA5-BF08B930F0A8}"/>
    <dgm:cxn modelId="{6352B191-C0A7-4A7B-9085-39B615711383}" type="presOf" srcId="{7B330DDB-64C2-48C1-B254-F6468BD37652}" destId="{377259FD-58E8-44DF-9863-F0FB58F4281C}" srcOrd="0" destOrd="19" presId="urn:microsoft.com/office/officeart/2005/8/layout/list1"/>
    <dgm:cxn modelId="{4F8CF192-73D4-4A77-81D4-F710ED614D7E}" type="presOf" srcId="{B8ADA7A6-5C87-4031-AF80-9C37A3FF172D}" destId="{377259FD-58E8-44DF-9863-F0FB58F4281C}" srcOrd="0" destOrd="14" presId="urn:microsoft.com/office/officeart/2005/8/layout/list1"/>
    <dgm:cxn modelId="{F09D1BA3-75C7-42B8-99E4-896F34FCEF5B}" srcId="{E3EB6B4C-ACD4-4FF8-A747-58E1C0FA8ACE}" destId="{5DFD099D-EF23-4582-B79D-AA991C4357BA}" srcOrd="0" destOrd="0" parTransId="{BB854E61-AC99-446A-B4E8-ED3001A8CB52}" sibTransId="{737B3766-A047-4FFF-8D79-11AAA300ADFF}"/>
    <dgm:cxn modelId="{F30CCFA4-C558-477F-BCAF-15469B2384BC}" type="presOf" srcId="{FC9473A9-D760-4CCC-97F5-26834F4CB4B8}" destId="{377259FD-58E8-44DF-9863-F0FB58F4281C}" srcOrd="0" destOrd="3" presId="urn:microsoft.com/office/officeart/2005/8/layout/list1"/>
    <dgm:cxn modelId="{B40D2FA5-49D4-44F9-AB1D-601E3B5EA6E7}" type="presOf" srcId="{E3EB6B4C-ACD4-4FF8-A747-58E1C0FA8ACE}" destId="{377259FD-58E8-44DF-9863-F0FB58F4281C}" srcOrd="0" destOrd="4" presId="urn:microsoft.com/office/officeart/2005/8/layout/list1"/>
    <dgm:cxn modelId="{C937B0B0-EA1F-408B-A205-15CAE28B945C}" type="presOf" srcId="{EB8567EF-A9C3-471A-A31D-2B04F76A221F}" destId="{377259FD-58E8-44DF-9863-F0FB58F4281C}" srcOrd="0" destOrd="2" presId="urn:microsoft.com/office/officeart/2005/8/layout/list1"/>
    <dgm:cxn modelId="{EF9D78B7-5529-404E-A887-311B108AA1AF}" type="presOf" srcId="{BED92C43-2A59-4D6E-9DC7-07F18B28DB11}" destId="{377259FD-58E8-44DF-9863-F0FB58F4281C}" srcOrd="0" destOrd="9" presId="urn:microsoft.com/office/officeart/2005/8/layout/list1"/>
    <dgm:cxn modelId="{6E508FBB-7E6D-4703-861A-ACAC982E4002}" srcId="{E3EB6B4C-ACD4-4FF8-A747-58E1C0FA8ACE}" destId="{BED92C43-2A59-4D6E-9DC7-07F18B28DB11}" srcOrd="4" destOrd="0" parTransId="{A6EF23EE-0EA5-4E65-90E3-A8EE53C4AF48}" sibTransId="{412508F5-AC2B-477B-B3B9-1BD1C01BA9FD}"/>
    <dgm:cxn modelId="{FA0F3FC2-36FD-49D8-A1D4-8EF0CDDB5CEC}" srcId="{D9528798-4DC8-43CE-B71B-1F726F1A5FE6}" destId="{7FCD4BEC-C89E-46FD-B324-100937233D41}" srcOrd="1" destOrd="0" parTransId="{90203451-A124-48E1-AEE1-525B50FE6D45}" sibTransId="{23707330-1388-488C-BE22-A82C153D8032}"/>
    <dgm:cxn modelId="{747C3FC2-D4AF-4095-839D-F3554D00D3C3}" type="presOf" srcId="{5B2F772A-E1F0-4628-A378-11425C32DF9E}" destId="{377259FD-58E8-44DF-9863-F0FB58F4281C}" srcOrd="0" destOrd="17" presId="urn:microsoft.com/office/officeart/2005/8/layout/list1"/>
    <dgm:cxn modelId="{300BEED1-E500-4912-83E4-22A4EF4E27F6}" srcId="{8FF2E8A7-FC0E-4B72-B031-08558687C1A1}" destId="{5B2F772A-E1F0-4628-A378-11425C32DF9E}" srcOrd="7" destOrd="0" parTransId="{B4B4DE66-BFFA-4903-964D-F33C019EE46E}" sibTransId="{06FF5298-774A-4C84-A7FA-DEFECD71200B}"/>
    <dgm:cxn modelId="{A99C76DC-B1B0-48D0-839A-749FA5C08536}" type="presOf" srcId="{5DFD099D-EF23-4582-B79D-AA991C4357BA}" destId="{377259FD-58E8-44DF-9863-F0FB58F4281C}" srcOrd="0" destOrd="5" presId="urn:microsoft.com/office/officeart/2005/8/layout/list1"/>
    <dgm:cxn modelId="{034D72DF-B931-4E06-A672-A828CED2B92C}" srcId="{5B2F772A-E1F0-4628-A378-11425C32DF9E}" destId="{7B330DDB-64C2-48C1-B254-F6468BD37652}" srcOrd="1" destOrd="0" parTransId="{6CBB32A3-713D-468B-B00D-4B1C815C9F21}" sibTransId="{C4C977FE-0E72-431E-A131-4AB05FCB9983}"/>
    <dgm:cxn modelId="{DADB34E7-030B-4EE9-85F8-79C5D14582EC}" type="presOf" srcId="{A3DD8833-1C58-436A-BE6D-BA5C9D0CC5E9}" destId="{377259FD-58E8-44DF-9863-F0FB58F4281C}" srcOrd="0" destOrd="10" presId="urn:microsoft.com/office/officeart/2005/8/layout/list1"/>
    <dgm:cxn modelId="{5CA2CDEA-CB39-4950-8587-C84C4D4D37D1}" type="presOf" srcId="{8FF2E8A7-FC0E-4B72-B031-08558687C1A1}" destId="{011AE3D1-2EF7-460F-8F34-1858457FB61D}" srcOrd="1" destOrd="0" presId="urn:microsoft.com/office/officeart/2005/8/layout/list1"/>
    <dgm:cxn modelId="{31A3A6EC-FA7B-4E33-8983-B038E5633A64}" srcId="{B5EFA2BC-75A5-4480-9374-2C5343191386}" destId="{8FF2E8A7-FC0E-4B72-B031-08558687C1A1}" srcOrd="0" destOrd="0" parTransId="{F110DCC3-33D7-4E47-B8EC-C4120B0AE631}" sibTransId="{19890207-57FA-4C42-BA1C-66EB69ACD6E3}"/>
    <dgm:cxn modelId="{29B64DF5-E0A8-4838-8B9C-0583F4D0FAA6}" srcId="{E3EB6B4C-ACD4-4FF8-A747-58E1C0FA8ACE}" destId="{F397EED6-AAA3-4C05-9767-2F7CE8099F20}" srcOrd="2" destOrd="0" parTransId="{D1381D3B-6A4F-4E30-93B0-1333587D52C4}" sibTransId="{E9F45EB8-9EE2-4E45-A705-B8E3942D5DEA}"/>
    <dgm:cxn modelId="{A14764FE-20A4-4334-B022-CCD43A83200D}" srcId="{8FF2E8A7-FC0E-4B72-B031-08558687C1A1}" destId="{E220FD18-BD29-4FE0-B596-68F7B0C5B398}" srcOrd="1" destOrd="0" parTransId="{4721390B-4669-406E-A279-9B1F9FDBBDF3}" sibTransId="{57A276A6-858D-4B12-B5EE-FBD88EE09C7B}"/>
    <dgm:cxn modelId="{CC3EE3EF-6DED-4779-9209-DF5C458F2F8E}" type="presParOf" srcId="{CB8D3946-99C7-46E8-9B6E-D195C3E9E080}" destId="{85462F21-B835-4219-BD2D-05EB99A3B818}" srcOrd="0" destOrd="0" presId="urn:microsoft.com/office/officeart/2005/8/layout/list1"/>
    <dgm:cxn modelId="{CE43DB5A-4F9F-4BA1-A531-5E631813B6F8}" type="presParOf" srcId="{85462F21-B835-4219-BD2D-05EB99A3B818}" destId="{A785995C-91C2-4A3A-8655-557649D2D94E}" srcOrd="0" destOrd="0" presId="urn:microsoft.com/office/officeart/2005/8/layout/list1"/>
    <dgm:cxn modelId="{72DC20F9-6D3B-4664-AFA0-DBEDB49A5967}" type="presParOf" srcId="{85462F21-B835-4219-BD2D-05EB99A3B818}" destId="{011AE3D1-2EF7-460F-8F34-1858457FB61D}" srcOrd="1" destOrd="0" presId="urn:microsoft.com/office/officeart/2005/8/layout/list1"/>
    <dgm:cxn modelId="{EF8DA829-521D-4C51-9AAB-E45A63DF5852}" type="presParOf" srcId="{CB8D3946-99C7-46E8-9B6E-D195C3E9E080}" destId="{B033E145-84E0-4B80-A131-11B5E044B354}" srcOrd="1" destOrd="0" presId="urn:microsoft.com/office/officeart/2005/8/layout/list1"/>
    <dgm:cxn modelId="{1A698E31-59D6-417F-9A0D-2707092CA6C2}" type="presParOf" srcId="{CB8D3946-99C7-46E8-9B6E-D195C3E9E080}" destId="{377259FD-58E8-44DF-9863-F0FB58F4281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EFA2BC-75A5-4480-9374-2C534319138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FF2E8A7-FC0E-4B72-B031-08558687C1A1}">
      <dgm:prSet/>
      <dgm:spPr>
        <a:solidFill>
          <a:srgbClr val="0A0A27"/>
        </a:solidFill>
      </dgm:spPr>
      <dgm:t>
        <a:bodyPr/>
        <a:lstStyle/>
        <a:p>
          <a:r>
            <a:rPr lang="en-US"/>
            <a:t>Technology stack:</a:t>
          </a:r>
        </a:p>
      </dgm:t>
    </dgm:pt>
    <dgm:pt modelId="{F110DCC3-33D7-4E47-B8EC-C4120B0AE631}" type="parTrans" cxnId="{31A3A6EC-FA7B-4E33-8983-B038E5633A64}">
      <dgm:prSet/>
      <dgm:spPr/>
      <dgm:t>
        <a:bodyPr/>
        <a:lstStyle/>
        <a:p>
          <a:endParaRPr lang="en-US"/>
        </a:p>
      </dgm:t>
    </dgm:pt>
    <dgm:pt modelId="{19890207-57FA-4C42-BA1C-66EB69ACD6E3}" type="sibTrans" cxnId="{31A3A6EC-FA7B-4E33-8983-B038E5633A64}">
      <dgm:prSet/>
      <dgm:spPr/>
      <dgm:t>
        <a:bodyPr/>
        <a:lstStyle/>
        <a:p>
          <a:endParaRPr lang="en-US"/>
        </a:p>
      </dgm:t>
    </dgm:pt>
    <dgm:pt modelId="{620FA83D-FCC4-4134-9B46-4346C4571204}">
      <dgm:prSet/>
      <dgm:spPr/>
      <dgm:t>
        <a:bodyPr/>
        <a:lstStyle/>
        <a:p>
          <a:r>
            <a:rPr lang="en-US" dirty="0"/>
            <a:t>Android OS</a:t>
          </a:r>
        </a:p>
      </dgm:t>
    </dgm:pt>
    <dgm:pt modelId="{8CE39EF1-DE66-4F73-872D-61182AD67C8A}" type="parTrans" cxnId="{D7889091-73C9-4D77-B44D-FBB53F845E0A}">
      <dgm:prSet/>
      <dgm:spPr/>
      <dgm:t>
        <a:bodyPr/>
        <a:lstStyle/>
        <a:p>
          <a:endParaRPr lang="en-US"/>
        </a:p>
      </dgm:t>
    </dgm:pt>
    <dgm:pt modelId="{8105F31C-5C6F-42FC-9BA5-BF08B930F0A8}" type="sibTrans" cxnId="{D7889091-73C9-4D77-B44D-FBB53F845E0A}">
      <dgm:prSet/>
      <dgm:spPr/>
      <dgm:t>
        <a:bodyPr/>
        <a:lstStyle/>
        <a:p>
          <a:endParaRPr lang="en-US"/>
        </a:p>
      </dgm:t>
    </dgm:pt>
    <dgm:pt modelId="{5E460762-2525-46E4-84C2-38D7B339DA7D}">
      <dgm:prSet/>
      <dgm:spPr/>
      <dgm:t>
        <a:bodyPr/>
        <a:lstStyle/>
        <a:p>
          <a:r>
            <a:rPr lang="en-US" dirty="0"/>
            <a:t>Remote service interfaces</a:t>
          </a:r>
        </a:p>
      </dgm:t>
    </dgm:pt>
    <dgm:pt modelId="{0A7A39CF-F6C5-40AE-8491-97643393D177}" type="parTrans" cxnId="{2400DF22-80FD-416B-A8C9-C0860F9CA954}">
      <dgm:prSet/>
      <dgm:spPr/>
      <dgm:t>
        <a:bodyPr/>
        <a:lstStyle/>
        <a:p>
          <a:endParaRPr lang="en-US"/>
        </a:p>
      </dgm:t>
    </dgm:pt>
    <dgm:pt modelId="{E45EE209-DC23-4EF9-8E9F-F32C787D5068}" type="sibTrans" cxnId="{2400DF22-80FD-416B-A8C9-C0860F9CA954}">
      <dgm:prSet/>
      <dgm:spPr/>
      <dgm:t>
        <a:bodyPr/>
        <a:lstStyle/>
        <a:p>
          <a:endParaRPr lang="en-US"/>
        </a:p>
      </dgm:t>
    </dgm:pt>
    <dgm:pt modelId="{4EE8A9C1-4DFF-41FE-BA6F-ADF4D4A848FA}">
      <dgm:prSet/>
      <dgm:spPr/>
      <dgm:t>
        <a:bodyPr/>
        <a:lstStyle/>
        <a:p>
          <a:r>
            <a:rPr lang="en-US" dirty="0"/>
            <a:t>Retrofit</a:t>
          </a:r>
        </a:p>
      </dgm:t>
    </dgm:pt>
    <dgm:pt modelId="{FBD59316-08DC-4DCE-82D2-F204941AB8CA}" type="parTrans" cxnId="{8F1A82EE-4C67-4A86-915A-527058FD5543}">
      <dgm:prSet/>
      <dgm:spPr/>
      <dgm:t>
        <a:bodyPr/>
        <a:lstStyle/>
        <a:p>
          <a:endParaRPr lang="en-US"/>
        </a:p>
      </dgm:t>
    </dgm:pt>
    <dgm:pt modelId="{CD1C386A-9C36-45C3-9BDB-33A2AACB79DD}" type="sibTrans" cxnId="{8F1A82EE-4C67-4A86-915A-527058FD5543}">
      <dgm:prSet/>
      <dgm:spPr/>
      <dgm:t>
        <a:bodyPr/>
        <a:lstStyle/>
        <a:p>
          <a:endParaRPr lang="en-US"/>
        </a:p>
      </dgm:t>
    </dgm:pt>
    <dgm:pt modelId="{985C74E2-A1C4-43C2-81F8-230036E57487}">
      <dgm:prSet/>
      <dgm:spPr/>
      <dgm:t>
        <a:bodyPr/>
        <a:lstStyle/>
        <a:p>
          <a:r>
            <a:rPr lang="en-US" dirty="0" err="1"/>
            <a:t>ReactiveX</a:t>
          </a:r>
          <a:endParaRPr lang="en-US" dirty="0"/>
        </a:p>
      </dgm:t>
    </dgm:pt>
    <dgm:pt modelId="{A2923D43-BDBD-45FF-9B13-49BAE844A40A}" type="parTrans" cxnId="{9D2D8ADF-7331-4BF7-8160-169B7F71592B}">
      <dgm:prSet/>
      <dgm:spPr/>
      <dgm:t>
        <a:bodyPr/>
        <a:lstStyle/>
        <a:p>
          <a:endParaRPr lang="en-US"/>
        </a:p>
      </dgm:t>
    </dgm:pt>
    <dgm:pt modelId="{EAEAD7D2-43AF-4B0F-8C22-F16A2C755763}" type="sibTrans" cxnId="{9D2D8ADF-7331-4BF7-8160-169B7F71592B}">
      <dgm:prSet/>
      <dgm:spPr/>
      <dgm:t>
        <a:bodyPr/>
        <a:lstStyle/>
        <a:p>
          <a:endParaRPr lang="en-US"/>
        </a:p>
      </dgm:t>
    </dgm:pt>
    <dgm:pt modelId="{C9BEA529-53CC-48CD-8147-3B5339B8B2F9}">
      <dgm:prSet/>
      <dgm:spPr/>
      <dgm:t>
        <a:bodyPr/>
        <a:lstStyle/>
        <a:p>
          <a:r>
            <a:rPr lang="en-US" dirty="0" err="1"/>
            <a:t>Gson</a:t>
          </a:r>
          <a:endParaRPr lang="en-US" dirty="0"/>
        </a:p>
      </dgm:t>
    </dgm:pt>
    <dgm:pt modelId="{03C1630F-9529-4A0A-B854-170790BBA638}" type="parTrans" cxnId="{AF889052-287D-4474-858C-9CF6CAC977A7}">
      <dgm:prSet/>
      <dgm:spPr/>
      <dgm:t>
        <a:bodyPr/>
        <a:lstStyle/>
        <a:p>
          <a:endParaRPr lang="en-US"/>
        </a:p>
      </dgm:t>
    </dgm:pt>
    <dgm:pt modelId="{8A82E192-D6F3-49EC-AB94-34FC6632908B}" type="sibTrans" cxnId="{AF889052-287D-4474-858C-9CF6CAC977A7}">
      <dgm:prSet/>
      <dgm:spPr/>
      <dgm:t>
        <a:bodyPr/>
        <a:lstStyle/>
        <a:p>
          <a:endParaRPr lang="en-US"/>
        </a:p>
      </dgm:t>
    </dgm:pt>
    <dgm:pt modelId="{7B9FD3B2-4AF3-44EE-B02E-A654DBF6F0B3}">
      <dgm:prSet/>
      <dgm:spPr/>
      <dgm:t>
        <a:bodyPr/>
        <a:lstStyle/>
        <a:p>
          <a:r>
            <a:rPr lang="en-US" dirty="0"/>
            <a:t>View Model Components</a:t>
          </a:r>
        </a:p>
      </dgm:t>
    </dgm:pt>
    <dgm:pt modelId="{B1452AC1-E16F-40F0-BA59-C42CDC7FF420}" type="parTrans" cxnId="{3C75E63B-97D6-4B85-B46C-D7E8A12F97F7}">
      <dgm:prSet/>
      <dgm:spPr/>
      <dgm:t>
        <a:bodyPr/>
        <a:lstStyle/>
        <a:p>
          <a:endParaRPr lang="en-US"/>
        </a:p>
      </dgm:t>
    </dgm:pt>
    <dgm:pt modelId="{685C4BAB-76EA-44AB-B86E-44E87238AD4C}" type="sibTrans" cxnId="{3C75E63B-97D6-4B85-B46C-D7E8A12F97F7}">
      <dgm:prSet/>
      <dgm:spPr/>
      <dgm:t>
        <a:bodyPr/>
        <a:lstStyle/>
        <a:p>
          <a:endParaRPr lang="en-US"/>
        </a:p>
      </dgm:t>
    </dgm:pt>
    <dgm:pt modelId="{E73C77EC-E711-4ED8-BE47-E4FB883D0BAD}">
      <dgm:prSet/>
      <dgm:spPr/>
      <dgm:t>
        <a:bodyPr/>
        <a:lstStyle/>
        <a:p>
          <a:r>
            <a:rPr lang="en-US" dirty="0"/>
            <a:t>Android Lifecycle framework (ViewModel &amp; LiveData)</a:t>
          </a:r>
        </a:p>
      </dgm:t>
    </dgm:pt>
    <dgm:pt modelId="{068B5FE9-9C26-49F7-8B0D-2C018D0D350D}" type="parTrans" cxnId="{1116D7B7-9B63-4D51-B487-7688D32A38A5}">
      <dgm:prSet/>
      <dgm:spPr/>
      <dgm:t>
        <a:bodyPr/>
        <a:lstStyle/>
        <a:p>
          <a:endParaRPr lang="en-US"/>
        </a:p>
      </dgm:t>
    </dgm:pt>
    <dgm:pt modelId="{0A4C1C7A-DE31-45C6-8D27-B6B65EA5701D}" type="sibTrans" cxnId="{1116D7B7-9B63-4D51-B487-7688D32A38A5}">
      <dgm:prSet/>
      <dgm:spPr/>
      <dgm:t>
        <a:bodyPr/>
        <a:lstStyle/>
        <a:p>
          <a:endParaRPr lang="en-US"/>
        </a:p>
      </dgm:t>
    </dgm:pt>
    <dgm:pt modelId="{C9E80B04-3D98-4E23-9ECD-8F577D6B385F}">
      <dgm:prSet/>
      <dgm:spPr/>
      <dgm:t>
        <a:bodyPr/>
        <a:lstStyle/>
        <a:p>
          <a:r>
            <a:rPr lang="en-US" dirty="0"/>
            <a:t>Custom View Model Classes</a:t>
          </a:r>
        </a:p>
      </dgm:t>
    </dgm:pt>
    <dgm:pt modelId="{8C73729E-5522-494B-82A7-68E5B60812AA}" type="parTrans" cxnId="{7CFD779B-5D6A-4525-A351-F87B5EBEF386}">
      <dgm:prSet/>
      <dgm:spPr/>
      <dgm:t>
        <a:bodyPr/>
        <a:lstStyle/>
        <a:p>
          <a:endParaRPr lang="en-US"/>
        </a:p>
      </dgm:t>
    </dgm:pt>
    <dgm:pt modelId="{1CDE86EC-F852-4D3C-9920-A30519C321B6}" type="sibTrans" cxnId="{7CFD779B-5D6A-4525-A351-F87B5EBEF386}">
      <dgm:prSet/>
      <dgm:spPr/>
      <dgm:t>
        <a:bodyPr/>
        <a:lstStyle/>
        <a:p>
          <a:endParaRPr lang="en-US"/>
        </a:p>
      </dgm:t>
    </dgm:pt>
    <dgm:pt modelId="{5E63F6EE-F37D-4A21-B2A2-018524B34CD3}">
      <dgm:prSet/>
      <dgm:spPr/>
      <dgm:t>
        <a:bodyPr/>
        <a:lstStyle/>
        <a:p>
          <a:r>
            <a:rPr lang="en-US" dirty="0"/>
            <a:t>View</a:t>
          </a:r>
        </a:p>
      </dgm:t>
    </dgm:pt>
    <dgm:pt modelId="{ACA1261B-840E-434F-86EF-B8A01A8CE6D7}" type="parTrans" cxnId="{3C17CC71-2EF4-4E25-A069-4A9F798ED5FB}">
      <dgm:prSet/>
      <dgm:spPr/>
      <dgm:t>
        <a:bodyPr/>
        <a:lstStyle/>
        <a:p>
          <a:endParaRPr lang="en-US"/>
        </a:p>
      </dgm:t>
    </dgm:pt>
    <dgm:pt modelId="{154FE270-ED76-40B2-BCFC-736ED9FE451D}" type="sibTrans" cxnId="{3C17CC71-2EF4-4E25-A069-4A9F798ED5FB}">
      <dgm:prSet/>
      <dgm:spPr/>
      <dgm:t>
        <a:bodyPr/>
        <a:lstStyle/>
        <a:p>
          <a:endParaRPr lang="en-US"/>
        </a:p>
      </dgm:t>
    </dgm:pt>
    <dgm:pt modelId="{9BBFCCCC-3D95-43E6-B6E5-9CF9208CD3A3}">
      <dgm:prSet/>
      <dgm:spPr/>
      <dgm:t>
        <a:bodyPr/>
        <a:lstStyle/>
        <a:p>
          <a:r>
            <a:rPr lang="en-US" dirty="0"/>
            <a:t>Custom </a:t>
          </a:r>
          <a:r>
            <a:rPr lang="en-US" dirty="0" err="1"/>
            <a:t>RecyclerView.Adapter</a:t>
          </a:r>
          <a:r>
            <a:rPr lang="en-US" dirty="0"/>
            <a:t> and </a:t>
          </a:r>
          <a:r>
            <a:rPr lang="en-US" dirty="0" err="1"/>
            <a:t>RecyclerView.Holder</a:t>
          </a:r>
          <a:r>
            <a:rPr lang="en-US" dirty="0"/>
            <a:t> classes</a:t>
          </a:r>
        </a:p>
      </dgm:t>
    </dgm:pt>
    <dgm:pt modelId="{AE8AD982-087C-4FAB-BE43-2EB80B3B084D}" type="parTrans" cxnId="{EF037919-41CA-48A0-B818-C9959165A961}">
      <dgm:prSet/>
      <dgm:spPr/>
      <dgm:t>
        <a:bodyPr/>
        <a:lstStyle/>
        <a:p>
          <a:endParaRPr lang="en-US"/>
        </a:p>
      </dgm:t>
    </dgm:pt>
    <dgm:pt modelId="{F2412669-C1FF-4C6D-9847-D54CD7C714CD}" type="sibTrans" cxnId="{EF037919-41CA-48A0-B818-C9959165A961}">
      <dgm:prSet/>
      <dgm:spPr/>
      <dgm:t>
        <a:bodyPr/>
        <a:lstStyle/>
        <a:p>
          <a:endParaRPr lang="en-US"/>
        </a:p>
      </dgm:t>
    </dgm:pt>
    <dgm:pt modelId="{59D835B0-541B-4C44-B90A-DE8E82648168}">
      <dgm:prSet/>
      <dgm:spPr/>
      <dgm:t>
        <a:bodyPr/>
        <a:lstStyle/>
        <a:p>
          <a:r>
            <a:rPr lang="en-US" dirty="0"/>
            <a:t>Custom Layouts</a:t>
          </a:r>
        </a:p>
      </dgm:t>
    </dgm:pt>
    <dgm:pt modelId="{3FDB35C2-2F0F-4A7C-92AC-13C81058385A}" type="parTrans" cxnId="{BE635359-9E22-481D-8834-298686244F01}">
      <dgm:prSet/>
      <dgm:spPr/>
      <dgm:t>
        <a:bodyPr/>
        <a:lstStyle/>
        <a:p>
          <a:endParaRPr lang="en-US"/>
        </a:p>
      </dgm:t>
    </dgm:pt>
    <dgm:pt modelId="{15935BE0-D05C-4D59-A601-85D81371F35D}" type="sibTrans" cxnId="{BE635359-9E22-481D-8834-298686244F01}">
      <dgm:prSet/>
      <dgm:spPr/>
      <dgm:t>
        <a:bodyPr/>
        <a:lstStyle/>
        <a:p>
          <a:endParaRPr lang="en-US"/>
        </a:p>
      </dgm:t>
    </dgm:pt>
    <dgm:pt modelId="{5E99B35A-F7E7-4330-AC4D-338128772E3B}">
      <dgm:prSet/>
      <dgm:spPr/>
      <dgm:t>
        <a:bodyPr/>
        <a:lstStyle/>
        <a:p>
          <a:r>
            <a:rPr lang="en-US" dirty="0"/>
            <a:t>Custom Dialogs</a:t>
          </a:r>
        </a:p>
      </dgm:t>
    </dgm:pt>
    <dgm:pt modelId="{82E65A58-B3C9-4CC6-8577-01F0CD68E78F}" type="parTrans" cxnId="{A942E6EC-7550-45BC-904B-0C496F0EFCE5}">
      <dgm:prSet/>
      <dgm:spPr/>
      <dgm:t>
        <a:bodyPr/>
        <a:lstStyle/>
        <a:p>
          <a:endParaRPr lang="en-US"/>
        </a:p>
      </dgm:t>
    </dgm:pt>
    <dgm:pt modelId="{BBA32B1C-9581-4E87-AE90-9B2BCD69670C}" type="sibTrans" cxnId="{A942E6EC-7550-45BC-904B-0C496F0EFCE5}">
      <dgm:prSet/>
      <dgm:spPr/>
      <dgm:t>
        <a:bodyPr/>
        <a:lstStyle/>
        <a:p>
          <a:endParaRPr lang="en-US"/>
        </a:p>
      </dgm:t>
    </dgm:pt>
    <dgm:pt modelId="{EE23BD92-3982-45C9-BD2B-146B5609CF6B}">
      <dgm:prSet/>
      <dgm:spPr/>
      <dgm:t>
        <a:bodyPr/>
        <a:lstStyle/>
        <a:p>
          <a:r>
            <a:rPr lang="en-US" dirty="0"/>
            <a:t>Custom Drawables and Vector Assets</a:t>
          </a:r>
        </a:p>
      </dgm:t>
    </dgm:pt>
    <dgm:pt modelId="{A61247B4-AD61-46DE-994F-E5ADBC2179C2}" type="parTrans" cxnId="{5ED53597-DBE5-4427-AB46-CABEF9A85B94}">
      <dgm:prSet/>
      <dgm:spPr/>
      <dgm:t>
        <a:bodyPr/>
        <a:lstStyle/>
        <a:p>
          <a:endParaRPr lang="en-US"/>
        </a:p>
      </dgm:t>
    </dgm:pt>
    <dgm:pt modelId="{D081CC04-EC56-4C88-B309-E489F56F8A91}" type="sibTrans" cxnId="{5ED53597-DBE5-4427-AB46-CABEF9A85B94}">
      <dgm:prSet/>
      <dgm:spPr/>
      <dgm:t>
        <a:bodyPr/>
        <a:lstStyle/>
        <a:p>
          <a:endParaRPr lang="en-US"/>
        </a:p>
      </dgm:t>
    </dgm:pt>
    <dgm:pt modelId="{6DA9D565-8E87-4DA8-9EE1-1DDFCE67A265}">
      <dgm:prSet/>
      <dgm:spPr/>
      <dgm:t>
        <a:bodyPr/>
        <a:lstStyle/>
        <a:p>
          <a:r>
            <a:rPr lang="en-US" dirty="0"/>
            <a:t>Controller</a:t>
          </a:r>
        </a:p>
      </dgm:t>
    </dgm:pt>
    <dgm:pt modelId="{360D5118-4D5D-477C-B018-8B34267306AE}" type="parTrans" cxnId="{E058BDF1-09FB-407A-AD12-EE66112A5F62}">
      <dgm:prSet/>
      <dgm:spPr/>
      <dgm:t>
        <a:bodyPr/>
        <a:lstStyle/>
        <a:p>
          <a:endParaRPr lang="en-US"/>
        </a:p>
      </dgm:t>
    </dgm:pt>
    <dgm:pt modelId="{C0CD54FC-0187-4530-9873-B52FB5EB6E14}" type="sibTrans" cxnId="{E058BDF1-09FB-407A-AD12-EE66112A5F62}">
      <dgm:prSet/>
      <dgm:spPr/>
      <dgm:t>
        <a:bodyPr/>
        <a:lstStyle/>
        <a:p>
          <a:endParaRPr lang="en-US"/>
        </a:p>
      </dgm:t>
    </dgm:pt>
    <dgm:pt modelId="{42AC8A35-1A68-4090-96CA-0C41CAA55B05}">
      <dgm:prSet/>
      <dgm:spPr/>
      <dgm:t>
        <a:bodyPr/>
        <a:lstStyle/>
        <a:p>
          <a:r>
            <a:rPr lang="en-US" dirty="0"/>
            <a:t>Custom activity, fragment, dialog classes</a:t>
          </a:r>
        </a:p>
      </dgm:t>
    </dgm:pt>
    <dgm:pt modelId="{B4F7934C-FD75-4BAB-8E38-81DDD4E36B5B}" type="parTrans" cxnId="{96C179A4-041E-4C73-BD44-B0D1905A3F18}">
      <dgm:prSet/>
      <dgm:spPr/>
      <dgm:t>
        <a:bodyPr/>
        <a:lstStyle/>
        <a:p>
          <a:endParaRPr lang="en-US"/>
        </a:p>
      </dgm:t>
    </dgm:pt>
    <dgm:pt modelId="{5E67B47F-7A21-4ED3-A66F-DE9AEE775076}" type="sibTrans" cxnId="{96C179A4-041E-4C73-BD44-B0D1905A3F18}">
      <dgm:prSet/>
      <dgm:spPr/>
      <dgm:t>
        <a:bodyPr/>
        <a:lstStyle/>
        <a:p>
          <a:endParaRPr lang="en-US"/>
        </a:p>
      </dgm:t>
    </dgm:pt>
    <dgm:pt modelId="{E012436F-C8E1-435F-85BC-F71BFED7D3B1}">
      <dgm:prSet/>
      <dgm:spPr/>
      <dgm:t>
        <a:bodyPr/>
        <a:lstStyle/>
        <a:p>
          <a:r>
            <a:rPr lang="en-US" dirty="0"/>
            <a:t>Authentication</a:t>
          </a:r>
        </a:p>
      </dgm:t>
    </dgm:pt>
    <dgm:pt modelId="{08494B70-0337-4575-9FF2-B73D3462A624}" type="parTrans" cxnId="{6B495874-0189-4149-8982-1E49AACA6EA1}">
      <dgm:prSet/>
      <dgm:spPr/>
      <dgm:t>
        <a:bodyPr/>
        <a:lstStyle/>
        <a:p>
          <a:endParaRPr lang="en-US"/>
        </a:p>
      </dgm:t>
    </dgm:pt>
    <dgm:pt modelId="{9A960C26-C415-418D-BBD7-944654E05E33}" type="sibTrans" cxnId="{6B495874-0189-4149-8982-1E49AACA6EA1}">
      <dgm:prSet/>
      <dgm:spPr/>
      <dgm:t>
        <a:bodyPr/>
        <a:lstStyle/>
        <a:p>
          <a:endParaRPr lang="en-US"/>
        </a:p>
      </dgm:t>
    </dgm:pt>
    <dgm:pt modelId="{6D510053-BAD9-45D1-8830-968B4686B090}">
      <dgm:prSet/>
      <dgm:spPr/>
      <dgm:t>
        <a:bodyPr/>
        <a:lstStyle/>
        <a:p>
          <a:r>
            <a:rPr lang="da-DK" dirty="0"/>
            <a:t>Google Sign In</a:t>
          </a:r>
          <a:endParaRPr lang="en-US" dirty="0"/>
        </a:p>
      </dgm:t>
    </dgm:pt>
    <dgm:pt modelId="{707B4537-1ABB-4BF5-8FFC-5E3DA1B471AE}" type="parTrans" cxnId="{9C625778-8482-4A18-A835-5778F37E163F}">
      <dgm:prSet/>
      <dgm:spPr/>
      <dgm:t>
        <a:bodyPr/>
        <a:lstStyle/>
        <a:p>
          <a:endParaRPr lang="en-US"/>
        </a:p>
      </dgm:t>
    </dgm:pt>
    <dgm:pt modelId="{72A42E77-021C-445B-AF04-3593E1AABCDF}" type="sibTrans" cxnId="{9C625778-8482-4A18-A835-5778F37E163F}">
      <dgm:prSet/>
      <dgm:spPr/>
      <dgm:t>
        <a:bodyPr/>
        <a:lstStyle/>
        <a:p>
          <a:endParaRPr lang="en-US"/>
        </a:p>
      </dgm:t>
    </dgm:pt>
    <dgm:pt modelId="{3DE729D4-2BFF-413D-8977-5922EAAF86B3}">
      <dgm:prSet/>
      <dgm:spPr/>
      <dgm:t>
        <a:bodyPr/>
        <a:lstStyle/>
        <a:p>
          <a:r>
            <a:rPr lang="en-US" dirty="0"/>
            <a:t>Spotify Sign In (OpenID)</a:t>
          </a:r>
        </a:p>
      </dgm:t>
    </dgm:pt>
    <dgm:pt modelId="{E7F94511-E07C-458B-AC18-2E47B2AB3B9D}" type="parTrans" cxnId="{1D72A702-ECF6-4C40-928B-C64379171B1A}">
      <dgm:prSet/>
      <dgm:spPr/>
      <dgm:t>
        <a:bodyPr/>
        <a:lstStyle/>
        <a:p>
          <a:endParaRPr lang="en-US"/>
        </a:p>
      </dgm:t>
    </dgm:pt>
    <dgm:pt modelId="{CF9B8610-D794-4708-A4AB-C770C369B4BF}" type="sibTrans" cxnId="{1D72A702-ECF6-4C40-928B-C64379171B1A}">
      <dgm:prSet/>
      <dgm:spPr/>
      <dgm:t>
        <a:bodyPr/>
        <a:lstStyle/>
        <a:p>
          <a:endParaRPr lang="en-US"/>
        </a:p>
      </dgm:t>
    </dgm:pt>
    <dgm:pt modelId="{85F8D778-4C05-4387-A5B7-01C5AB6B75CF}">
      <dgm:prSet/>
      <dgm:spPr/>
      <dgm:t>
        <a:bodyPr/>
        <a:lstStyle/>
        <a:p>
          <a:r>
            <a:rPr lang="en-US" dirty="0"/>
            <a:t>Other Libraries/Services</a:t>
          </a:r>
        </a:p>
      </dgm:t>
    </dgm:pt>
    <dgm:pt modelId="{3A63F837-72FB-4193-B8EC-787895BB66A6}" type="parTrans" cxnId="{3814720C-BF25-4633-BB20-97E0145FAEDE}">
      <dgm:prSet/>
      <dgm:spPr/>
      <dgm:t>
        <a:bodyPr/>
        <a:lstStyle/>
        <a:p>
          <a:endParaRPr lang="en-US"/>
        </a:p>
      </dgm:t>
    </dgm:pt>
    <dgm:pt modelId="{92A76FCF-D777-469A-8F58-505E88720DD8}" type="sibTrans" cxnId="{3814720C-BF25-4633-BB20-97E0145FAEDE}">
      <dgm:prSet/>
      <dgm:spPr/>
      <dgm:t>
        <a:bodyPr/>
        <a:lstStyle/>
        <a:p>
          <a:endParaRPr lang="en-US"/>
        </a:p>
      </dgm:t>
    </dgm:pt>
    <dgm:pt modelId="{B696309E-C80F-4178-96B0-F36AC4A07F42}">
      <dgm:prSet/>
      <dgm:spPr/>
      <dgm:t>
        <a:bodyPr/>
        <a:lstStyle/>
        <a:p>
          <a:r>
            <a:rPr lang="en-US" dirty="0"/>
            <a:t>Spotify SDK</a:t>
          </a:r>
        </a:p>
      </dgm:t>
    </dgm:pt>
    <dgm:pt modelId="{40A64294-E760-4341-9225-F16455E05050}" type="parTrans" cxnId="{CDBDE06D-DB52-4DF1-B544-E6F8825B4CFD}">
      <dgm:prSet/>
      <dgm:spPr/>
      <dgm:t>
        <a:bodyPr/>
        <a:lstStyle/>
        <a:p>
          <a:endParaRPr lang="en-US"/>
        </a:p>
      </dgm:t>
    </dgm:pt>
    <dgm:pt modelId="{E29509C9-183E-45E2-A315-0A174498717F}" type="sibTrans" cxnId="{CDBDE06D-DB52-4DF1-B544-E6F8825B4CFD}">
      <dgm:prSet/>
      <dgm:spPr/>
      <dgm:t>
        <a:bodyPr/>
        <a:lstStyle/>
        <a:p>
          <a:endParaRPr lang="en-US"/>
        </a:p>
      </dgm:t>
    </dgm:pt>
    <dgm:pt modelId="{8B7E03A9-EC86-4575-B897-8CB20526C237}">
      <dgm:prSet/>
      <dgm:spPr/>
      <dgm:t>
        <a:bodyPr/>
        <a:lstStyle/>
        <a:p>
          <a:r>
            <a:rPr lang="en-US" dirty="0"/>
            <a:t>Spotify API</a:t>
          </a:r>
        </a:p>
      </dgm:t>
    </dgm:pt>
    <dgm:pt modelId="{C0386527-CBA2-4F16-8407-4771BB4FD3FE}" type="parTrans" cxnId="{CFEBEBA9-CB08-4FD9-B15E-C9D0B91C766D}">
      <dgm:prSet/>
      <dgm:spPr/>
      <dgm:t>
        <a:bodyPr/>
        <a:lstStyle/>
        <a:p>
          <a:endParaRPr lang="en-US"/>
        </a:p>
      </dgm:t>
    </dgm:pt>
    <dgm:pt modelId="{28C04031-6093-487F-95CD-345E2D81986B}" type="sibTrans" cxnId="{CFEBEBA9-CB08-4FD9-B15E-C9D0B91C766D}">
      <dgm:prSet/>
      <dgm:spPr/>
      <dgm:t>
        <a:bodyPr/>
        <a:lstStyle/>
        <a:p>
          <a:endParaRPr lang="en-US"/>
        </a:p>
      </dgm:t>
    </dgm:pt>
    <dgm:pt modelId="{E2D34F09-21E8-4F94-8827-27253B935FEB}">
      <dgm:prSet/>
      <dgm:spPr/>
      <dgm:t>
        <a:bodyPr/>
        <a:lstStyle/>
        <a:p>
          <a:r>
            <a:rPr lang="en-US" dirty="0" err="1"/>
            <a:t>Stetho</a:t>
          </a:r>
          <a:endParaRPr lang="en-US" dirty="0"/>
        </a:p>
      </dgm:t>
    </dgm:pt>
    <dgm:pt modelId="{FB74BE8D-328C-447E-ADC6-8C11CF8F34AF}" type="parTrans" cxnId="{0E1AD56F-A92D-4121-A273-E72978CA8F02}">
      <dgm:prSet/>
      <dgm:spPr/>
      <dgm:t>
        <a:bodyPr/>
        <a:lstStyle/>
        <a:p>
          <a:endParaRPr lang="en-US"/>
        </a:p>
      </dgm:t>
    </dgm:pt>
    <dgm:pt modelId="{A8760CD1-5F95-4522-84B3-9E1A21AFCD89}" type="sibTrans" cxnId="{0E1AD56F-A92D-4121-A273-E72978CA8F02}">
      <dgm:prSet/>
      <dgm:spPr/>
      <dgm:t>
        <a:bodyPr/>
        <a:lstStyle/>
        <a:p>
          <a:endParaRPr lang="en-US"/>
        </a:p>
      </dgm:t>
    </dgm:pt>
    <dgm:pt modelId="{4F637EDB-6A7D-430B-A42D-5F2103A1EE42}">
      <dgm:prSet/>
      <dgm:spPr/>
      <dgm:t>
        <a:bodyPr/>
        <a:lstStyle/>
        <a:p>
          <a:r>
            <a:rPr lang="en-US" dirty="0" err="1"/>
            <a:t>OkHttp</a:t>
          </a:r>
          <a:r>
            <a:rPr lang="en-US" dirty="0"/>
            <a:t> Logging</a:t>
          </a:r>
        </a:p>
      </dgm:t>
    </dgm:pt>
    <dgm:pt modelId="{C54F28E3-E526-4910-8489-E2B266594FF8}" type="parTrans" cxnId="{E0AABD27-B8E3-45CA-AB67-546CA8056077}">
      <dgm:prSet/>
      <dgm:spPr/>
      <dgm:t>
        <a:bodyPr/>
        <a:lstStyle/>
        <a:p>
          <a:endParaRPr lang="en-US"/>
        </a:p>
      </dgm:t>
    </dgm:pt>
    <dgm:pt modelId="{11C35F56-D557-44B9-86B1-EA967E9F7143}" type="sibTrans" cxnId="{E0AABD27-B8E3-45CA-AB67-546CA8056077}">
      <dgm:prSet/>
      <dgm:spPr/>
      <dgm:t>
        <a:bodyPr/>
        <a:lstStyle/>
        <a:p>
          <a:endParaRPr lang="en-US"/>
        </a:p>
      </dgm:t>
    </dgm:pt>
    <dgm:pt modelId="{CB8D3946-99C7-46E8-9B6E-D195C3E9E080}" type="pres">
      <dgm:prSet presAssocID="{B5EFA2BC-75A5-4480-9374-2C5343191386}" presName="linear" presStyleCnt="0">
        <dgm:presLayoutVars>
          <dgm:dir/>
          <dgm:animLvl val="lvl"/>
          <dgm:resizeHandles val="exact"/>
        </dgm:presLayoutVars>
      </dgm:prSet>
      <dgm:spPr/>
    </dgm:pt>
    <dgm:pt modelId="{85462F21-B835-4219-BD2D-05EB99A3B818}" type="pres">
      <dgm:prSet presAssocID="{8FF2E8A7-FC0E-4B72-B031-08558687C1A1}" presName="parentLin" presStyleCnt="0"/>
      <dgm:spPr/>
    </dgm:pt>
    <dgm:pt modelId="{A785995C-91C2-4A3A-8655-557649D2D94E}" type="pres">
      <dgm:prSet presAssocID="{8FF2E8A7-FC0E-4B72-B031-08558687C1A1}" presName="parentLeftMargin" presStyleLbl="node1" presStyleIdx="0" presStyleCnt="1"/>
      <dgm:spPr/>
    </dgm:pt>
    <dgm:pt modelId="{011AE3D1-2EF7-460F-8F34-1858457FB61D}" type="pres">
      <dgm:prSet presAssocID="{8FF2E8A7-FC0E-4B72-B031-08558687C1A1}" presName="parentText" presStyleLbl="node1" presStyleIdx="0" presStyleCnt="1">
        <dgm:presLayoutVars>
          <dgm:chMax val="0"/>
          <dgm:bulletEnabled val="1"/>
        </dgm:presLayoutVars>
      </dgm:prSet>
      <dgm:spPr/>
    </dgm:pt>
    <dgm:pt modelId="{B033E145-84E0-4B80-A131-11B5E044B354}" type="pres">
      <dgm:prSet presAssocID="{8FF2E8A7-FC0E-4B72-B031-08558687C1A1}" presName="negativeSpace" presStyleCnt="0"/>
      <dgm:spPr/>
    </dgm:pt>
    <dgm:pt modelId="{377259FD-58E8-44DF-9863-F0FB58F4281C}" type="pres">
      <dgm:prSet presAssocID="{8FF2E8A7-FC0E-4B72-B031-08558687C1A1}" presName="childText" presStyleLbl="conFgAcc1" presStyleIdx="0" presStyleCnt="1">
        <dgm:presLayoutVars>
          <dgm:bulletEnabled val="1"/>
        </dgm:presLayoutVars>
      </dgm:prSet>
      <dgm:spPr/>
    </dgm:pt>
  </dgm:ptLst>
  <dgm:cxnLst>
    <dgm:cxn modelId="{CA638501-7330-4A3E-B0FC-D5CA6D1736D7}" type="presOf" srcId="{B5EFA2BC-75A5-4480-9374-2C5343191386}" destId="{CB8D3946-99C7-46E8-9B6E-D195C3E9E080}" srcOrd="0" destOrd="0" presId="urn:microsoft.com/office/officeart/2005/8/layout/list1"/>
    <dgm:cxn modelId="{9C829801-CCAE-44AD-BA83-D24B09029CF0}" type="presOf" srcId="{B696309E-C80F-4178-96B0-F36AC4A07F42}" destId="{377259FD-58E8-44DF-9863-F0FB58F4281C}" srcOrd="0" destOrd="21" presId="urn:microsoft.com/office/officeart/2005/8/layout/list1"/>
    <dgm:cxn modelId="{1D72A702-ECF6-4C40-928B-C64379171B1A}" srcId="{E012436F-C8E1-435F-85BC-F71BFED7D3B1}" destId="{3DE729D4-2BFF-413D-8977-5922EAAF86B3}" srcOrd="1" destOrd="0" parTransId="{E7F94511-E07C-458B-AC18-2E47B2AB3B9D}" sibTransId="{CF9B8610-D794-4708-A4AB-C770C369B4BF}"/>
    <dgm:cxn modelId="{6FB68607-62DA-4E54-A297-BB08B7CBF6F0}" type="presOf" srcId="{C9BEA529-53CC-48CD-8147-3B5339B8B2F9}" destId="{377259FD-58E8-44DF-9863-F0FB58F4281C}" srcOrd="0" destOrd="4" presId="urn:microsoft.com/office/officeart/2005/8/layout/list1"/>
    <dgm:cxn modelId="{3814720C-BF25-4633-BB20-97E0145FAEDE}" srcId="{8FF2E8A7-FC0E-4B72-B031-08558687C1A1}" destId="{85F8D778-4C05-4387-A5B7-01C5AB6B75CF}" srcOrd="6" destOrd="0" parTransId="{3A63F837-72FB-4193-B8EC-787895BB66A6}" sibTransId="{92A76FCF-D777-469A-8F58-505E88720DD8}"/>
    <dgm:cxn modelId="{8A412F0F-11F6-4957-A2F7-293989DBDA32}" type="presOf" srcId="{85F8D778-4C05-4387-A5B7-01C5AB6B75CF}" destId="{377259FD-58E8-44DF-9863-F0FB58F4281C}" srcOrd="0" destOrd="18" presId="urn:microsoft.com/office/officeart/2005/8/layout/list1"/>
    <dgm:cxn modelId="{BEE3A80F-BACF-4F8B-8FE4-2F236D184533}" type="presOf" srcId="{42AC8A35-1A68-4090-96CA-0C41CAA55B05}" destId="{377259FD-58E8-44DF-9863-F0FB58F4281C}" srcOrd="0" destOrd="14" presId="urn:microsoft.com/office/officeart/2005/8/layout/list1"/>
    <dgm:cxn modelId="{791AC518-BAC9-41D8-B613-EEAFE7175F3A}" type="presOf" srcId="{620FA83D-FCC4-4134-9B46-4346C4571204}" destId="{377259FD-58E8-44DF-9863-F0FB58F4281C}" srcOrd="0" destOrd="0" presId="urn:microsoft.com/office/officeart/2005/8/layout/list1"/>
    <dgm:cxn modelId="{EF037919-41CA-48A0-B818-C9959165A961}" srcId="{5E63F6EE-F37D-4A21-B2A2-018524B34CD3}" destId="{9BBFCCCC-3D95-43E6-B6E5-9CF9208CD3A3}" srcOrd="0" destOrd="0" parTransId="{AE8AD982-087C-4FAB-BE43-2EB80B3B084D}" sibTransId="{F2412669-C1FF-4C6D-9847-D54CD7C714CD}"/>
    <dgm:cxn modelId="{6AA3201F-47A7-416E-880F-9C6EAF610B4E}" type="presOf" srcId="{5E99B35A-F7E7-4330-AC4D-338128772E3B}" destId="{377259FD-58E8-44DF-9863-F0FB58F4281C}" srcOrd="0" destOrd="11" presId="urn:microsoft.com/office/officeart/2005/8/layout/list1"/>
    <dgm:cxn modelId="{2400DF22-80FD-416B-A8C9-C0860F9CA954}" srcId="{8FF2E8A7-FC0E-4B72-B031-08558687C1A1}" destId="{5E460762-2525-46E4-84C2-38D7B339DA7D}" srcOrd="1" destOrd="0" parTransId="{0A7A39CF-F6C5-40AE-8491-97643393D177}" sibTransId="{E45EE209-DC23-4EF9-8E9F-F32C787D5068}"/>
    <dgm:cxn modelId="{E0AABD27-B8E3-45CA-AB67-546CA8056077}" srcId="{85F8D778-4C05-4387-A5B7-01C5AB6B75CF}" destId="{4F637EDB-6A7D-430B-A42D-5F2103A1EE42}" srcOrd="1" destOrd="0" parTransId="{C54F28E3-E526-4910-8489-E2B266594FF8}" sibTransId="{11C35F56-D557-44B9-86B1-EA967E9F7143}"/>
    <dgm:cxn modelId="{1850972E-9636-474E-ADA1-B5318B9582C5}" type="presOf" srcId="{6DA9D565-8E87-4DA8-9EE1-1DDFCE67A265}" destId="{377259FD-58E8-44DF-9863-F0FB58F4281C}" srcOrd="0" destOrd="13" presId="urn:microsoft.com/office/officeart/2005/8/layout/list1"/>
    <dgm:cxn modelId="{3C75E63B-97D6-4B85-B46C-D7E8A12F97F7}" srcId="{8FF2E8A7-FC0E-4B72-B031-08558687C1A1}" destId="{7B9FD3B2-4AF3-44EE-B02E-A654DBF6F0B3}" srcOrd="2" destOrd="0" parTransId="{B1452AC1-E16F-40F0-BA59-C42CDC7FF420}" sibTransId="{685C4BAB-76EA-44AB-B86E-44E87238AD4C}"/>
    <dgm:cxn modelId="{F6A51866-31EB-49F1-9696-55712A9EC88C}" type="presOf" srcId="{985C74E2-A1C4-43C2-81F8-230036E57487}" destId="{377259FD-58E8-44DF-9863-F0FB58F4281C}" srcOrd="0" destOrd="3" presId="urn:microsoft.com/office/officeart/2005/8/layout/list1"/>
    <dgm:cxn modelId="{402A4367-BE3B-4BA2-8398-AE7C12FCE290}" type="presOf" srcId="{5E460762-2525-46E4-84C2-38D7B339DA7D}" destId="{377259FD-58E8-44DF-9863-F0FB58F4281C}" srcOrd="0" destOrd="1" presId="urn:microsoft.com/office/officeart/2005/8/layout/list1"/>
    <dgm:cxn modelId="{CDBDE06D-DB52-4DF1-B544-E6F8825B4CFD}" srcId="{85F8D778-4C05-4387-A5B7-01C5AB6B75CF}" destId="{B696309E-C80F-4178-96B0-F36AC4A07F42}" srcOrd="2" destOrd="0" parTransId="{40A64294-E760-4341-9225-F16455E05050}" sibTransId="{E29509C9-183E-45E2-A315-0A174498717F}"/>
    <dgm:cxn modelId="{8D97F56E-4ABE-42B7-AA4C-215004BCB824}" type="presOf" srcId="{8B7E03A9-EC86-4575-B897-8CB20526C237}" destId="{377259FD-58E8-44DF-9863-F0FB58F4281C}" srcOrd="0" destOrd="22" presId="urn:microsoft.com/office/officeart/2005/8/layout/list1"/>
    <dgm:cxn modelId="{0E1AD56F-A92D-4121-A273-E72978CA8F02}" srcId="{85F8D778-4C05-4387-A5B7-01C5AB6B75CF}" destId="{E2D34F09-21E8-4F94-8827-27253B935FEB}" srcOrd="0" destOrd="0" parTransId="{FB74BE8D-328C-447E-ADC6-8C11CF8F34AF}" sibTransId="{A8760CD1-5F95-4522-84B3-9E1A21AFCD89}"/>
    <dgm:cxn modelId="{3C17CC71-2EF4-4E25-A069-4A9F798ED5FB}" srcId="{8FF2E8A7-FC0E-4B72-B031-08558687C1A1}" destId="{5E63F6EE-F37D-4A21-B2A2-018524B34CD3}" srcOrd="3" destOrd="0" parTransId="{ACA1261B-840E-434F-86EF-B8A01A8CE6D7}" sibTransId="{154FE270-ED76-40B2-BCFC-736ED9FE451D}"/>
    <dgm:cxn modelId="{AF889052-287D-4474-858C-9CF6CAC977A7}" srcId="{5E460762-2525-46E4-84C2-38D7B339DA7D}" destId="{C9BEA529-53CC-48CD-8147-3B5339B8B2F9}" srcOrd="2" destOrd="0" parTransId="{03C1630F-9529-4A0A-B854-170790BBA638}" sibTransId="{8A82E192-D6F3-49EC-AB94-34FC6632908B}"/>
    <dgm:cxn modelId="{6B495874-0189-4149-8982-1E49AACA6EA1}" srcId="{8FF2E8A7-FC0E-4B72-B031-08558687C1A1}" destId="{E012436F-C8E1-435F-85BC-F71BFED7D3B1}" srcOrd="5" destOrd="0" parTransId="{08494B70-0337-4575-9FF2-B73D3462A624}" sibTransId="{9A960C26-C415-418D-BBD7-944654E05E33}"/>
    <dgm:cxn modelId="{7CAD8655-200D-42B0-90A5-5BA6A6CA1137}" type="presOf" srcId="{E2D34F09-21E8-4F94-8827-27253B935FEB}" destId="{377259FD-58E8-44DF-9863-F0FB58F4281C}" srcOrd="0" destOrd="19" presId="urn:microsoft.com/office/officeart/2005/8/layout/list1"/>
    <dgm:cxn modelId="{60AE4478-E64E-439D-82CC-5ED119E8913D}" type="presOf" srcId="{9BBFCCCC-3D95-43E6-B6E5-9CF9208CD3A3}" destId="{377259FD-58E8-44DF-9863-F0FB58F4281C}" srcOrd="0" destOrd="9" presId="urn:microsoft.com/office/officeart/2005/8/layout/list1"/>
    <dgm:cxn modelId="{9C625778-8482-4A18-A835-5778F37E163F}" srcId="{E012436F-C8E1-435F-85BC-F71BFED7D3B1}" destId="{6D510053-BAD9-45D1-8830-968B4686B090}" srcOrd="0" destOrd="0" parTransId="{707B4537-1ABB-4BF5-8FFC-5E3DA1B471AE}" sibTransId="{72A42E77-021C-445B-AF04-3593E1AABCDF}"/>
    <dgm:cxn modelId="{BE635359-9E22-481D-8834-298686244F01}" srcId="{5E63F6EE-F37D-4A21-B2A2-018524B34CD3}" destId="{59D835B0-541B-4C44-B90A-DE8E82648168}" srcOrd="1" destOrd="0" parTransId="{3FDB35C2-2F0F-4A7C-92AC-13C81058385A}" sibTransId="{15935BE0-D05C-4D59-A601-85D81371F35D}"/>
    <dgm:cxn modelId="{4B6C427A-DEE7-40AB-95DB-C2A97B136ADC}" type="presOf" srcId="{7B9FD3B2-4AF3-44EE-B02E-A654DBF6F0B3}" destId="{377259FD-58E8-44DF-9863-F0FB58F4281C}" srcOrd="0" destOrd="5" presId="urn:microsoft.com/office/officeart/2005/8/layout/list1"/>
    <dgm:cxn modelId="{5AC10484-8A2F-4F89-9146-B9C73BA66FEF}" type="presOf" srcId="{4EE8A9C1-4DFF-41FE-BA6F-ADF4D4A848FA}" destId="{377259FD-58E8-44DF-9863-F0FB58F4281C}" srcOrd="0" destOrd="2" presId="urn:microsoft.com/office/officeart/2005/8/layout/list1"/>
    <dgm:cxn modelId="{5084A384-2351-4A76-A195-519778821170}" type="presOf" srcId="{4F637EDB-6A7D-430B-A42D-5F2103A1EE42}" destId="{377259FD-58E8-44DF-9863-F0FB58F4281C}" srcOrd="0" destOrd="20" presId="urn:microsoft.com/office/officeart/2005/8/layout/list1"/>
    <dgm:cxn modelId="{59700985-1767-4A6E-B862-8403DC30029B}" type="presOf" srcId="{8FF2E8A7-FC0E-4B72-B031-08558687C1A1}" destId="{A785995C-91C2-4A3A-8655-557649D2D94E}" srcOrd="0" destOrd="0" presId="urn:microsoft.com/office/officeart/2005/8/layout/list1"/>
    <dgm:cxn modelId="{98F6EB86-9428-4FFE-831C-783800D6F8E1}" type="presOf" srcId="{6D510053-BAD9-45D1-8830-968B4686B090}" destId="{377259FD-58E8-44DF-9863-F0FB58F4281C}" srcOrd="0" destOrd="16" presId="urn:microsoft.com/office/officeart/2005/8/layout/list1"/>
    <dgm:cxn modelId="{5698AF8A-D1F1-410E-89FA-2649FD8F853C}" type="presOf" srcId="{E73C77EC-E711-4ED8-BE47-E4FB883D0BAD}" destId="{377259FD-58E8-44DF-9863-F0FB58F4281C}" srcOrd="0" destOrd="6" presId="urn:microsoft.com/office/officeart/2005/8/layout/list1"/>
    <dgm:cxn modelId="{D7889091-73C9-4D77-B44D-FBB53F845E0A}" srcId="{8FF2E8A7-FC0E-4B72-B031-08558687C1A1}" destId="{620FA83D-FCC4-4134-9B46-4346C4571204}" srcOrd="0" destOrd="0" parTransId="{8CE39EF1-DE66-4F73-872D-61182AD67C8A}" sibTransId="{8105F31C-5C6F-42FC-9BA5-BF08B930F0A8}"/>
    <dgm:cxn modelId="{5ED53597-DBE5-4427-AB46-CABEF9A85B94}" srcId="{5E63F6EE-F37D-4A21-B2A2-018524B34CD3}" destId="{EE23BD92-3982-45C9-BD2B-146B5609CF6B}" srcOrd="3" destOrd="0" parTransId="{A61247B4-AD61-46DE-994F-E5ADBC2179C2}" sibTransId="{D081CC04-EC56-4C88-B309-E489F56F8A91}"/>
    <dgm:cxn modelId="{7CFD779B-5D6A-4525-A351-F87B5EBEF386}" srcId="{7B9FD3B2-4AF3-44EE-B02E-A654DBF6F0B3}" destId="{C9E80B04-3D98-4E23-9ECD-8F577D6B385F}" srcOrd="1" destOrd="0" parTransId="{8C73729E-5522-494B-82A7-68E5B60812AA}" sibTransId="{1CDE86EC-F852-4D3C-9920-A30519C321B6}"/>
    <dgm:cxn modelId="{96C179A4-041E-4C73-BD44-B0D1905A3F18}" srcId="{6DA9D565-8E87-4DA8-9EE1-1DDFCE67A265}" destId="{42AC8A35-1A68-4090-96CA-0C41CAA55B05}" srcOrd="0" destOrd="0" parTransId="{B4F7934C-FD75-4BAB-8E38-81DDD4E36B5B}" sibTransId="{5E67B47F-7A21-4ED3-A66F-DE9AEE775076}"/>
    <dgm:cxn modelId="{1D611BA7-BB9C-43C3-B438-86C2451578E7}" type="presOf" srcId="{C9E80B04-3D98-4E23-9ECD-8F577D6B385F}" destId="{377259FD-58E8-44DF-9863-F0FB58F4281C}" srcOrd="0" destOrd="7" presId="urn:microsoft.com/office/officeart/2005/8/layout/list1"/>
    <dgm:cxn modelId="{CFEBEBA9-CB08-4FD9-B15E-C9D0B91C766D}" srcId="{85F8D778-4C05-4387-A5B7-01C5AB6B75CF}" destId="{8B7E03A9-EC86-4575-B897-8CB20526C237}" srcOrd="3" destOrd="0" parTransId="{C0386527-CBA2-4F16-8407-4771BB4FD3FE}" sibTransId="{28C04031-6093-487F-95CD-345E2D81986B}"/>
    <dgm:cxn modelId="{1116D7B7-9B63-4D51-B487-7688D32A38A5}" srcId="{7B9FD3B2-4AF3-44EE-B02E-A654DBF6F0B3}" destId="{E73C77EC-E711-4ED8-BE47-E4FB883D0BAD}" srcOrd="0" destOrd="0" parTransId="{068B5FE9-9C26-49F7-8B0D-2C018D0D350D}" sibTransId="{0A4C1C7A-DE31-45C6-8D27-B6B65EA5701D}"/>
    <dgm:cxn modelId="{6A49C7B9-EBAC-42A1-89B3-22A08A43923E}" type="presOf" srcId="{E012436F-C8E1-435F-85BC-F71BFED7D3B1}" destId="{377259FD-58E8-44DF-9863-F0FB58F4281C}" srcOrd="0" destOrd="15" presId="urn:microsoft.com/office/officeart/2005/8/layout/list1"/>
    <dgm:cxn modelId="{5102F9BE-0C70-4943-8FDB-AA6B5E296B97}" type="presOf" srcId="{5E63F6EE-F37D-4A21-B2A2-018524B34CD3}" destId="{377259FD-58E8-44DF-9863-F0FB58F4281C}" srcOrd="0" destOrd="8" presId="urn:microsoft.com/office/officeart/2005/8/layout/list1"/>
    <dgm:cxn modelId="{56A780C7-F182-44E7-BDCC-C2A7057A9138}" type="presOf" srcId="{59D835B0-541B-4C44-B90A-DE8E82648168}" destId="{377259FD-58E8-44DF-9863-F0FB58F4281C}" srcOrd="0" destOrd="10" presId="urn:microsoft.com/office/officeart/2005/8/layout/list1"/>
    <dgm:cxn modelId="{9D2D8ADF-7331-4BF7-8160-169B7F71592B}" srcId="{5E460762-2525-46E4-84C2-38D7B339DA7D}" destId="{985C74E2-A1C4-43C2-81F8-230036E57487}" srcOrd="1" destOrd="0" parTransId="{A2923D43-BDBD-45FF-9B13-49BAE844A40A}" sibTransId="{EAEAD7D2-43AF-4B0F-8C22-F16A2C755763}"/>
    <dgm:cxn modelId="{E1C4AAE6-22C1-4081-9507-58089FCFF1BB}" type="presOf" srcId="{EE23BD92-3982-45C9-BD2B-146B5609CF6B}" destId="{377259FD-58E8-44DF-9863-F0FB58F4281C}" srcOrd="0" destOrd="12" presId="urn:microsoft.com/office/officeart/2005/8/layout/list1"/>
    <dgm:cxn modelId="{5CA2CDEA-CB39-4950-8587-C84C4D4D37D1}" type="presOf" srcId="{8FF2E8A7-FC0E-4B72-B031-08558687C1A1}" destId="{011AE3D1-2EF7-460F-8F34-1858457FB61D}" srcOrd="1" destOrd="0" presId="urn:microsoft.com/office/officeart/2005/8/layout/list1"/>
    <dgm:cxn modelId="{7E3055EB-402A-4E0B-A49D-404DBAB5806B}" type="presOf" srcId="{3DE729D4-2BFF-413D-8977-5922EAAF86B3}" destId="{377259FD-58E8-44DF-9863-F0FB58F4281C}" srcOrd="0" destOrd="17" presId="urn:microsoft.com/office/officeart/2005/8/layout/list1"/>
    <dgm:cxn modelId="{31A3A6EC-FA7B-4E33-8983-B038E5633A64}" srcId="{B5EFA2BC-75A5-4480-9374-2C5343191386}" destId="{8FF2E8A7-FC0E-4B72-B031-08558687C1A1}" srcOrd="0" destOrd="0" parTransId="{F110DCC3-33D7-4E47-B8EC-C4120B0AE631}" sibTransId="{19890207-57FA-4C42-BA1C-66EB69ACD6E3}"/>
    <dgm:cxn modelId="{A942E6EC-7550-45BC-904B-0C496F0EFCE5}" srcId="{5E63F6EE-F37D-4A21-B2A2-018524B34CD3}" destId="{5E99B35A-F7E7-4330-AC4D-338128772E3B}" srcOrd="2" destOrd="0" parTransId="{82E65A58-B3C9-4CC6-8577-01F0CD68E78F}" sibTransId="{BBA32B1C-9581-4E87-AE90-9B2BCD69670C}"/>
    <dgm:cxn modelId="{8F1A82EE-4C67-4A86-915A-527058FD5543}" srcId="{5E460762-2525-46E4-84C2-38D7B339DA7D}" destId="{4EE8A9C1-4DFF-41FE-BA6F-ADF4D4A848FA}" srcOrd="0" destOrd="0" parTransId="{FBD59316-08DC-4DCE-82D2-F204941AB8CA}" sibTransId="{CD1C386A-9C36-45C3-9BDB-33A2AACB79DD}"/>
    <dgm:cxn modelId="{E058BDF1-09FB-407A-AD12-EE66112A5F62}" srcId="{8FF2E8A7-FC0E-4B72-B031-08558687C1A1}" destId="{6DA9D565-8E87-4DA8-9EE1-1DDFCE67A265}" srcOrd="4" destOrd="0" parTransId="{360D5118-4D5D-477C-B018-8B34267306AE}" sibTransId="{C0CD54FC-0187-4530-9873-B52FB5EB6E14}"/>
    <dgm:cxn modelId="{CC3EE3EF-6DED-4779-9209-DF5C458F2F8E}" type="presParOf" srcId="{CB8D3946-99C7-46E8-9B6E-D195C3E9E080}" destId="{85462F21-B835-4219-BD2D-05EB99A3B818}" srcOrd="0" destOrd="0" presId="urn:microsoft.com/office/officeart/2005/8/layout/list1"/>
    <dgm:cxn modelId="{CE43DB5A-4F9F-4BA1-A531-5E631813B6F8}" type="presParOf" srcId="{85462F21-B835-4219-BD2D-05EB99A3B818}" destId="{A785995C-91C2-4A3A-8655-557649D2D94E}" srcOrd="0" destOrd="0" presId="urn:microsoft.com/office/officeart/2005/8/layout/list1"/>
    <dgm:cxn modelId="{72DC20F9-6D3B-4664-AFA0-DBEDB49A5967}" type="presParOf" srcId="{85462F21-B835-4219-BD2D-05EB99A3B818}" destId="{011AE3D1-2EF7-460F-8F34-1858457FB61D}" srcOrd="1" destOrd="0" presId="urn:microsoft.com/office/officeart/2005/8/layout/list1"/>
    <dgm:cxn modelId="{EF8DA829-521D-4C51-9AAB-E45A63DF5852}" type="presParOf" srcId="{CB8D3946-99C7-46E8-9B6E-D195C3E9E080}" destId="{B033E145-84E0-4B80-A131-11B5E044B354}" srcOrd="1" destOrd="0" presId="urn:microsoft.com/office/officeart/2005/8/layout/list1"/>
    <dgm:cxn modelId="{1A698E31-59D6-417F-9A0D-2707092CA6C2}" type="presParOf" srcId="{CB8D3946-99C7-46E8-9B6E-D195C3E9E080}" destId="{377259FD-58E8-44DF-9863-F0FB58F4281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259FD-58E8-44DF-9863-F0FB58F4281C}">
      <dsp:nvSpPr>
        <dsp:cNvPr id="0" name=""/>
        <dsp:cNvSpPr/>
      </dsp:nvSpPr>
      <dsp:spPr>
        <a:xfrm>
          <a:off x="0" y="194180"/>
          <a:ext cx="5620474" cy="4460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6211" tIns="249936" rIns="436211"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Ubuntu Linux OS</a:t>
          </a:r>
        </a:p>
        <a:p>
          <a:pPr marL="114300" lvl="1" indent="-114300" algn="l" defTabSz="533400">
            <a:lnSpc>
              <a:spcPct val="90000"/>
            </a:lnSpc>
            <a:spcBef>
              <a:spcPct val="0"/>
            </a:spcBef>
            <a:spcAft>
              <a:spcPct val="15000"/>
            </a:spcAft>
            <a:buChar char="•"/>
          </a:pPr>
          <a:r>
            <a:rPr lang="en-US" sz="1200" kern="1200" dirty="0"/>
            <a:t>Apache HTTPS server configured as reverse proxy</a:t>
          </a:r>
        </a:p>
        <a:p>
          <a:pPr marL="114300" lvl="1" indent="-114300" algn="l" defTabSz="533400">
            <a:lnSpc>
              <a:spcPct val="90000"/>
            </a:lnSpc>
            <a:spcBef>
              <a:spcPct val="0"/>
            </a:spcBef>
            <a:spcAft>
              <a:spcPct val="15000"/>
            </a:spcAft>
            <a:buChar char="•"/>
          </a:pPr>
          <a:r>
            <a:rPr lang="en-US" sz="1200" kern="1200"/>
            <a:t>JRE 8</a:t>
          </a:r>
        </a:p>
        <a:p>
          <a:pPr marL="114300" lvl="1" indent="-114300" algn="l" defTabSz="533400">
            <a:lnSpc>
              <a:spcPct val="90000"/>
            </a:lnSpc>
            <a:spcBef>
              <a:spcPct val="0"/>
            </a:spcBef>
            <a:spcAft>
              <a:spcPct val="15000"/>
            </a:spcAft>
            <a:buChar char="•"/>
          </a:pPr>
          <a:r>
            <a:rPr lang="en-US" sz="1200" kern="1200"/>
            <a:t>Apache Tomcat Java application server</a:t>
          </a:r>
        </a:p>
        <a:p>
          <a:pPr marL="114300" lvl="1" indent="-114300" algn="l" defTabSz="533400">
            <a:lnSpc>
              <a:spcPct val="90000"/>
            </a:lnSpc>
            <a:spcBef>
              <a:spcPct val="0"/>
            </a:spcBef>
            <a:spcAft>
              <a:spcPct val="15000"/>
            </a:spcAft>
            <a:buChar char="•"/>
          </a:pPr>
          <a:r>
            <a:rPr lang="en-US" sz="1200" kern="1200"/>
            <a:t>Web service application, incorporating</a:t>
          </a:r>
        </a:p>
        <a:p>
          <a:pPr marL="228600" lvl="2" indent="-114300" algn="l" defTabSz="533400">
            <a:lnSpc>
              <a:spcPct val="90000"/>
            </a:lnSpc>
            <a:spcBef>
              <a:spcPct val="0"/>
            </a:spcBef>
            <a:spcAft>
              <a:spcPct val="15000"/>
            </a:spcAft>
            <a:buChar char="•"/>
          </a:pPr>
          <a:r>
            <a:rPr lang="en-US" sz="1200" kern="1200"/>
            <a:t>Data model</a:t>
          </a:r>
        </a:p>
        <a:p>
          <a:pPr marL="228600" lvl="2" indent="-114300" algn="l" defTabSz="533400">
            <a:lnSpc>
              <a:spcPct val="90000"/>
            </a:lnSpc>
            <a:spcBef>
              <a:spcPct val="0"/>
            </a:spcBef>
            <a:spcAft>
              <a:spcPct val="15000"/>
            </a:spcAft>
            <a:buChar char="•"/>
          </a:pPr>
          <a:r>
            <a:rPr lang="en-US" sz="1200" kern="1200"/>
            <a:t>Embedded Apache Derby database</a:t>
          </a:r>
        </a:p>
        <a:p>
          <a:pPr marL="228600" lvl="2" indent="-114300" algn="l" defTabSz="533400">
            <a:lnSpc>
              <a:spcPct val="90000"/>
            </a:lnSpc>
            <a:spcBef>
              <a:spcPct val="0"/>
            </a:spcBef>
            <a:spcAft>
              <a:spcPct val="15000"/>
            </a:spcAft>
            <a:buChar char="•"/>
          </a:pPr>
          <a:r>
            <a:rPr lang="en-US" sz="1200" kern="1200"/>
            <a:t>Hibernate ORM</a:t>
          </a:r>
        </a:p>
        <a:p>
          <a:pPr marL="228600" lvl="2" indent="-114300" algn="l" defTabSz="533400">
            <a:lnSpc>
              <a:spcPct val="90000"/>
            </a:lnSpc>
            <a:spcBef>
              <a:spcPct val="0"/>
            </a:spcBef>
            <a:spcAft>
              <a:spcPct val="15000"/>
            </a:spcAft>
            <a:buChar char="•"/>
          </a:pPr>
          <a:r>
            <a:rPr lang="en-US" sz="1200" kern="1200"/>
            <a:t>Custom entity classes</a:t>
          </a:r>
        </a:p>
        <a:p>
          <a:pPr marL="228600" lvl="2" indent="-114300" algn="l" defTabSz="533400">
            <a:lnSpc>
              <a:spcPct val="90000"/>
            </a:lnSpc>
            <a:spcBef>
              <a:spcPct val="0"/>
            </a:spcBef>
            <a:spcAft>
              <a:spcPct val="15000"/>
            </a:spcAft>
            <a:buChar char="•"/>
          </a:pPr>
          <a:r>
            <a:rPr lang="en-US" sz="1200" kern="1200"/>
            <a:t>Spring Boot Data</a:t>
          </a:r>
        </a:p>
        <a:p>
          <a:pPr marL="228600" lvl="2" indent="-114300" algn="l" defTabSz="533400">
            <a:lnSpc>
              <a:spcPct val="90000"/>
            </a:lnSpc>
            <a:spcBef>
              <a:spcPct val="0"/>
            </a:spcBef>
            <a:spcAft>
              <a:spcPct val="15000"/>
            </a:spcAft>
            <a:buChar char="•"/>
          </a:pPr>
          <a:r>
            <a:rPr lang="en-US" sz="1200" kern="1200"/>
            <a:t>Custom data repository interfaces</a:t>
          </a:r>
        </a:p>
        <a:p>
          <a:pPr marL="114300" lvl="1" indent="-114300" algn="l" defTabSz="533400">
            <a:lnSpc>
              <a:spcPct val="90000"/>
            </a:lnSpc>
            <a:spcBef>
              <a:spcPct val="0"/>
            </a:spcBef>
            <a:spcAft>
              <a:spcPct val="15000"/>
            </a:spcAft>
            <a:buChar char="•"/>
          </a:pPr>
          <a:r>
            <a:rPr lang="en-US" sz="1200" kern="1200" dirty="0"/>
            <a:t>Service Controllers</a:t>
          </a:r>
        </a:p>
        <a:p>
          <a:pPr marL="228600" lvl="2" indent="-114300" algn="l" defTabSz="533400">
            <a:lnSpc>
              <a:spcPct val="90000"/>
            </a:lnSpc>
            <a:spcBef>
              <a:spcPct val="0"/>
            </a:spcBef>
            <a:spcAft>
              <a:spcPct val="15000"/>
            </a:spcAft>
            <a:buChar char="•"/>
          </a:pPr>
          <a:r>
            <a:rPr lang="en-US" sz="1200" kern="1200"/>
            <a:t>Spring MVC</a:t>
          </a:r>
        </a:p>
        <a:p>
          <a:pPr marL="228600" lvl="2" indent="-114300" algn="l" defTabSz="533400">
            <a:lnSpc>
              <a:spcPct val="90000"/>
            </a:lnSpc>
            <a:spcBef>
              <a:spcPct val="0"/>
            </a:spcBef>
            <a:spcAft>
              <a:spcPct val="15000"/>
            </a:spcAft>
            <a:buChar char="•"/>
          </a:pPr>
          <a:r>
            <a:rPr lang="en-US" sz="1200" kern="1200"/>
            <a:t>Custom Controllers</a:t>
          </a:r>
        </a:p>
        <a:p>
          <a:pPr marL="114300" lvl="1" indent="-114300" algn="l" defTabSz="533400">
            <a:lnSpc>
              <a:spcPct val="90000"/>
            </a:lnSpc>
            <a:spcBef>
              <a:spcPct val="0"/>
            </a:spcBef>
            <a:spcAft>
              <a:spcPct val="15000"/>
            </a:spcAft>
            <a:buChar char="•"/>
          </a:pPr>
          <a:r>
            <a:rPr lang="en-US" sz="1200" kern="1200" dirty="0"/>
            <a:t>View Composition &amp; Serialization</a:t>
          </a:r>
        </a:p>
        <a:p>
          <a:pPr marL="228600" lvl="2" indent="-114300" algn="l" defTabSz="533400">
            <a:lnSpc>
              <a:spcPct val="90000"/>
            </a:lnSpc>
            <a:spcBef>
              <a:spcPct val="0"/>
            </a:spcBef>
            <a:spcAft>
              <a:spcPct val="15000"/>
            </a:spcAft>
            <a:buChar char="•"/>
          </a:pPr>
          <a:r>
            <a:rPr lang="en-US" sz="1200" kern="1200"/>
            <a:t>Jackson JSON</a:t>
          </a:r>
        </a:p>
        <a:p>
          <a:pPr marL="228600" lvl="2" indent="-114300" algn="l" defTabSz="533400">
            <a:lnSpc>
              <a:spcPct val="90000"/>
            </a:lnSpc>
            <a:spcBef>
              <a:spcPct val="0"/>
            </a:spcBef>
            <a:spcAft>
              <a:spcPct val="15000"/>
            </a:spcAft>
            <a:buChar char="•"/>
          </a:pPr>
          <a:r>
            <a:rPr lang="en-US" sz="1200" kern="1200" dirty="0"/>
            <a:t>Custom View Classes &amp; Interfaces</a:t>
          </a:r>
        </a:p>
        <a:p>
          <a:pPr marL="114300" lvl="1" indent="-114300" algn="l" defTabSz="533400">
            <a:lnSpc>
              <a:spcPct val="90000"/>
            </a:lnSpc>
            <a:spcBef>
              <a:spcPct val="0"/>
            </a:spcBef>
            <a:spcAft>
              <a:spcPct val="15000"/>
            </a:spcAft>
            <a:buChar char="•"/>
          </a:pPr>
          <a:r>
            <a:rPr lang="en-US" sz="1200" kern="1200" dirty="0"/>
            <a:t>Authentication</a:t>
          </a:r>
        </a:p>
        <a:p>
          <a:pPr marL="228600" lvl="2" indent="-114300" algn="l" defTabSz="533400">
            <a:lnSpc>
              <a:spcPct val="90000"/>
            </a:lnSpc>
            <a:spcBef>
              <a:spcPct val="0"/>
            </a:spcBef>
            <a:spcAft>
              <a:spcPct val="15000"/>
            </a:spcAft>
            <a:buChar char="•"/>
          </a:pPr>
          <a:r>
            <a:rPr lang="en-US" sz="1200" kern="1200"/>
            <a:t>Spring Security</a:t>
          </a:r>
        </a:p>
        <a:p>
          <a:pPr marL="228600" lvl="2" indent="-114300" algn="l" defTabSz="533400">
            <a:lnSpc>
              <a:spcPct val="90000"/>
            </a:lnSpc>
            <a:spcBef>
              <a:spcPct val="0"/>
            </a:spcBef>
            <a:spcAft>
              <a:spcPct val="15000"/>
            </a:spcAft>
            <a:buChar char="•"/>
          </a:pPr>
          <a:r>
            <a:rPr lang="en-US" sz="1200" kern="1200" dirty="0"/>
            <a:t>Google Sign In</a:t>
          </a:r>
        </a:p>
        <a:p>
          <a:pPr marL="114300" lvl="1" indent="-114300" algn="l" defTabSz="533400">
            <a:lnSpc>
              <a:spcPct val="90000"/>
            </a:lnSpc>
            <a:spcBef>
              <a:spcPct val="0"/>
            </a:spcBef>
            <a:spcAft>
              <a:spcPct val="15000"/>
            </a:spcAft>
            <a:buChar char="•"/>
          </a:pPr>
          <a:endParaRPr lang="en-US" sz="1200" kern="1200" dirty="0"/>
        </a:p>
      </dsp:txBody>
      <dsp:txXfrm>
        <a:off x="0" y="194180"/>
        <a:ext cx="5620474" cy="4460400"/>
      </dsp:txXfrm>
    </dsp:sp>
    <dsp:sp modelId="{011AE3D1-2EF7-460F-8F34-1858457FB61D}">
      <dsp:nvSpPr>
        <dsp:cNvPr id="0" name=""/>
        <dsp:cNvSpPr/>
      </dsp:nvSpPr>
      <dsp:spPr>
        <a:xfrm>
          <a:off x="281023" y="17060"/>
          <a:ext cx="3934331" cy="354240"/>
        </a:xfrm>
        <a:prstGeom prst="roundRect">
          <a:avLst/>
        </a:prstGeom>
        <a:solidFill>
          <a:srgbClr val="0A0A27"/>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708" tIns="0" rIns="148708" bIns="0" numCol="1" spcCol="1270" anchor="ctr" anchorCtr="0">
          <a:noAutofit/>
        </a:bodyPr>
        <a:lstStyle/>
        <a:p>
          <a:pPr marL="0" lvl="0" indent="0" algn="l" defTabSz="533400">
            <a:lnSpc>
              <a:spcPct val="90000"/>
            </a:lnSpc>
            <a:spcBef>
              <a:spcPct val="0"/>
            </a:spcBef>
            <a:spcAft>
              <a:spcPct val="35000"/>
            </a:spcAft>
            <a:buNone/>
          </a:pPr>
          <a:r>
            <a:rPr lang="en-US" sz="1200" kern="1200"/>
            <a:t>Technology stack:</a:t>
          </a:r>
        </a:p>
      </dsp:txBody>
      <dsp:txXfrm>
        <a:off x="298316" y="34353"/>
        <a:ext cx="3899745" cy="319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259FD-58E8-44DF-9863-F0FB58F4281C}">
      <dsp:nvSpPr>
        <dsp:cNvPr id="0" name=""/>
        <dsp:cNvSpPr/>
      </dsp:nvSpPr>
      <dsp:spPr>
        <a:xfrm>
          <a:off x="0" y="199399"/>
          <a:ext cx="5620474" cy="4435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6211" tIns="229108" rIns="436211"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Android OS</a:t>
          </a:r>
        </a:p>
        <a:p>
          <a:pPr marL="57150" lvl="1" indent="-57150" algn="l" defTabSz="488950">
            <a:lnSpc>
              <a:spcPct val="90000"/>
            </a:lnSpc>
            <a:spcBef>
              <a:spcPct val="0"/>
            </a:spcBef>
            <a:spcAft>
              <a:spcPct val="15000"/>
            </a:spcAft>
            <a:buChar char="•"/>
          </a:pPr>
          <a:r>
            <a:rPr lang="en-US" sz="1100" kern="1200" dirty="0"/>
            <a:t>Remote service interfaces</a:t>
          </a:r>
        </a:p>
        <a:p>
          <a:pPr marL="114300" lvl="2" indent="-57150" algn="l" defTabSz="488950">
            <a:lnSpc>
              <a:spcPct val="90000"/>
            </a:lnSpc>
            <a:spcBef>
              <a:spcPct val="0"/>
            </a:spcBef>
            <a:spcAft>
              <a:spcPct val="15000"/>
            </a:spcAft>
            <a:buChar char="•"/>
          </a:pPr>
          <a:r>
            <a:rPr lang="en-US" sz="1100" kern="1200" dirty="0"/>
            <a:t>Retrofit</a:t>
          </a:r>
        </a:p>
        <a:p>
          <a:pPr marL="114300" lvl="2" indent="-57150" algn="l" defTabSz="488950">
            <a:lnSpc>
              <a:spcPct val="90000"/>
            </a:lnSpc>
            <a:spcBef>
              <a:spcPct val="0"/>
            </a:spcBef>
            <a:spcAft>
              <a:spcPct val="15000"/>
            </a:spcAft>
            <a:buChar char="•"/>
          </a:pPr>
          <a:r>
            <a:rPr lang="en-US" sz="1100" kern="1200" dirty="0" err="1"/>
            <a:t>ReactiveX</a:t>
          </a:r>
          <a:endParaRPr lang="en-US" sz="1100" kern="1200" dirty="0"/>
        </a:p>
        <a:p>
          <a:pPr marL="114300" lvl="2" indent="-57150" algn="l" defTabSz="488950">
            <a:lnSpc>
              <a:spcPct val="90000"/>
            </a:lnSpc>
            <a:spcBef>
              <a:spcPct val="0"/>
            </a:spcBef>
            <a:spcAft>
              <a:spcPct val="15000"/>
            </a:spcAft>
            <a:buChar char="•"/>
          </a:pPr>
          <a:r>
            <a:rPr lang="en-US" sz="1100" kern="1200" dirty="0" err="1"/>
            <a:t>Gson</a:t>
          </a:r>
          <a:endParaRPr lang="en-US" sz="1100" kern="1200" dirty="0"/>
        </a:p>
        <a:p>
          <a:pPr marL="57150" lvl="1" indent="-57150" algn="l" defTabSz="488950">
            <a:lnSpc>
              <a:spcPct val="90000"/>
            </a:lnSpc>
            <a:spcBef>
              <a:spcPct val="0"/>
            </a:spcBef>
            <a:spcAft>
              <a:spcPct val="15000"/>
            </a:spcAft>
            <a:buChar char="•"/>
          </a:pPr>
          <a:r>
            <a:rPr lang="en-US" sz="1100" kern="1200" dirty="0"/>
            <a:t>View Model Components</a:t>
          </a:r>
        </a:p>
        <a:p>
          <a:pPr marL="114300" lvl="2" indent="-57150" algn="l" defTabSz="488950">
            <a:lnSpc>
              <a:spcPct val="90000"/>
            </a:lnSpc>
            <a:spcBef>
              <a:spcPct val="0"/>
            </a:spcBef>
            <a:spcAft>
              <a:spcPct val="15000"/>
            </a:spcAft>
            <a:buChar char="•"/>
          </a:pPr>
          <a:r>
            <a:rPr lang="en-US" sz="1100" kern="1200" dirty="0"/>
            <a:t>Android Lifecycle framework (ViewModel &amp; LiveData)</a:t>
          </a:r>
        </a:p>
        <a:p>
          <a:pPr marL="114300" lvl="2" indent="-57150" algn="l" defTabSz="488950">
            <a:lnSpc>
              <a:spcPct val="90000"/>
            </a:lnSpc>
            <a:spcBef>
              <a:spcPct val="0"/>
            </a:spcBef>
            <a:spcAft>
              <a:spcPct val="15000"/>
            </a:spcAft>
            <a:buChar char="•"/>
          </a:pPr>
          <a:r>
            <a:rPr lang="en-US" sz="1100" kern="1200" dirty="0"/>
            <a:t>Custom View Model Classes</a:t>
          </a:r>
        </a:p>
        <a:p>
          <a:pPr marL="57150" lvl="1" indent="-57150" algn="l" defTabSz="488950">
            <a:lnSpc>
              <a:spcPct val="90000"/>
            </a:lnSpc>
            <a:spcBef>
              <a:spcPct val="0"/>
            </a:spcBef>
            <a:spcAft>
              <a:spcPct val="15000"/>
            </a:spcAft>
            <a:buChar char="•"/>
          </a:pPr>
          <a:r>
            <a:rPr lang="en-US" sz="1100" kern="1200" dirty="0"/>
            <a:t>View</a:t>
          </a:r>
        </a:p>
        <a:p>
          <a:pPr marL="114300" lvl="2" indent="-57150" algn="l" defTabSz="488950">
            <a:lnSpc>
              <a:spcPct val="90000"/>
            </a:lnSpc>
            <a:spcBef>
              <a:spcPct val="0"/>
            </a:spcBef>
            <a:spcAft>
              <a:spcPct val="15000"/>
            </a:spcAft>
            <a:buChar char="•"/>
          </a:pPr>
          <a:r>
            <a:rPr lang="en-US" sz="1100" kern="1200" dirty="0"/>
            <a:t>Custom </a:t>
          </a:r>
          <a:r>
            <a:rPr lang="en-US" sz="1100" kern="1200" dirty="0" err="1"/>
            <a:t>RecyclerView.Adapter</a:t>
          </a:r>
          <a:r>
            <a:rPr lang="en-US" sz="1100" kern="1200" dirty="0"/>
            <a:t> and </a:t>
          </a:r>
          <a:r>
            <a:rPr lang="en-US" sz="1100" kern="1200" dirty="0" err="1"/>
            <a:t>RecyclerView.Holder</a:t>
          </a:r>
          <a:r>
            <a:rPr lang="en-US" sz="1100" kern="1200" dirty="0"/>
            <a:t> classes</a:t>
          </a:r>
        </a:p>
        <a:p>
          <a:pPr marL="114300" lvl="2" indent="-57150" algn="l" defTabSz="488950">
            <a:lnSpc>
              <a:spcPct val="90000"/>
            </a:lnSpc>
            <a:spcBef>
              <a:spcPct val="0"/>
            </a:spcBef>
            <a:spcAft>
              <a:spcPct val="15000"/>
            </a:spcAft>
            <a:buChar char="•"/>
          </a:pPr>
          <a:r>
            <a:rPr lang="en-US" sz="1100" kern="1200" dirty="0"/>
            <a:t>Custom Layouts</a:t>
          </a:r>
        </a:p>
        <a:p>
          <a:pPr marL="114300" lvl="2" indent="-57150" algn="l" defTabSz="488950">
            <a:lnSpc>
              <a:spcPct val="90000"/>
            </a:lnSpc>
            <a:spcBef>
              <a:spcPct val="0"/>
            </a:spcBef>
            <a:spcAft>
              <a:spcPct val="15000"/>
            </a:spcAft>
            <a:buChar char="•"/>
          </a:pPr>
          <a:r>
            <a:rPr lang="en-US" sz="1100" kern="1200" dirty="0"/>
            <a:t>Custom Dialogs</a:t>
          </a:r>
        </a:p>
        <a:p>
          <a:pPr marL="114300" lvl="2" indent="-57150" algn="l" defTabSz="488950">
            <a:lnSpc>
              <a:spcPct val="90000"/>
            </a:lnSpc>
            <a:spcBef>
              <a:spcPct val="0"/>
            </a:spcBef>
            <a:spcAft>
              <a:spcPct val="15000"/>
            </a:spcAft>
            <a:buChar char="•"/>
          </a:pPr>
          <a:r>
            <a:rPr lang="en-US" sz="1100" kern="1200" dirty="0"/>
            <a:t>Custom Drawables and Vector Assets</a:t>
          </a:r>
        </a:p>
        <a:p>
          <a:pPr marL="57150" lvl="1" indent="-57150" algn="l" defTabSz="488950">
            <a:lnSpc>
              <a:spcPct val="90000"/>
            </a:lnSpc>
            <a:spcBef>
              <a:spcPct val="0"/>
            </a:spcBef>
            <a:spcAft>
              <a:spcPct val="15000"/>
            </a:spcAft>
            <a:buChar char="•"/>
          </a:pPr>
          <a:r>
            <a:rPr lang="en-US" sz="1100" kern="1200" dirty="0"/>
            <a:t>Controller</a:t>
          </a:r>
        </a:p>
        <a:p>
          <a:pPr marL="114300" lvl="2" indent="-57150" algn="l" defTabSz="488950">
            <a:lnSpc>
              <a:spcPct val="90000"/>
            </a:lnSpc>
            <a:spcBef>
              <a:spcPct val="0"/>
            </a:spcBef>
            <a:spcAft>
              <a:spcPct val="15000"/>
            </a:spcAft>
            <a:buChar char="•"/>
          </a:pPr>
          <a:r>
            <a:rPr lang="en-US" sz="1100" kern="1200" dirty="0"/>
            <a:t>Custom activity, fragment, dialog classes</a:t>
          </a:r>
        </a:p>
        <a:p>
          <a:pPr marL="57150" lvl="1" indent="-57150" algn="l" defTabSz="488950">
            <a:lnSpc>
              <a:spcPct val="90000"/>
            </a:lnSpc>
            <a:spcBef>
              <a:spcPct val="0"/>
            </a:spcBef>
            <a:spcAft>
              <a:spcPct val="15000"/>
            </a:spcAft>
            <a:buChar char="•"/>
          </a:pPr>
          <a:r>
            <a:rPr lang="en-US" sz="1100" kern="1200" dirty="0"/>
            <a:t>Authentication</a:t>
          </a:r>
        </a:p>
        <a:p>
          <a:pPr marL="114300" lvl="2" indent="-57150" algn="l" defTabSz="488950">
            <a:lnSpc>
              <a:spcPct val="90000"/>
            </a:lnSpc>
            <a:spcBef>
              <a:spcPct val="0"/>
            </a:spcBef>
            <a:spcAft>
              <a:spcPct val="15000"/>
            </a:spcAft>
            <a:buChar char="•"/>
          </a:pPr>
          <a:r>
            <a:rPr lang="da-DK" sz="1100" kern="1200" dirty="0"/>
            <a:t>Google Sign In</a:t>
          </a:r>
          <a:endParaRPr lang="en-US" sz="1100" kern="1200" dirty="0"/>
        </a:p>
        <a:p>
          <a:pPr marL="114300" lvl="2" indent="-57150" algn="l" defTabSz="488950">
            <a:lnSpc>
              <a:spcPct val="90000"/>
            </a:lnSpc>
            <a:spcBef>
              <a:spcPct val="0"/>
            </a:spcBef>
            <a:spcAft>
              <a:spcPct val="15000"/>
            </a:spcAft>
            <a:buChar char="•"/>
          </a:pPr>
          <a:r>
            <a:rPr lang="en-US" sz="1100" kern="1200" dirty="0"/>
            <a:t>Spotify Sign In (OpenID)</a:t>
          </a:r>
        </a:p>
        <a:p>
          <a:pPr marL="57150" lvl="1" indent="-57150" algn="l" defTabSz="488950">
            <a:lnSpc>
              <a:spcPct val="90000"/>
            </a:lnSpc>
            <a:spcBef>
              <a:spcPct val="0"/>
            </a:spcBef>
            <a:spcAft>
              <a:spcPct val="15000"/>
            </a:spcAft>
            <a:buChar char="•"/>
          </a:pPr>
          <a:r>
            <a:rPr lang="en-US" sz="1100" kern="1200" dirty="0"/>
            <a:t>Other Libraries/Services</a:t>
          </a:r>
        </a:p>
        <a:p>
          <a:pPr marL="114300" lvl="2" indent="-57150" algn="l" defTabSz="488950">
            <a:lnSpc>
              <a:spcPct val="90000"/>
            </a:lnSpc>
            <a:spcBef>
              <a:spcPct val="0"/>
            </a:spcBef>
            <a:spcAft>
              <a:spcPct val="15000"/>
            </a:spcAft>
            <a:buChar char="•"/>
          </a:pPr>
          <a:r>
            <a:rPr lang="en-US" sz="1100" kern="1200" dirty="0" err="1"/>
            <a:t>Stetho</a:t>
          </a:r>
          <a:endParaRPr lang="en-US" sz="1100" kern="1200" dirty="0"/>
        </a:p>
        <a:p>
          <a:pPr marL="114300" lvl="2" indent="-57150" algn="l" defTabSz="488950">
            <a:lnSpc>
              <a:spcPct val="90000"/>
            </a:lnSpc>
            <a:spcBef>
              <a:spcPct val="0"/>
            </a:spcBef>
            <a:spcAft>
              <a:spcPct val="15000"/>
            </a:spcAft>
            <a:buChar char="•"/>
          </a:pPr>
          <a:r>
            <a:rPr lang="en-US" sz="1100" kern="1200" dirty="0" err="1"/>
            <a:t>OkHttp</a:t>
          </a:r>
          <a:r>
            <a:rPr lang="en-US" sz="1100" kern="1200" dirty="0"/>
            <a:t> Logging</a:t>
          </a:r>
        </a:p>
        <a:p>
          <a:pPr marL="114300" lvl="2" indent="-57150" algn="l" defTabSz="488950">
            <a:lnSpc>
              <a:spcPct val="90000"/>
            </a:lnSpc>
            <a:spcBef>
              <a:spcPct val="0"/>
            </a:spcBef>
            <a:spcAft>
              <a:spcPct val="15000"/>
            </a:spcAft>
            <a:buChar char="•"/>
          </a:pPr>
          <a:r>
            <a:rPr lang="en-US" sz="1100" kern="1200" dirty="0"/>
            <a:t>Spotify SDK</a:t>
          </a:r>
        </a:p>
        <a:p>
          <a:pPr marL="114300" lvl="2" indent="-57150" algn="l" defTabSz="488950">
            <a:lnSpc>
              <a:spcPct val="90000"/>
            </a:lnSpc>
            <a:spcBef>
              <a:spcPct val="0"/>
            </a:spcBef>
            <a:spcAft>
              <a:spcPct val="15000"/>
            </a:spcAft>
            <a:buChar char="•"/>
          </a:pPr>
          <a:r>
            <a:rPr lang="en-US" sz="1100" kern="1200" dirty="0"/>
            <a:t>Spotify API</a:t>
          </a:r>
        </a:p>
      </dsp:txBody>
      <dsp:txXfrm>
        <a:off x="0" y="199399"/>
        <a:ext cx="5620474" cy="4435200"/>
      </dsp:txXfrm>
    </dsp:sp>
    <dsp:sp modelId="{011AE3D1-2EF7-460F-8F34-1858457FB61D}">
      <dsp:nvSpPr>
        <dsp:cNvPr id="0" name=""/>
        <dsp:cNvSpPr/>
      </dsp:nvSpPr>
      <dsp:spPr>
        <a:xfrm>
          <a:off x="281023" y="37039"/>
          <a:ext cx="3934331" cy="324720"/>
        </a:xfrm>
        <a:prstGeom prst="roundRect">
          <a:avLst/>
        </a:prstGeom>
        <a:solidFill>
          <a:srgbClr val="0A0A27"/>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708" tIns="0" rIns="148708" bIns="0" numCol="1" spcCol="1270" anchor="ctr" anchorCtr="0">
          <a:noAutofit/>
        </a:bodyPr>
        <a:lstStyle/>
        <a:p>
          <a:pPr marL="0" lvl="0" indent="0" algn="l" defTabSz="488950">
            <a:lnSpc>
              <a:spcPct val="90000"/>
            </a:lnSpc>
            <a:spcBef>
              <a:spcPct val="0"/>
            </a:spcBef>
            <a:spcAft>
              <a:spcPct val="35000"/>
            </a:spcAft>
            <a:buNone/>
          </a:pPr>
          <a:r>
            <a:rPr lang="en-US" sz="1100" kern="1200"/>
            <a:t>Technology stack:</a:t>
          </a:r>
        </a:p>
      </dsp:txBody>
      <dsp:txXfrm>
        <a:off x="296875" y="52891"/>
        <a:ext cx="3902627"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E13C6260-20C1-4586-AA12-5E258A6A07A0}" type="datetimeFigureOut">
              <a:rPr lang="en-US" smtClean="0"/>
              <a:t>12/10/2020</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53849C95-4F5E-4955-854A-FAAD66CED245}" type="slidenum">
              <a:rPr lang="en-US" smtClean="0"/>
              <a:t>‹#›</a:t>
            </a:fld>
            <a:endParaRPr lang="en-US"/>
          </a:p>
        </p:txBody>
      </p:sp>
    </p:spTree>
    <p:extLst>
      <p:ext uri="{BB962C8B-B14F-4D97-AF65-F5344CB8AC3E}">
        <p14:creationId xmlns:p14="http://schemas.microsoft.com/office/powerpoint/2010/main" val="2381758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849C95-4F5E-4955-854A-FAAD66CED245}" type="slidenum">
              <a:rPr lang="en-US" smtClean="0"/>
              <a:t>4</a:t>
            </a:fld>
            <a:endParaRPr lang="en-US"/>
          </a:p>
        </p:txBody>
      </p:sp>
    </p:spTree>
    <p:extLst>
      <p:ext uri="{BB962C8B-B14F-4D97-AF65-F5344CB8AC3E}">
        <p14:creationId xmlns:p14="http://schemas.microsoft.com/office/powerpoint/2010/main" val="1434967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849C95-4F5E-4955-854A-FAAD66CED245}" type="slidenum">
              <a:rPr lang="en-US" smtClean="0"/>
              <a:t>5</a:t>
            </a:fld>
            <a:endParaRPr lang="en-US"/>
          </a:p>
        </p:txBody>
      </p:sp>
    </p:spTree>
    <p:extLst>
      <p:ext uri="{BB962C8B-B14F-4D97-AF65-F5344CB8AC3E}">
        <p14:creationId xmlns:p14="http://schemas.microsoft.com/office/powerpoint/2010/main" val="60655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07256" y="627541"/>
            <a:ext cx="8316516" cy="2948686"/>
          </a:xfrm>
        </p:spPr>
        <p:txBody>
          <a:bodyPr anchor="b">
            <a:normAutofit/>
          </a:bodyPr>
          <a:lstStyle>
            <a:lvl1pPr algn="l">
              <a:lnSpc>
                <a:spcPct val="85000"/>
              </a:lnSpc>
              <a:defRPr sz="6614" spc="-41"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909547" y="3684137"/>
            <a:ext cx="8316516" cy="945092"/>
          </a:xfrm>
        </p:spPr>
        <p:txBody>
          <a:bodyPr lIns="91440" rIns="91440">
            <a:normAutofit/>
          </a:bodyPr>
          <a:lstStyle>
            <a:lvl1pPr marL="0" indent="0" algn="l">
              <a:buNone/>
              <a:defRPr sz="1984" cap="all" spc="165" baseline="0">
                <a:solidFill>
                  <a:schemeClr val="tx2"/>
                </a:solidFill>
                <a:latin typeface="+mj-lt"/>
              </a:defRPr>
            </a:lvl1pPr>
            <a:lvl2pPr marL="378013" indent="0" algn="ctr">
              <a:buNone/>
              <a:defRPr sz="1984"/>
            </a:lvl2pPr>
            <a:lvl3pPr marL="756026" indent="0" algn="ctr">
              <a:buNone/>
              <a:defRPr sz="1984"/>
            </a:lvl3pPr>
            <a:lvl4pPr marL="1134039" indent="0" algn="ctr">
              <a:buNone/>
              <a:defRPr sz="1654"/>
            </a:lvl4pPr>
            <a:lvl5pPr marL="1512052" indent="0" algn="ctr">
              <a:buNone/>
              <a:defRPr sz="1654"/>
            </a:lvl5pPr>
            <a:lvl6pPr marL="1890065" indent="0" algn="ctr">
              <a:buNone/>
              <a:defRPr sz="1654"/>
            </a:lvl6pPr>
            <a:lvl7pPr marL="2268078" indent="0" algn="ctr">
              <a:buNone/>
              <a:defRPr sz="1654"/>
            </a:lvl7pPr>
            <a:lvl8pPr marL="2646091" indent="0" algn="ctr">
              <a:buNone/>
              <a:defRPr sz="1654"/>
            </a:lvl8pPr>
            <a:lvl9pPr marL="3024104" indent="0" algn="ctr">
              <a:buNone/>
              <a:defRPr sz="165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cxnSp>
        <p:nvCxnSpPr>
          <p:cNvPr id="9" name="Straight Connector 8"/>
          <p:cNvCxnSpPr/>
          <p:nvPr/>
        </p:nvCxnSpPr>
        <p:spPr>
          <a:xfrm>
            <a:off x="998519" y="3591348"/>
            <a:ext cx="816530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734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1695565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213947" y="342960"/>
            <a:ext cx="2173635" cy="47605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3043" y="342960"/>
            <a:ext cx="6394896" cy="4760535"/>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2602599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2700000" y="1485000"/>
            <a:ext cx="4679640" cy="1619640"/>
          </a:xfrm>
          <a:prstGeom prst="rect">
            <a:avLst/>
          </a:prstGeom>
        </p:spPr>
        <p:txBody>
          <a:bodyPr lIns="0" tIns="0" rIns="0" bIns="0" anchor="ctr">
            <a:noAutofit/>
          </a:bodyPr>
          <a:lstStyle/>
          <a:p>
            <a:pPr algn="ctr"/>
            <a:endParaRPr lang="en-US" sz="4400" b="0" strike="noStrike" spc="-1">
              <a:latin typeface="Arial"/>
            </a:endParaRPr>
          </a:p>
        </p:txBody>
      </p:sp>
      <p:sp>
        <p:nvSpPr>
          <p:cNvPr id="92" name="PlaceHolder 2"/>
          <p:cNvSpPr>
            <a:spLocks noGrp="1"/>
          </p:cNvSpPr>
          <p:nvPr>
            <p:ph type="body"/>
          </p:nvPr>
        </p:nvSpPr>
        <p:spPr>
          <a:xfrm>
            <a:off x="3420000" y="3240000"/>
            <a:ext cx="6299640" cy="16196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64461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1790238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07256" y="627541"/>
            <a:ext cx="8316516" cy="2948686"/>
          </a:xfrm>
        </p:spPr>
        <p:txBody>
          <a:bodyPr anchor="b" anchorCtr="0">
            <a:normAutofit/>
          </a:bodyPr>
          <a:lstStyle>
            <a:lvl1pPr>
              <a:lnSpc>
                <a:spcPct val="85000"/>
              </a:lnSpc>
              <a:defRPr sz="6614"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907256" y="3682077"/>
            <a:ext cx="8316516" cy="945092"/>
          </a:xfrm>
        </p:spPr>
        <p:txBody>
          <a:bodyPr lIns="91440" rIns="91440" anchor="t" anchorCtr="0">
            <a:normAutofit/>
          </a:bodyPr>
          <a:lstStyle>
            <a:lvl1pPr marL="0" indent="0">
              <a:buNone/>
              <a:defRPr sz="1984" cap="all" spc="165" baseline="0">
                <a:solidFill>
                  <a:schemeClr val="tx2"/>
                </a:solidFill>
                <a:latin typeface="+mj-lt"/>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cxnSp>
        <p:nvCxnSpPr>
          <p:cNvPr id="9" name="Straight Connector 8"/>
          <p:cNvCxnSpPr/>
          <p:nvPr/>
        </p:nvCxnSpPr>
        <p:spPr>
          <a:xfrm>
            <a:off x="998519" y="3591348"/>
            <a:ext cx="816530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688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907256" y="236979"/>
            <a:ext cx="8316516" cy="119956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07255" y="1526148"/>
            <a:ext cx="4082653" cy="33267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41119" y="1526149"/>
            <a:ext cx="4082653" cy="33267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5000A7-E1FF-4B09-AEC0-7190E9D31000}"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953642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907256" y="236979"/>
            <a:ext cx="8316516" cy="11995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7256" y="1526412"/>
            <a:ext cx="4082653" cy="608796"/>
          </a:xfrm>
        </p:spPr>
        <p:txBody>
          <a:bodyPr lIns="91440" rIns="91440" anchor="ctr">
            <a:normAutofit/>
          </a:bodyPr>
          <a:lstStyle>
            <a:lvl1pPr marL="0" indent="0">
              <a:buNone/>
              <a:defRPr sz="1654" b="0" cap="all" baseline="0">
                <a:solidFill>
                  <a:schemeClr val="tx2"/>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907256" y="2135208"/>
            <a:ext cx="4082653" cy="27932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41119" y="1526412"/>
            <a:ext cx="4082653" cy="608796"/>
          </a:xfrm>
        </p:spPr>
        <p:txBody>
          <a:bodyPr lIns="91440" rIns="91440" anchor="ctr">
            <a:normAutofit/>
          </a:bodyPr>
          <a:lstStyle>
            <a:lvl1pPr marL="0" indent="0">
              <a:buNone/>
              <a:defRPr sz="1654" b="0" cap="all" baseline="0">
                <a:solidFill>
                  <a:schemeClr val="tx2"/>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5141119" y="2135208"/>
            <a:ext cx="4082653" cy="27932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5000A7-E1FF-4B09-AEC0-7190E9D31000}" type="datetimeFigureOut">
              <a:rPr lang="en-US" smtClean="0"/>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2213060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5000A7-E1FF-4B09-AEC0-7190E9D31000}" type="datetimeFigureOut">
              <a:rPr lang="en-US" smtClean="0"/>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1316223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5000A7-E1FF-4B09-AEC0-7190E9D31000}" type="datetimeFigureOut">
              <a:rPr lang="en-US" smtClean="0"/>
              <a:t>12/10/2020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3136357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349287" cy="5670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340423" y="0"/>
            <a:ext cx="52923" cy="5670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78023" y="491447"/>
            <a:ext cx="2646164" cy="1890183"/>
          </a:xfrm>
        </p:spPr>
        <p:txBody>
          <a:bodyPr anchor="b">
            <a:normAutofit/>
          </a:bodyPr>
          <a:lstStyle>
            <a:lvl1pPr>
              <a:defRPr sz="2976"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969246" y="604859"/>
            <a:ext cx="5367933" cy="4347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78023" y="2419435"/>
            <a:ext cx="2646164" cy="2794035"/>
          </a:xfrm>
        </p:spPr>
        <p:txBody>
          <a:bodyPr lIns="91440" rIns="91440">
            <a:normAutofit/>
          </a:bodyPr>
          <a:lstStyle>
            <a:lvl1pPr marL="0" indent="0">
              <a:buNone/>
              <a:defRPr sz="1240">
                <a:solidFill>
                  <a:srgbClr val="FFFFFF"/>
                </a:solidFill>
              </a:defRPr>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a:xfrm>
            <a:off x="384896" y="5341286"/>
            <a:ext cx="2165044" cy="301904"/>
          </a:xfrm>
        </p:spPr>
        <p:txBody>
          <a:bodyPr/>
          <a:lstStyle>
            <a:lvl1pPr algn="l">
              <a:defRPr/>
            </a:lvl1pPr>
          </a:lstStyle>
          <a:p>
            <a:fld id="{485000A7-E1FF-4B09-AEC0-7190E9D31000}" type="datetimeFigureOut">
              <a:rPr lang="en-US" smtClean="0"/>
              <a:t>12/10/2020</a:t>
            </a:fld>
            <a:endParaRPr lang="en-US"/>
          </a:p>
        </p:txBody>
      </p:sp>
      <p:sp>
        <p:nvSpPr>
          <p:cNvPr id="6" name="Footer Placeholder 5"/>
          <p:cNvSpPr>
            <a:spLocks noGrp="1"/>
          </p:cNvSpPr>
          <p:nvPr>
            <p:ph type="ftr" sz="quarter" idx="11"/>
          </p:nvPr>
        </p:nvSpPr>
        <p:spPr>
          <a:xfrm>
            <a:off x="3969246" y="5341286"/>
            <a:ext cx="3843238" cy="30190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3B8294-0B31-4D3B-BF49-A5EDF02A75E0}" type="slidenum">
              <a:rPr lang="en-US" smtClean="0"/>
              <a:t>‹#›</a:t>
            </a:fld>
            <a:endParaRPr lang="en-US"/>
          </a:p>
        </p:txBody>
      </p:sp>
    </p:spTree>
    <p:extLst>
      <p:ext uri="{BB962C8B-B14F-4D97-AF65-F5344CB8AC3E}">
        <p14:creationId xmlns:p14="http://schemas.microsoft.com/office/powerpoint/2010/main" val="1157188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095397"/>
            <a:ext cx="10078000" cy="1575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3" y="4064040"/>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07256" y="4196207"/>
            <a:ext cx="8361878" cy="680466"/>
          </a:xfrm>
        </p:spPr>
        <p:txBody>
          <a:bodyPr lIns="91440" tIns="0" rIns="91440" bIns="0" anchor="b">
            <a:noAutofit/>
          </a:bodyPr>
          <a:lstStyle>
            <a:lvl1pPr>
              <a:defRPr sz="2976"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3" y="0"/>
            <a:ext cx="10080613" cy="4064040"/>
          </a:xfrm>
          <a:blipFill>
            <a:blip r:embed="rId2"/>
            <a:stretch>
              <a:fillRect/>
            </a:stretch>
          </a:blipFill>
        </p:spPr>
        <p:txBody>
          <a:bodyPr lIns="457200" tIns="457200" anchor="t"/>
          <a:lstStyle>
            <a:lvl1pPr marL="0" indent="0">
              <a:buNone/>
              <a:defRPr sz="2646">
                <a:solidFill>
                  <a:schemeClr val="bg1"/>
                </a:solidFill>
              </a:defRPr>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r>
              <a:rPr lang="en-US"/>
              <a:t>Click icon to add picture</a:t>
            </a:r>
            <a:endParaRPr lang="en-US" dirty="0"/>
          </a:p>
        </p:txBody>
      </p:sp>
      <p:sp>
        <p:nvSpPr>
          <p:cNvPr id="4" name="Text Placeholder 3"/>
          <p:cNvSpPr>
            <a:spLocks noGrp="1"/>
          </p:cNvSpPr>
          <p:nvPr>
            <p:ph type="body" sz="half" idx="2"/>
          </p:nvPr>
        </p:nvSpPr>
        <p:spPr>
          <a:xfrm>
            <a:off x="907256" y="4884233"/>
            <a:ext cx="8361878" cy="491448"/>
          </a:xfrm>
        </p:spPr>
        <p:txBody>
          <a:bodyPr lIns="91440" tIns="0" rIns="91440" bIns="0">
            <a:normAutofit/>
          </a:bodyPr>
          <a:lstStyle>
            <a:lvl1pPr marL="0" indent="0">
              <a:spcBef>
                <a:spcPts val="0"/>
              </a:spcBef>
              <a:spcAft>
                <a:spcPts val="496"/>
              </a:spcAft>
              <a:buNone/>
              <a:defRPr sz="1240">
                <a:solidFill>
                  <a:srgbClr val="FFFFFF"/>
                </a:solidFill>
              </a:defRPr>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485000A7-E1FF-4B09-AEC0-7190E9D31000}"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671424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5292513"/>
            <a:ext cx="10080625"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5237541"/>
            <a:ext cx="10080626" cy="545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07256" y="236979"/>
            <a:ext cx="8316516" cy="119956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07256" y="1526148"/>
            <a:ext cx="8316516" cy="3326723"/>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7257" y="5341286"/>
            <a:ext cx="2044130" cy="301904"/>
          </a:xfrm>
          <a:prstGeom prst="rect">
            <a:avLst/>
          </a:prstGeom>
        </p:spPr>
        <p:txBody>
          <a:bodyPr vert="horz" lIns="91440" tIns="45720" rIns="91440" bIns="45720" rtlCol="0" anchor="ctr"/>
          <a:lstStyle>
            <a:lvl1pPr algn="l">
              <a:defRPr sz="744">
                <a:solidFill>
                  <a:srgbClr val="FFFFFF"/>
                </a:solidFill>
              </a:defRPr>
            </a:lvl1pPr>
          </a:lstStyle>
          <a:p>
            <a:fld id="{98624D31-43A5-475A-80CF-332C9F6DCF35}" type="datetimeFigureOut">
              <a:rPr lang="en-US" dirty="0"/>
              <a:t>12/10/2020</a:t>
            </a:fld>
            <a:endParaRPr lang="en-US" dirty="0"/>
          </a:p>
        </p:txBody>
      </p:sp>
      <p:sp>
        <p:nvSpPr>
          <p:cNvPr id="5" name="Footer Placeholder 4"/>
          <p:cNvSpPr>
            <a:spLocks noGrp="1"/>
          </p:cNvSpPr>
          <p:nvPr>
            <p:ph type="ftr" sz="quarter" idx="3"/>
          </p:nvPr>
        </p:nvSpPr>
        <p:spPr>
          <a:xfrm>
            <a:off x="3047822" y="5341286"/>
            <a:ext cx="3987605" cy="301904"/>
          </a:xfrm>
          <a:prstGeom prst="rect">
            <a:avLst/>
          </a:prstGeom>
        </p:spPr>
        <p:txBody>
          <a:bodyPr vert="horz" lIns="91440" tIns="45720" rIns="91440" bIns="45720" rtlCol="0" anchor="ctr"/>
          <a:lstStyle>
            <a:lvl1pPr algn="ctr">
              <a:defRPr sz="744"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185926" y="5341286"/>
            <a:ext cx="1084812" cy="301904"/>
          </a:xfrm>
          <a:prstGeom prst="rect">
            <a:avLst/>
          </a:prstGeom>
        </p:spPr>
        <p:txBody>
          <a:bodyPr vert="horz" lIns="91440" tIns="45720" rIns="91440" bIns="45720" rtlCol="0" anchor="ctr"/>
          <a:lstStyle>
            <a:lvl1pPr algn="r">
              <a:defRPr sz="868">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986840" y="1436940"/>
            <a:ext cx="8240911"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677932"/>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Lst>
  <p:txStyles>
    <p:titleStyle>
      <a:lvl1pPr algn="l" defTabSz="756026" rtl="0" eaLnBrk="1" latinLnBrk="0" hangingPunct="1">
        <a:lnSpc>
          <a:spcPct val="85000"/>
        </a:lnSpc>
        <a:spcBef>
          <a:spcPct val="0"/>
        </a:spcBef>
        <a:buNone/>
        <a:defRPr sz="3969" kern="1200" spc="-41" baseline="0">
          <a:solidFill>
            <a:schemeClr val="tx1">
              <a:lumMod val="75000"/>
              <a:lumOff val="25000"/>
            </a:schemeClr>
          </a:solidFill>
          <a:latin typeface="+mj-lt"/>
          <a:ea typeface="+mj-ea"/>
          <a:cs typeface="+mj-cs"/>
        </a:defRPr>
      </a:lvl1pPr>
    </p:titleStyle>
    <p:bodyStyle>
      <a:lvl1pPr marL="75603" indent="-75603" algn="l" defTabSz="756026" rtl="0" eaLnBrk="1" latinLnBrk="0" hangingPunct="1">
        <a:lnSpc>
          <a:spcPct val="90000"/>
        </a:lnSpc>
        <a:spcBef>
          <a:spcPts val="992"/>
        </a:spcBef>
        <a:spcAft>
          <a:spcPts val="165"/>
        </a:spcAft>
        <a:buClr>
          <a:schemeClr val="accent1"/>
        </a:buClr>
        <a:buSzPct val="100000"/>
        <a:buFont typeface="Calibri" panose="020F0502020204030204" pitchFamily="34" charset="0"/>
        <a:buChar char=" "/>
        <a:defRPr sz="1654" kern="1200">
          <a:solidFill>
            <a:schemeClr val="tx1">
              <a:lumMod val="75000"/>
              <a:lumOff val="25000"/>
            </a:schemeClr>
          </a:solidFill>
          <a:latin typeface="+mn-lt"/>
          <a:ea typeface="+mn-ea"/>
          <a:cs typeface="+mn-cs"/>
        </a:defRPr>
      </a:lvl1pPr>
      <a:lvl2pPr marL="317531" indent="-151205" algn="l" defTabSz="756026" rtl="0" eaLnBrk="1" latinLnBrk="0" hangingPunct="1">
        <a:lnSpc>
          <a:spcPct val="90000"/>
        </a:lnSpc>
        <a:spcBef>
          <a:spcPts val="165"/>
        </a:spcBef>
        <a:spcAft>
          <a:spcPts val="331"/>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2pPr>
      <a:lvl3pPr marL="468736" indent="-151205"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3pPr>
      <a:lvl4pPr marL="619941" indent="-151205"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4pPr>
      <a:lvl5pPr marL="771146" indent="-151205"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5pPr>
      <a:lvl6pPr marL="90948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6pPr>
      <a:lvl7pPr marL="107484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7pPr>
      <a:lvl8pPr marL="124020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8pPr>
      <a:lvl9pPr marL="140556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rfrech.github.io/" TargetMode="External"/><Relationship Id="rId2" Type="http://schemas.openxmlformats.org/officeDocument/2006/relationships/hyperlink" Target="https://dominguez1st.github.io/"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lsteiner9.github.io/"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0A27"/>
        </a:solidFill>
        <a:effectLst/>
      </p:bgPr>
    </p:bg>
    <p:spTree>
      <p:nvGrpSpPr>
        <p:cNvPr id="1" name=""/>
        <p:cNvGrpSpPr/>
        <p:nvPr/>
      </p:nvGrpSpPr>
      <p:grpSpPr>
        <a:xfrm>
          <a:off x="0" y="0"/>
          <a:ext cx="0" cy="0"/>
          <a:chOff x="0" y="0"/>
          <a:chExt cx="0" cy="0"/>
        </a:xfrm>
      </p:grpSpPr>
      <p:sp>
        <p:nvSpPr>
          <p:cNvPr id="165" name="CustomShape 1"/>
          <p:cNvSpPr/>
          <p:nvPr/>
        </p:nvSpPr>
        <p:spPr>
          <a:xfrm>
            <a:off x="360000" y="2835000"/>
            <a:ext cx="9359640" cy="718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r>
              <a:rPr lang="en-US" sz="6600" b="1" strike="noStrike" spc="-1" dirty="0">
                <a:solidFill>
                  <a:srgbClr val="65AAD1"/>
                </a:solidFill>
                <a:latin typeface="+mj-lt"/>
              </a:rPr>
              <a:t>TuneFull</a:t>
            </a:r>
          </a:p>
          <a:p>
            <a:pPr algn="ctr">
              <a:lnSpc>
                <a:spcPct val="100000"/>
              </a:lnSpc>
            </a:pPr>
            <a:r>
              <a:rPr lang="en-US" sz="2800" b="1" spc="-1" dirty="0">
                <a:solidFill>
                  <a:srgbClr val="65AAD1"/>
                </a:solidFill>
                <a:latin typeface="+mj-lt"/>
              </a:rPr>
              <a:t>The Musical Social Network</a:t>
            </a:r>
            <a:endParaRPr lang="en-US" sz="2800" b="0" strike="noStrike" spc="-1" dirty="0">
              <a:solidFill>
                <a:srgbClr val="65AAD1"/>
              </a:solidFill>
              <a:latin typeface="+mj-lt"/>
            </a:endParaRPr>
          </a:p>
        </p:txBody>
      </p:sp>
      <p:sp>
        <p:nvSpPr>
          <p:cNvPr id="166" name="CustomShape 2"/>
          <p:cNvSpPr/>
          <p:nvPr/>
        </p:nvSpPr>
        <p:spPr>
          <a:xfrm>
            <a:off x="360000" y="3915000"/>
            <a:ext cx="9359640" cy="1484640"/>
          </a:xfrm>
          <a:prstGeom prst="rect">
            <a:avLst/>
          </a:prstGeom>
          <a:noFill/>
          <a:ln w="0">
            <a:noFill/>
          </a:ln>
        </p:spPr>
        <p:style>
          <a:lnRef idx="0">
            <a:scrgbClr r="0" g="0" b="0"/>
          </a:lnRef>
          <a:fillRef idx="0">
            <a:scrgbClr r="0" g="0" b="0"/>
          </a:fillRef>
          <a:effectRef idx="0">
            <a:scrgbClr r="0" g="0" b="0"/>
          </a:effectRef>
          <a:fontRef idx="minor"/>
        </p:style>
      </p:sp>
      <p:pic>
        <p:nvPicPr>
          <p:cNvPr id="3" name="Picture 2" descr="Logo&#10;&#10;Description automatically generated">
            <a:extLst>
              <a:ext uri="{FF2B5EF4-FFF2-40B4-BE49-F238E27FC236}">
                <a16:creationId xmlns:a16="http://schemas.microsoft.com/office/drawing/2014/main" id="{251A2570-2E43-4DBC-8C63-7F5E4222D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5749" y="538142"/>
            <a:ext cx="1729125" cy="17291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29E-8F81-4600-A52D-BD87AABDDDF4}"/>
              </a:ext>
            </a:extLst>
          </p:cNvPr>
          <p:cNvSpPr>
            <a:spLocks noGrp="1"/>
          </p:cNvSpPr>
          <p:nvPr>
            <p:ph type="title"/>
          </p:nvPr>
        </p:nvSpPr>
        <p:spPr/>
        <p:txBody>
          <a:bodyPr/>
          <a:lstStyle/>
          <a:p>
            <a:r>
              <a:rPr lang="en-US" dirty="0"/>
              <a:t>Current State and Future Directions</a:t>
            </a:r>
          </a:p>
        </p:txBody>
      </p:sp>
      <p:sp>
        <p:nvSpPr>
          <p:cNvPr id="3" name="Content Placeholder 2">
            <a:extLst>
              <a:ext uri="{FF2B5EF4-FFF2-40B4-BE49-F238E27FC236}">
                <a16:creationId xmlns:a16="http://schemas.microsoft.com/office/drawing/2014/main" id="{23668913-21AD-4D8C-95E8-02C38D7AE542}"/>
              </a:ext>
            </a:extLst>
          </p:cNvPr>
          <p:cNvSpPr>
            <a:spLocks noGrp="1"/>
          </p:cNvSpPr>
          <p:nvPr>
            <p:ph idx="1"/>
          </p:nvPr>
        </p:nvSpPr>
        <p:spPr/>
        <p:txBody>
          <a:bodyPr/>
          <a:lstStyle/>
          <a:p>
            <a:pPr lvl="1"/>
            <a:r>
              <a:rPr lang="en-US" dirty="0"/>
              <a:t>Some issues/bugs to work on: </a:t>
            </a:r>
          </a:p>
          <a:p>
            <a:pPr lvl="2"/>
            <a:r>
              <a:rPr lang="en-US" dirty="0"/>
              <a:t>Spotify App Remote</a:t>
            </a:r>
          </a:p>
          <a:p>
            <a:pPr lvl="2"/>
            <a:r>
              <a:rPr lang="en-US" dirty="0"/>
              <a:t>Unimplemented screens</a:t>
            </a:r>
          </a:p>
          <a:p>
            <a:pPr lvl="2"/>
            <a:r>
              <a:rPr lang="en-US" dirty="0"/>
              <a:t>Some client-server communication is not yet working.</a:t>
            </a:r>
          </a:p>
          <a:p>
            <a:pPr lvl="2"/>
            <a:endParaRPr lang="en-US" dirty="0"/>
          </a:p>
          <a:p>
            <a:pPr lvl="1"/>
            <a:r>
              <a:rPr lang="en-US" dirty="0"/>
              <a:t>Future Directions:</a:t>
            </a:r>
          </a:p>
          <a:p>
            <a:pPr lvl="2"/>
            <a:r>
              <a:rPr lang="en-US" dirty="0"/>
              <a:t>Fix issues/bugs</a:t>
            </a:r>
          </a:p>
          <a:p>
            <a:pPr lvl="2"/>
            <a:r>
              <a:rPr lang="en-US" dirty="0"/>
              <a:t>Continue customizing the look and feel of our app</a:t>
            </a:r>
          </a:p>
          <a:p>
            <a:pPr lvl="2"/>
            <a:r>
              <a:rPr lang="en-US" dirty="0"/>
              <a:t>UNM App Contest</a:t>
            </a:r>
          </a:p>
          <a:p>
            <a:pPr lvl="2"/>
            <a:r>
              <a:rPr lang="en-US" dirty="0"/>
              <a:t>Google Play Store</a:t>
            </a:r>
          </a:p>
        </p:txBody>
      </p:sp>
      <p:pic>
        <p:nvPicPr>
          <p:cNvPr id="4" name="Picture 3" descr="Logo&#10;&#10;Description automatically generated">
            <a:extLst>
              <a:ext uri="{FF2B5EF4-FFF2-40B4-BE49-F238E27FC236}">
                <a16:creationId xmlns:a16="http://schemas.microsoft.com/office/drawing/2014/main" id="{A6948525-B690-45A7-B6EB-7A6484541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160" y="2118995"/>
            <a:ext cx="2293620" cy="2293620"/>
          </a:xfrm>
          <a:prstGeom prst="rect">
            <a:avLst/>
          </a:prstGeom>
        </p:spPr>
      </p:pic>
    </p:spTree>
    <p:extLst>
      <p:ext uri="{BB962C8B-B14F-4D97-AF65-F5344CB8AC3E}">
        <p14:creationId xmlns:p14="http://schemas.microsoft.com/office/powerpoint/2010/main" val="2012452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5237540"/>
            <a:ext cx="10078000" cy="529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8519" y="3591348"/>
            <a:ext cx="816530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52375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9A29E-8F81-4600-A52D-BD87AABDDDF4}"/>
              </a:ext>
            </a:extLst>
          </p:cNvPr>
          <p:cNvSpPr>
            <a:spLocks noGrp="1"/>
          </p:cNvSpPr>
          <p:nvPr>
            <p:ph type="title"/>
          </p:nvPr>
        </p:nvSpPr>
        <p:spPr>
          <a:xfrm>
            <a:off x="6369864" y="564126"/>
            <a:ext cx="3548856" cy="3047788"/>
          </a:xfrm>
        </p:spPr>
        <p:txBody>
          <a:bodyPr vert="horz" lIns="91440" tIns="45720" rIns="91440" bIns="45720" rtlCol="0" anchor="b">
            <a:normAutofit fontScale="90000"/>
          </a:bodyPr>
          <a:lstStyle/>
          <a:p>
            <a:pPr algn="ctr" defTabSz="914400"/>
            <a:r>
              <a:rPr lang="en-US" sz="5400" spc="-50" dirty="0">
                <a:solidFill>
                  <a:schemeClr val="tx1">
                    <a:lumMod val="85000"/>
                    <a:lumOff val="15000"/>
                  </a:schemeClr>
                </a:solidFill>
              </a:rPr>
              <a:t>Thank you for your time!</a:t>
            </a:r>
            <a:br>
              <a:rPr lang="en-US" sz="5400" spc="-50" dirty="0">
                <a:solidFill>
                  <a:schemeClr val="tx1">
                    <a:lumMod val="85000"/>
                    <a:lumOff val="15000"/>
                  </a:schemeClr>
                </a:solidFill>
              </a:rPr>
            </a:br>
            <a:br>
              <a:rPr lang="en-US" sz="5400" spc="-50" dirty="0">
                <a:solidFill>
                  <a:schemeClr val="tx1">
                    <a:lumMod val="85000"/>
                    <a:lumOff val="15000"/>
                  </a:schemeClr>
                </a:solidFill>
              </a:rPr>
            </a:br>
            <a:r>
              <a:rPr lang="en-US" sz="3600" spc="-50" dirty="0">
                <a:solidFill>
                  <a:schemeClr val="tx1">
                    <a:lumMod val="85000"/>
                    <a:lumOff val="15000"/>
                  </a:schemeClr>
                </a:solidFill>
              </a:rPr>
              <a:t>Check it out at: tunefull.github.io</a:t>
            </a:r>
          </a:p>
        </p:txBody>
      </p:sp>
      <p:sp>
        <p:nvSpPr>
          <p:cNvPr id="3" name="Content Placeholder 2">
            <a:extLst>
              <a:ext uri="{FF2B5EF4-FFF2-40B4-BE49-F238E27FC236}">
                <a16:creationId xmlns:a16="http://schemas.microsoft.com/office/drawing/2014/main" id="{23668913-21AD-4D8C-95E8-02C38D7AE542}"/>
              </a:ext>
            </a:extLst>
          </p:cNvPr>
          <p:cNvSpPr>
            <a:spLocks noGrp="1"/>
          </p:cNvSpPr>
          <p:nvPr>
            <p:ph idx="1"/>
          </p:nvPr>
        </p:nvSpPr>
        <p:spPr>
          <a:xfrm>
            <a:off x="6731256" y="3684138"/>
            <a:ext cx="2826072" cy="1024152"/>
          </a:xfrm>
        </p:spPr>
        <p:txBody>
          <a:bodyPr vert="horz" lIns="91440" tIns="45720" rIns="91440" bIns="45720" rtlCol="0">
            <a:normAutofit/>
          </a:bodyPr>
          <a:lstStyle/>
          <a:p>
            <a:pPr marL="0" lvl="1" indent="0" defTabSz="914400">
              <a:spcBef>
                <a:spcPts val="1200"/>
              </a:spcBef>
              <a:spcAft>
                <a:spcPts val="200"/>
              </a:spcAft>
              <a:buSzPct val="100000"/>
              <a:buNone/>
            </a:pPr>
            <a:endParaRPr lang="en-US" sz="1600" cap="all" spc="200" dirty="0">
              <a:solidFill>
                <a:schemeClr val="tx1">
                  <a:lumMod val="85000"/>
                  <a:lumOff val="15000"/>
                </a:schemeClr>
              </a:solidFill>
              <a:latin typeface="+mj-lt"/>
            </a:endParaRPr>
          </a:p>
          <a:p>
            <a:pPr marL="0" lvl="1" indent="0" algn="ctr" defTabSz="914400">
              <a:spcBef>
                <a:spcPts val="1200"/>
              </a:spcBef>
              <a:spcAft>
                <a:spcPts val="200"/>
              </a:spcAft>
              <a:buSzPct val="100000"/>
              <a:buNone/>
            </a:pPr>
            <a:r>
              <a:rPr lang="en-US" sz="1600" cap="all" spc="200" dirty="0">
                <a:solidFill>
                  <a:schemeClr val="tx1">
                    <a:lumMod val="85000"/>
                    <a:lumOff val="15000"/>
                  </a:schemeClr>
                </a:solidFill>
                <a:latin typeface="+mj-lt"/>
              </a:rPr>
              <a:t>Questions?</a:t>
            </a:r>
          </a:p>
        </p:txBody>
      </p:sp>
      <p:pic>
        <p:nvPicPr>
          <p:cNvPr id="4" name="Picture 3" descr="Logo&#10;&#10;Description automatically generated">
            <a:extLst>
              <a:ext uri="{FF2B5EF4-FFF2-40B4-BE49-F238E27FC236}">
                <a16:creationId xmlns:a16="http://schemas.microsoft.com/office/drawing/2014/main" id="{A6948525-B690-45A7-B6EB-7A6484541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275" y="529252"/>
            <a:ext cx="4179038" cy="4179038"/>
          </a:xfrm>
          <a:prstGeom prst="rect">
            <a:avLst/>
          </a:prstGeom>
        </p:spPr>
      </p:pic>
      <p:cxnSp>
        <p:nvCxnSpPr>
          <p:cNvPr id="28" name="Straight Connector 2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7641" y="3591348"/>
            <a:ext cx="2646164"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5237540"/>
            <a:ext cx="10080613" cy="549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3"/>
            <a:ext cx="10080625"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370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5171-0A0C-4A7B-ACA9-FA327693BD14}"/>
              </a:ext>
            </a:extLst>
          </p:cNvPr>
          <p:cNvSpPr>
            <a:spLocks noGrp="1"/>
          </p:cNvSpPr>
          <p:nvPr>
            <p:ph type="title"/>
          </p:nvPr>
        </p:nvSpPr>
        <p:spPr/>
        <p:txBody>
          <a:bodyPr/>
          <a:lstStyle/>
          <a:p>
            <a:r>
              <a:rPr lang="en-US" dirty="0"/>
              <a:t>The TuneFull Team</a:t>
            </a:r>
          </a:p>
        </p:txBody>
      </p:sp>
      <p:sp>
        <p:nvSpPr>
          <p:cNvPr id="3" name="Content Placeholder 2">
            <a:extLst>
              <a:ext uri="{FF2B5EF4-FFF2-40B4-BE49-F238E27FC236}">
                <a16:creationId xmlns:a16="http://schemas.microsoft.com/office/drawing/2014/main" id="{9A8AB886-91D2-4E4F-8D98-448F421FBB1D}"/>
              </a:ext>
            </a:extLst>
          </p:cNvPr>
          <p:cNvSpPr>
            <a:spLocks noGrp="1"/>
          </p:cNvSpPr>
          <p:nvPr>
            <p:ph idx="1"/>
          </p:nvPr>
        </p:nvSpPr>
        <p:spPr/>
        <p:txBody>
          <a:bodyPr/>
          <a:lstStyle/>
          <a:p>
            <a:r>
              <a:rPr lang="en-US" dirty="0"/>
              <a:t>Robert Dominguez – Team Member</a:t>
            </a:r>
          </a:p>
          <a:p>
            <a:pPr lvl="1"/>
            <a:r>
              <a:rPr lang="en-US" dirty="0"/>
              <a:t>Website: </a:t>
            </a:r>
            <a:r>
              <a:rPr lang="en-US" dirty="0">
                <a:hlinkClick r:id="rId2"/>
              </a:rPr>
              <a:t>https://dominguez1st.github.io/</a:t>
            </a:r>
            <a:r>
              <a:rPr lang="en-US" dirty="0"/>
              <a:t> </a:t>
            </a:r>
          </a:p>
          <a:p>
            <a:r>
              <a:rPr lang="en-US" dirty="0"/>
              <a:t>Roderick Frechette – Team Member</a:t>
            </a:r>
          </a:p>
          <a:p>
            <a:pPr lvl="1"/>
            <a:r>
              <a:rPr lang="en-US" dirty="0"/>
              <a:t>Website: </a:t>
            </a:r>
            <a:r>
              <a:rPr lang="en-US" dirty="0">
                <a:hlinkClick r:id="rId3"/>
              </a:rPr>
              <a:t>https://rfrech.github.io/</a:t>
            </a:r>
            <a:endParaRPr lang="en-US" dirty="0"/>
          </a:p>
          <a:p>
            <a:r>
              <a:rPr lang="en-US" dirty="0"/>
              <a:t>Laura Steiner – Team Leader</a:t>
            </a:r>
          </a:p>
          <a:p>
            <a:pPr lvl="1"/>
            <a:r>
              <a:rPr lang="en-US" dirty="0"/>
              <a:t>Website: </a:t>
            </a:r>
            <a:r>
              <a:rPr lang="en-US" dirty="0">
                <a:hlinkClick r:id="rId4"/>
              </a:rPr>
              <a:t>https://lsteiner9.github.io/</a:t>
            </a:r>
            <a:r>
              <a:rPr lang="en-US" dirty="0"/>
              <a:t> </a:t>
            </a:r>
          </a:p>
          <a:p>
            <a:endParaRPr lang="en-US" dirty="0"/>
          </a:p>
        </p:txBody>
      </p:sp>
      <p:pic>
        <p:nvPicPr>
          <p:cNvPr id="5" name="Picture 4" descr="Logo&#10;&#10;Description automatically generated">
            <a:extLst>
              <a:ext uri="{FF2B5EF4-FFF2-40B4-BE49-F238E27FC236}">
                <a16:creationId xmlns:a16="http://schemas.microsoft.com/office/drawing/2014/main" id="{CB12713B-5962-4C6C-92DF-8342227727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3160" y="2118995"/>
            <a:ext cx="2293620" cy="2293620"/>
          </a:xfrm>
          <a:prstGeom prst="rect">
            <a:avLst/>
          </a:prstGeom>
        </p:spPr>
      </p:pic>
    </p:spTree>
    <p:extLst>
      <p:ext uri="{BB962C8B-B14F-4D97-AF65-F5344CB8AC3E}">
        <p14:creationId xmlns:p14="http://schemas.microsoft.com/office/powerpoint/2010/main" val="2295824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C2EF-9295-4C0F-94C4-37C96BC6A801}"/>
              </a:ext>
            </a:extLst>
          </p:cNvPr>
          <p:cNvSpPr>
            <a:spLocks noGrp="1"/>
          </p:cNvSpPr>
          <p:nvPr>
            <p:ph type="title"/>
          </p:nvPr>
        </p:nvSpPr>
        <p:spPr/>
        <p:txBody>
          <a:bodyPr/>
          <a:lstStyle/>
          <a:p>
            <a:r>
              <a:rPr lang="en-US" dirty="0"/>
              <a:t>Project Summary</a:t>
            </a:r>
          </a:p>
        </p:txBody>
      </p:sp>
      <p:sp>
        <p:nvSpPr>
          <p:cNvPr id="3" name="Content Placeholder 2">
            <a:extLst>
              <a:ext uri="{FF2B5EF4-FFF2-40B4-BE49-F238E27FC236}">
                <a16:creationId xmlns:a16="http://schemas.microsoft.com/office/drawing/2014/main" id="{7B28857C-09B9-4044-859C-22FBD5F6EF85}"/>
              </a:ext>
            </a:extLst>
          </p:cNvPr>
          <p:cNvSpPr>
            <a:spLocks noGrp="1"/>
          </p:cNvSpPr>
          <p:nvPr>
            <p:ph idx="1"/>
          </p:nvPr>
        </p:nvSpPr>
        <p:spPr>
          <a:xfrm>
            <a:off x="907256" y="1526148"/>
            <a:ext cx="4487704" cy="3326723"/>
          </a:xfrm>
        </p:spPr>
        <p:txBody>
          <a:bodyPr/>
          <a:lstStyle/>
          <a:p>
            <a:r>
              <a:rPr lang="en-US" dirty="0"/>
              <a:t>The TuneFull music network bundles together fun and discovery to provide its users with a positive and friendly music sharing experience. Tune in to share 30 second clips of music that match your mood, and see what music clips your friends are sharing. You can also listen to clips posted by people outside your friend circle to discover new music, or follow those with similar taste.</a:t>
            </a:r>
          </a:p>
          <a:p>
            <a:pPr lvl="1"/>
            <a:endParaRPr lang="en-US" dirty="0"/>
          </a:p>
          <a:p>
            <a:pPr lvl="1"/>
            <a:r>
              <a:rPr lang="en-US" dirty="0"/>
              <a:t>Goals</a:t>
            </a:r>
          </a:p>
          <a:p>
            <a:pPr lvl="1"/>
            <a:endParaRPr lang="en-US" dirty="0"/>
          </a:p>
          <a:p>
            <a:pPr lvl="1"/>
            <a:r>
              <a:rPr lang="en-US" dirty="0"/>
              <a:t>Motivation</a:t>
            </a:r>
          </a:p>
          <a:p>
            <a:pPr lvl="1"/>
            <a:endParaRPr lang="en-US" dirty="0"/>
          </a:p>
        </p:txBody>
      </p:sp>
      <p:pic>
        <p:nvPicPr>
          <p:cNvPr id="5" name="Picture 4" descr="Logo&#10;&#10;Description automatically generated">
            <a:extLst>
              <a:ext uri="{FF2B5EF4-FFF2-40B4-BE49-F238E27FC236}">
                <a16:creationId xmlns:a16="http://schemas.microsoft.com/office/drawing/2014/main" id="{3874798F-52BD-4FD3-ACB3-402167334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160" y="2118995"/>
            <a:ext cx="2293620" cy="2293620"/>
          </a:xfrm>
          <a:prstGeom prst="rect">
            <a:avLst/>
          </a:prstGeom>
        </p:spPr>
      </p:pic>
    </p:spTree>
    <p:extLst>
      <p:ext uri="{BB962C8B-B14F-4D97-AF65-F5344CB8AC3E}">
        <p14:creationId xmlns:p14="http://schemas.microsoft.com/office/powerpoint/2010/main" val="695105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5924" cy="567055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 y="0"/>
            <a:ext cx="3349287" cy="5670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32BA76-42AA-46A9-8518-7C0BB7F984F4}"/>
              </a:ext>
            </a:extLst>
          </p:cNvPr>
          <p:cNvSpPr>
            <a:spLocks noGrp="1"/>
          </p:cNvSpPr>
          <p:nvPr>
            <p:ph type="title"/>
          </p:nvPr>
        </p:nvSpPr>
        <p:spPr>
          <a:xfrm>
            <a:off x="394908" y="3275978"/>
            <a:ext cx="2550620" cy="1764630"/>
          </a:xfrm>
        </p:spPr>
        <p:txBody>
          <a:bodyPr anchor="ctr">
            <a:normAutofit/>
          </a:bodyPr>
          <a:lstStyle/>
          <a:p>
            <a:pPr algn="ctr"/>
            <a:r>
              <a:rPr lang="en-US" sz="3000" dirty="0">
                <a:solidFill>
                  <a:srgbClr val="0A0A27"/>
                </a:solidFill>
              </a:rPr>
              <a:t>Technical Inventory – Server Side</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0423" y="0"/>
            <a:ext cx="52923" cy="5670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ADC3B5FE-E643-414C-B19D-9C1107626107}"/>
              </a:ext>
            </a:extLst>
          </p:cNvPr>
          <p:cNvGraphicFramePr>
            <a:graphicFrameLocks noGrp="1"/>
          </p:cNvGraphicFramePr>
          <p:nvPr>
            <p:ph idx="1"/>
            <p:extLst>
              <p:ext uri="{D42A27DB-BD31-4B8C-83A1-F6EECF244321}">
                <p14:modId xmlns:p14="http://schemas.microsoft.com/office/powerpoint/2010/main" val="2953414483"/>
              </p:ext>
            </p:extLst>
          </p:nvPr>
        </p:nvGraphicFramePr>
        <p:xfrm>
          <a:off x="3920680" y="528989"/>
          <a:ext cx="5620474" cy="4671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1" name="Picture 20" descr="Logo&#10;&#10;Description automatically generated">
            <a:extLst>
              <a:ext uri="{FF2B5EF4-FFF2-40B4-BE49-F238E27FC236}">
                <a16:creationId xmlns:a16="http://schemas.microsoft.com/office/drawing/2014/main" id="{C20D5391-AA83-4A76-B60E-5546E30BE0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3408" y="571189"/>
            <a:ext cx="2293620" cy="2293620"/>
          </a:xfrm>
          <a:prstGeom prst="rect">
            <a:avLst/>
          </a:prstGeom>
        </p:spPr>
      </p:pic>
    </p:spTree>
    <p:extLst>
      <p:ext uri="{BB962C8B-B14F-4D97-AF65-F5344CB8AC3E}">
        <p14:creationId xmlns:p14="http://schemas.microsoft.com/office/powerpoint/2010/main" val="620517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5924" cy="567055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 y="0"/>
            <a:ext cx="3349287" cy="5670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32BA76-42AA-46A9-8518-7C0BB7F984F4}"/>
              </a:ext>
            </a:extLst>
          </p:cNvPr>
          <p:cNvSpPr>
            <a:spLocks noGrp="1"/>
          </p:cNvSpPr>
          <p:nvPr>
            <p:ph type="title"/>
          </p:nvPr>
        </p:nvSpPr>
        <p:spPr>
          <a:xfrm>
            <a:off x="394908" y="3275978"/>
            <a:ext cx="2550620" cy="1764630"/>
          </a:xfrm>
        </p:spPr>
        <p:txBody>
          <a:bodyPr anchor="ctr">
            <a:normAutofit/>
          </a:bodyPr>
          <a:lstStyle/>
          <a:p>
            <a:pPr algn="ctr"/>
            <a:r>
              <a:rPr lang="en-US" sz="3000" dirty="0">
                <a:solidFill>
                  <a:srgbClr val="0A0A27"/>
                </a:solidFill>
              </a:rPr>
              <a:t>Technical Inventory – Client Side</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0423" y="0"/>
            <a:ext cx="52923" cy="5670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ADC3B5FE-E643-414C-B19D-9C1107626107}"/>
              </a:ext>
            </a:extLst>
          </p:cNvPr>
          <p:cNvGraphicFramePr>
            <a:graphicFrameLocks noGrp="1"/>
          </p:cNvGraphicFramePr>
          <p:nvPr>
            <p:ph idx="1"/>
            <p:extLst>
              <p:ext uri="{D42A27DB-BD31-4B8C-83A1-F6EECF244321}">
                <p14:modId xmlns:p14="http://schemas.microsoft.com/office/powerpoint/2010/main" val="2227971377"/>
              </p:ext>
            </p:extLst>
          </p:nvPr>
        </p:nvGraphicFramePr>
        <p:xfrm>
          <a:off x="3920680" y="528989"/>
          <a:ext cx="5620474" cy="4671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descr="Logo&#10;&#10;Description automatically generated">
            <a:extLst>
              <a:ext uri="{FF2B5EF4-FFF2-40B4-BE49-F238E27FC236}">
                <a16:creationId xmlns:a16="http://schemas.microsoft.com/office/drawing/2014/main" id="{7E8DDFCA-86D8-4C13-BE11-6635461EFDF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3408" y="571189"/>
            <a:ext cx="2293620" cy="2293620"/>
          </a:xfrm>
          <a:prstGeom prst="rect">
            <a:avLst/>
          </a:prstGeom>
        </p:spPr>
      </p:pic>
    </p:spTree>
    <p:extLst>
      <p:ext uri="{BB962C8B-B14F-4D97-AF65-F5344CB8AC3E}">
        <p14:creationId xmlns:p14="http://schemas.microsoft.com/office/powerpoint/2010/main" val="245222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A43A5-9232-4052-AB14-7F6688C4EDCD}"/>
              </a:ext>
            </a:extLst>
          </p:cNvPr>
          <p:cNvSpPr>
            <a:spLocks noGrp="1"/>
          </p:cNvSpPr>
          <p:nvPr>
            <p:ph type="title"/>
          </p:nvPr>
        </p:nvSpPr>
        <p:spPr>
          <a:xfrm>
            <a:off x="378023" y="717550"/>
            <a:ext cx="2646164" cy="1482470"/>
          </a:xfrm>
        </p:spPr>
        <p:txBody>
          <a:bodyPr/>
          <a:lstStyle/>
          <a:p>
            <a:pPr algn="ctr"/>
            <a:r>
              <a:rPr lang="en-US" dirty="0">
                <a:solidFill>
                  <a:srgbClr val="0A0A27"/>
                </a:solidFill>
              </a:rPr>
              <a:t>Entity-Relationship Diagram</a:t>
            </a:r>
          </a:p>
        </p:txBody>
      </p:sp>
      <p:pic>
        <p:nvPicPr>
          <p:cNvPr id="6" name="Content Placeholder 5" descr="Graphical user interface, text&#10;&#10;Description automatically generated">
            <a:extLst>
              <a:ext uri="{FF2B5EF4-FFF2-40B4-BE49-F238E27FC236}">
                <a16:creationId xmlns:a16="http://schemas.microsoft.com/office/drawing/2014/main" id="{590091B3-7D93-4E11-B4C6-FBFEF1C5D9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6698" y="604838"/>
            <a:ext cx="4833028" cy="4348162"/>
          </a:xfrm>
        </p:spPr>
      </p:pic>
      <p:pic>
        <p:nvPicPr>
          <p:cNvPr id="8" name="Picture 7" descr="Logo&#10;&#10;Description automatically generated">
            <a:extLst>
              <a:ext uri="{FF2B5EF4-FFF2-40B4-BE49-F238E27FC236}">
                <a16:creationId xmlns:a16="http://schemas.microsoft.com/office/drawing/2014/main" id="{EBA6FDE0-D756-4CF2-BC36-819E0374C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295" y="2659380"/>
            <a:ext cx="2293620" cy="2293620"/>
          </a:xfrm>
          <a:prstGeom prst="rect">
            <a:avLst/>
          </a:prstGeom>
        </p:spPr>
      </p:pic>
    </p:spTree>
    <p:extLst>
      <p:ext uri="{BB962C8B-B14F-4D97-AF65-F5344CB8AC3E}">
        <p14:creationId xmlns:p14="http://schemas.microsoft.com/office/powerpoint/2010/main" val="1548153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CDB3-7F6A-4AD4-B643-1ECC2055E5D2}"/>
              </a:ext>
            </a:extLst>
          </p:cNvPr>
          <p:cNvSpPr>
            <a:spLocks noGrp="1"/>
          </p:cNvSpPr>
          <p:nvPr>
            <p:ph type="title"/>
          </p:nvPr>
        </p:nvSpPr>
        <p:spPr/>
        <p:txBody>
          <a:bodyPr/>
          <a:lstStyle/>
          <a:p>
            <a:r>
              <a:rPr lang="en-US" dirty="0"/>
              <a:t>Security Considerations</a:t>
            </a:r>
          </a:p>
        </p:txBody>
      </p:sp>
      <p:sp>
        <p:nvSpPr>
          <p:cNvPr id="3" name="Content Placeholder 2">
            <a:extLst>
              <a:ext uri="{FF2B5EF4-FFF2-40B4-BE49-F238E27FC236}">
                <a16:creationId xmlns:a16="http://schemas.microsoft.com/office/drawing/2014/main" id="{86D4CD12-A6BC-4DE3-87AB-C687F093CAD1}"/>
              </a:ext>
            </a:extLst>
          </p:cNvPr>
          <p:cNvSpPr>
            <a:spLocks noGrp="1"/>
          </p:cNvSpPr>
          <p:nvPr>
            <p:ph idx="1"/>
          </p:nvPr>
        </p:nvSpPr>
        <p:spPr/>
        <p:txBody>
          <a:bodyPr/>
          <a:lstStyle/>
          <a:p>
            <a:pPr lvl="1"/>
            <a:r>
              <a:rPr lang="en-US" dirty="0"/>
              <a:t>Authentication through Google Sign In</a:t>
            </a:r>
          </a:p>
          <a:p>
            <a:pPr lvl="2"/>
            <a:r>
              <a:rPr lang="en-US" dirty="0"/>
              <a:t>No user credentials stored in our database</a:t>
            </a:r>
          </a:p>
          <a:p>
            <a:pPr lvl="1"/>
            <a:r>
              <a:rPr lang="en-US" dirty="0"/>
              <a:t>OpenID authentication with Spotify</a:t>
            </a:r>
          </a:p>
          <a:p>
            <a:pPr lvl="1"/>
            <a:r>
              <a:rPr lang="en-US" dirty="0"/>
              <a:t>HTTPS</a:t>
            </a:r>
          </a:p>
          <a:p>
            <a:pPr lvl="1"/>
            <a:r>
              <a:rPr lang="en-US" dirty="0"/>
              <a:t>Prepared SQL statements to avoid SQL injection</a:t>
            </a:r>
          </a:p>
        </p:txBody>
      </p:sp>
      <p:pic>
        <p:nvPicPr>
          <p:cNvPr id="4" name="Picture 3" descr="Logo&#10;&#10;Description automatically generated">
            <a:extLst>
              <a:ext uri="{FF2B5EF4-FFF2-40B4-BE49-F238E27FC236}">
                <a16:creationId xmlns:a16="http://schemas.microsoft.com/office/drawing/2014/main" id="{7EE73247-5DF8-4E09-8A08-A75A2AB87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160" y="2118995"/>
            <a:ext cx="2293620" cy="2293620"/>
          </a:xfrm>
          <a:prstGeom prst="rect">
            <a:avLst/>
          </a:prstGeom>
        </p:spPr>
      </p:pic>
    </p:spTree>
    <p:extLst>
      <p:ext uri="{BB962C8B-B14F-4D97-AF65-F5344CB8AC3E}">
        <p14:creationId xmlns:p14="http://schemas.microsoft.com/office/powerpoint/2010/main" val="3197060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D3DB5-7A45-46CA-A0F5-BD2E6C479D3B}"/>
              </a:ext>
            </a:extLst>
          </p:cNvPr>
          <p:cNvSpPr>
            <a:spLocks noGrp="1"/>
          </p:cNvSpPr>
          <p:nvPr>
            <p:ph type="ctrTitle"/>
          </p:nvPr>
        </p:nvSpPr>
        <p:spPr/>
        <p:txBody>
          <a:bodyPr/>
          <a:lstStyle/>
          <a:p>
            <a:r>
              <a:rPr lang="en-US" dirty="0"/>
              <a:t>TuneFull Demo</a:t>
            </a:r>
          </a:p>
        </p:txBody>
      </p:sp>
    </p:spTree>
    <p:extLst>
      <p:ext uri="{BB962C8B-B14F-4D97-AF65-F5344CB8AC3E}">
        <p14:creationId xmlns:p14="http://schemas.microsoft.com/office/powerpoint/2010/main" val="2064534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C433F-1DDC-4BAE-9031-3032C0613064}"/>
              </a:ext>
            </a:extLst>
          </p:cNvPr>
          <p:cNvSpPr>
            <a:spLocks noGrp="1"/>
          </p:cNvSpPr>
          <p:nvPr>
            <p:ph type="title"/>
          </p:nvPr>
        </p:nvSpPr>
        <p:spPr>
          <a:xfrm>
            <a:off x="797135" y="217898"/>
            <a:ext cx="8486353" cy="1199561"/>
          </a:xfrm>
        </p:spPr>
        <p:txBody>
          <a:bodyPr/>
          <a:lstStyle/>
          <a:p>
            <a:r>
              <a:rPr lang="en-US" dirty="0"/>
              <a:t>Obstacles Overcome and Lessons Learned</a:t>
            </a:r>
          </a:p>
        </p:txBody>
      </p:sp>
      <p:sp>
        <p:nvSpPr>
          <p:cNvPr id="3" name="Content Placeholder 2">
            <a:extLst>
              <a:ext uri="{FF2B5EF4-FFF2-40B4-BE49-F238E27FC236}">
                <a16:creationId xmlns:a16="http://schemas.microsoft.com/office/drawing/2014/main" id="{F3D73E32-CBA1-42C5-B257-A379A9D9F26D}"/>
              </a:ext>
            </a:extLst>
          </p:cNvPr>
          <p:cNvSpPr>
            <a:spLocks noGrp="1"/>
          </p:cNvSpPr>
          <p:nvPr>
            <p:ph idx="1"/>
          </p:nvPr>
        </p:nvSpPr>
        <p:spPr/>
        <p:txBody>
          <a:bodyPr/>
          <a:lstStyle/>
          <a:p>
            <a:pPr lvl="1"/>
            <a:r>
              <a:rPr lang="en-US" dirty="0"/>
              <a:t>Data model: Relationship entity</a:t>
            </a:r>
          </a:p>
          <a:p>
            <a:pPr lvl="2"/>
            <a:r>
              <a:rPr lang="en-US" dirty="0"/>
              <a:t>How to connect User to User</a:t>
            </a:r>
          </a:p>
          <a:p>
            <a:pPr lvl="2"/>
            <a:r>
              <a:rPr lang="en-US" dirty="0"/>
              <a:t>Friends vs. following</a:t>
            </a:r>
          </a:p>
          <a:p>
            <a:pPr lvl="1"/>
            <a:r>
              <a:rPr lang="en-US" dirty="0"/>
              <a:t>Spotify SDK and Authentication</a:t>
            </a:r>
          </a:p>
          <a:p>
            <a:pPr lvl="2"/>
            <a:r>
              <a:rPr lang="en-US" dirty="0"/>
              <a:t>Research info online</a:t>
            </a:r>
          </a:p>
          <a:p>
            <a:pPr lvl="2"/>
            <a:r>
              <a:rPr lang="en-US" dirty="0"/>
              <a:t>Thinking out-of-the-box</a:t>
            </a:r>
          </a:p>
          <a:p>
            <a:pPr lvl="1"/>
            <a:r>
              <a:rPr lang="en-US" dirty="0"/>
              <a:t>Navigation</a:t>
            </a:r>
          </a:p>
          <a:p>
            <a:pPr lvl="2"/>
            <a:r>
              <a:rPr lang="en-US" dirty="0"/>
              <a:t>Being willing to change our ideas from original wireframes</a:t>
            </a:r>
          </a:p>
          <a:p>
            <a:pPr lvl="1"/>
            <a:r>
              <a:rPr lang="en-US" dirty="0"/>
              <a:t>Being Persistent</a:t>
            </a:r>
          </a:p>
          <a:p>
            <a:pPr lvl="2"/>
            <a:r>
              <a:rPr lang="en-US" dirty="0"/>
              <a:t>Things take longer than expected</a:t>
            </a:r>
          </a:p>
        </p:txBody>
      </p:sp>
      <p:pic>
        <p:nvPicPr>
          <p:cNvPr id="4" name="Picture 3" descr="Logo&#10;&#10;Description automatically generated">
            <a:extLst>
              <a:ext uri="{FF2B5EF4-FFF2-40B4-BE49-F238E27FC236}">
                <a16:creationId xmlns:a16="http://schemas.microsoft.com/office/drawing/2014/main" id="{83D49DE8-E585-4951-A53F-8131163BB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160" y="2118995"/>
            <a:ext cx="2293620" cy="2293620"/>
          </a:xfrm>
          <a:prstGeom prst="rect">
            <a:avLst/>
          </a:prstGeom>
        </p:spPr>
      </p:pic>
    </p:spTree>
    <p:extLst>
      <p:ext uri="{BB962C8B-B14F-4D97-AF65-F5344CB8AC3E}">
        <p14:creationId xmlns:p14="http://schemas.microsoft.com/office/powerpoint/2010/main" val="2047105573"/>
      </p:ext>
    </p:extLst>
  </p:cSld>
  <p:clrMapOvr>
    <a:masterClrMapping/>
  </p:clrMapOvr>
</p:sld>
</file>

<file path=ppt/theme/theme1.xml><?xml version="1.0" encoding="utf-8"?>
<a:theme xmlns:a="http://schemas.openxmlformats.org/drawingml/2006/main" name="Retrospect">
  <a:themeElements>
    <a:clrScheme name="Custom 1">
      <a:dk1>
        <a:srgbClr val="0A0A27"/>
      </a:dk1>
      <a:lt1>
        <a:sysClr val="window" lastClr="FFFFFF"/>
      </a:lt1>
      <a:dk2>
        <a:srgbClr val="1B1B66"/>
      </a:dk2>
      <a:lt2>
        <a:srgbClr val="CCDDEA"/>
      </a:lt2>
      <a:accent1>
        <a:srgbClr val="91DB71"/>
      </a:accent1>
      <a:accent2>
        <a:srgbClr val="FFBD59"/>
      </a:accent2>
      <a:accent3>
        <a:srgbClr val="65AAD1"/>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424</Words>
  <Application>Microsoft Office PowerPoint</Application>
  <PresentationFormat>Custom</PresentationFormat>
  <Paragraphs>97</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Retrospect</vt:lpstr>
      <vt:lpstr>PowerPoint Presentation</vt:lpstr>
      <vt:lpstr>The TuneFull Team</vt:lpstr>
      <vt:lpstr>Project Summary</vt:lpstr>
      <vt:lpstr>Technical Inventory – Server Side</vt:lpstr>
      <vt:lpstr>Technical Inventory – Client Side</vt:lpstr>
      <vt:lpstr>Entity-Relationship Diagram</vt:lpstr>
      <vt:lpstr>Security Considerations</vt:lpstr>
      <vt:lpstr>TuneFull Demo</vt:lpstr>
      <vt:lpstr>Obstacles Overcome and Lessons Learned</vt:lpstr>
      <vt:lpstr>Current State and Future Directions</vt:lpstr>
      <vt:lpstr>Thank you for your time!  Check it out at: tunefull.github.io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dc:creator>
  <cp:lastModifiedBy>Laura</cp:lastModifiedBy>
  <cp:revision>7</cp:revision>
  <dcterms:created xsi:type="dcterms:W3CDTF">2020-12-10T18:42:20Z</dcterms:created>
  <dcterms:modified xsi:type="dcterms:W3CDTF">2020-12-11T00:17:15Z</dcterms:modified>
</cp:coreProperties>
</file>