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552D9-8B9E-47A5-B69B-1B7297A01F3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11E97-4FC7-4AEA-84F5-EAF55E1A7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6169-3110-45D6-959B-EEE8427E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B7847-CCB0-4607-998A-E30599A40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1CE1-D2E0-43CD-841E-C8C9A97C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CB0-D292-4024-91DE-0762D2E6F91F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24AD-03C7-4262-9DD8-FF8C3403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186E-DDB1-48BE-B519-346D8F7D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A98F-FB6F-4547-8FC3-952CA188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AA0C1-B2F2-4948-8B05-5F3C6F49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841A-EA59-4F69-8196-3214D7A5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5B7-02B4-4312-97D8-D63290FE7EAE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CA95-14EE-46FB-B253-84FEC9AA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49DDB-A8EC-4EC8-A3D6-548DF97D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C789A-12F4-4BA7-8F35-51DCFAF5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7D0C3-231A-41C1-89D2-FC2FAB3A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CC1A-300C-41B7-9507-F4202075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4F6D-E480-4013-8476-3BFD0E7EE49D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1DC9-D17A-480F-A945-344A1642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D8BD-158F-442A-B1BB-12A341CB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58C5-6D32-4476-932B-53A42046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381-B4C0-4522-B4E0-C76CEC28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C8E7-B79B-440A-8E39-6CE7C641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FD6F-0924-405B-A72D-713110CC73AB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E501-2288-4209-B72A-A72665A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4A02-7FF7-4281-89C0-15AB2E9D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F2EB-CB9F-4291-872D-CE26277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5045-DF18-43DA-8835-75D1FEC9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145B-504D-4EE3-9A98-40097AB0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12D-A633-4A81-BADC-C3F5B949757B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9AD5-4F0E-47E2-BE9F-AD105B2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3ADD-70A2-4C40-842C-3A7C91E9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5362-D5AF-4260-A2F8-2304CB8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CC1A-9D05-49F4-B9A1-3FA82AB25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8F45-545B-4158-86C6-17EC010C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5F2A-FA73-4828-A491-C2FC58C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0CC5-61D7-4D02-BE62-8C1FC45190E6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7FD06-C093-4105-AEDF-456EE1AF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22A0-83DA-4C64-B893-977A6E6B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1160-1D84-4E92-BB70-89058263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12DF-788D-493E-A17F-EE599424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24C7-8F1F-4220-8B69-35E98620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6E865-D60A-47F0-BCDB-79CEA1444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B6E13-C46A-492A-9193-EE0447BA5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FE7EB-3C40-4CA8-B765-E1672F66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AFC-9DFB-432B-8FCF-D2C72CD8362D}" type="datetime1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33BBE-35EC-4B90-A03A-CD48C929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3715B-4485-4F28-A0C9-A4FAFD1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6AA1-6AC9-4F10-9866-AF5D6952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02FBF-A52A-4676-B930-583D77B4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7CA-139D-47BF-B77D-2FA2B21EB506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539D-B02B-496C-B73B-8F74A6CE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7C91C-486B-40BC-9F91-529B8730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8A574-7871-4F86-BA91-C511B64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709-6881-4DB7-8BBC-0CFE3D824AB9}" type="datetime1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406E0-51FB-4149-9C5C-A7AFBB36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1A547-22DC-428E-97CD-1450AD60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CC2D-CCCA-40D3-AFFF-84AF9B92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682D-9CF3-43DF-A558-D49D73A4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87A0-29F6-4517-8D68-FEB4FF970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CF07E-DA37-4CE1-8A59-E6D34EA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A2CE-6DE9-4612-BF0A-7EF94737B5BB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24E04-C018-4381-83B1-E64FF29B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9E6B-2A68-4BC5-AFD2-BF0D693A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37C3-09C6-4434-86BC-4DEC7726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C44D2-1C6F-4585-90A7-C95AB261A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870EF-B9B1-4CAB-A9F1-FF4D20CC3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EF693-D152-401F-A8B9-25FFF139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37C2-07D5-42AF-8141-331BE0885A6C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C134-D688-43F5-9337-B20DEB22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MIDS Summer 2021 W200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8C8B-D1D8-4A34-B1D3-25D441D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8A043-78D9-4BC3-AC53-FD0139FD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1CF0-3969-4A00-AAAC-EC220DFB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FF5B-3034-446C-92C3-B7A6B153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8443-2759-43EC-B083-B370DDFF7B1E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51E0-990B-4FA1-9C8F-C6475E2F3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MIDS Summer 2021 W200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6B99-08C3-43F6-9516-DBDD23669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5F05-C074-4E03-8474-0837EEB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6853D-93A2-42EC-9631-CDAFBB21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5" y="136525"/>
            <a:ext cx="5878705" cy="11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B373-0C0E-4291-985F-0DACCF80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448425"/>
            <a:ext cx="56692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MIDS Summer 2021 W200 Project 1 – Don Irwin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72FD-AAA5-48C0-980E-C092106F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792" y="6448425"/>
            <a:ext cx="28437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A25B41-E79F-4B95-988A-62EB85592434}" type="datetime1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7/6/2021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25E4-1990-4CCE-AE8B-74E9B6A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445982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6B435F05-C074-4E03-8474-0837EEBF7321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>
                <a:spcAft>
                  <a:spcPts val="600"/>
                </a:spcAft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8B9F-2776-4A20-9A9B-B701271D7E17}"/>
              </a:ext>
            </a:extLst>
          </p:cNvPr>
          <p:cNvSpPr txBox="1"/>
          <p:nvPr/>
        </p:nvSpPr>
        <p:spPr>
          <a:xfrm>
            <a:off x="6096000" y="13652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MIDS Summer 2021 w200 Project 1 Presentation</a:t>
            </a:r>
            <a:br>
              <a:rPr lang="en-US" dirty="0"/>
            </a:br>
            <a:r>
              <a:rPr lang="en-US" dirty="0"/>
              <a:t>Don Irwin: 06/24/2021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38E86-29A3-4C59-92B1-110513108A44}"/>
              </a:ext>
            </a:extLst>
          </p:cNvPr>
          <p:cNvSpPr/>
          <p:nvPr/>
        </p:nvSpPr>
        <p:spPr>
          <a:xfrm>
            <a:off x="233362" y="1345700"/>
            <a:ext cx="117252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Background: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collected summary Real Estate data for approximately three months.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is too little data to garner any information about market trends, and the data is imperfect.  But it was / is enough to use for a simple project utilizing object oriented design.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 data store: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I’m using my file system as the persistent data store.  Let’s look at the data.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CB95C-532B-40CD-B032-0BB8D4D7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1480427"/>
            <a:ext cx="9564370" cy="4150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FC215-92E5-4EC5-B193-C954FCA3EF6A}"/>
              </a:ext>
            </a:extLst>
          </p:cNvPr>
          <p:cNvSpPr txBox="1"/>
          <p:nvPr/>
        </p:nvSpPr>
        <p:spPr>
          <a:xfrm>
            <a:off x="1487424" y="1273232"/>
            <a:ext cx="9366197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active_listings</a:t>
            </a:r>
            <a:r>
              <a:rPr lang="en-US" dirty="0"/>
              <a:t>": "79",</a:t>
            </a:r>
          </a:p>
          <a:p>
            <a:r>
              <a:rPr lang="en-US" dirty="0"/>
              <a:t>    "</a:t>
            </a:r>
            <a:r>
              <a:rPr lang="en-US" dirty="0" err="1"/>
              <a:t>active_listings_up_down</a:t>
            </a:r>
            <a:r>
              <a:rPr lang="en-US" dirty="0"/>
              <a:t>": "down",</a:t>
            </a:r>
          </a:p>
          <a:p>
            <a:r>
              <a:rPr lang="en-US" dirty="0"/>
              <a:t>    "</a:t>
            </a:r>
            <a:r>
              <a:rPr lang="en-US" dirty="0" err="1"/>
              <a:t>analytics_uri</a:t>
            </a:r>
            <a:r>
              <a:rPr lang="en-US" dirty="0"/>
              <a:t>": "https://www.realtor.com/realestateandhomes-search/90017",</a:t>
            </a:r>
          </a:p>
          <a:p>
            <a:r>
              <a:rPr lang="en-US" dirty="0"/>
              <a:t>    "</a:t>
            </a:r>
            <a:r>
              <a:rPr lang="en-US" dirty="0" err="1"/>
              <a:t>average_days_on_market</a:t>
            </a:r>
            <a:r>
              <a:rPr lang="en-US" dirty="0"/>
              <a:t>": "123",</a:t>
            </a:r>
          </a:p>
          <a:p>
            <a:r>
              <a:rPr lang="en-US" dirty="0"/>
              <a:t>    "</a:t>
            </a:r>
            <a:r>
              <a:rPr lang="en-US" dirty="0" err="1"/>
              <a:t>average_days_on_market_up_down</a:t>
            </a:r>
            <a:r>
              <a:rPr lang="en-US" dirty="0"/>
              <a:t>": "down",</a:t>
            </a:r>
          </a:p>
          <a:p>
            <a:r>
              <a:rPr lang="en-US" dirty="0"/>
              <a:t>    "description": "Downtown Los Angeles",</a:t>
            </a:r>
          </a:p>
          <a:p>
            <a:r>
              <a:rPr lang="en-US" dirty="0"/>
              <a:t>    "</a:t>
            </a:r>
            <a:r>
              <a:rPr lang="en-US" dirty="0" err="1"/>
              <a:t>extract_day_id</a:t>
            </a:r>
            <a:r>
              <a:rPr lang="en-US" dirty="0"/>
              <a:t>": "20210318",</a:t>
            </a:r>
          </a:p>
          <a:p>
            <a:r>
              <a:rPr lang="en-US" dirty="0"/>
              <a:t>    "</a:t>
            </a:r>
            <a:r>
              <a:rPr lang="en-US" dirty="0" err="1"/>
              <a:t>extract_dt</a:t>
            </a:r>
            <a:r>
              <a:rPr lang="en-US" dirty="0"/>
              <a:t>": "03/18/2021, 09:15:16",</a:t>
            </a:r>
          </a:p>
          <a:p>
            <a:r>
              <a:rPr lang="en-US" dirty="0"/>
              <a:t>    "</a:t>
            </a:r>
            <a:r>
              <a:rPr lang="en-US" dirty="0" err="1"/>
              <a:t>median_list_price</a:t>
            </a:r>
            <a:r>
              <a:rPr lang="en-US" dirty="0"/>
              <a:t>": "599,000",</a:t>
            </a:r>
          </a:p>
          <a:p>
            <a:r>
              <a:rPr lang="en-US" dirty="0"/>
              <a:t>    "</a:t>
            </a:r>
            <a:r>
              <a:rPr lang="en-US" dirty="0" err="1"/>
              <a:t>median_list_price_up_down</a:t>
            </a:r>
            <a:r>
              <a:rPr lang="en-US" dirty="0"/>
              <a:t>": "down",</a:t>
            </a:r>
          </a:p>
          <a:p>
            <a:r>
              <a:rPr lang="en-US" dirty="0"/>
              <a:t>    "</a:t>
            </a:r>
            <a:r>
              <a:rPr lang="en-US" dirty="0" err="1"/>
              <a:t>median_price_per_sqft</a:t>
            </a:r>
            <a:r>
              <a:rPr lang="en-US" dirty="0"/>
              <a:t>": "707",</a:t>
            </a:r>
          </a:p>
          <a:p>
            <a:r>
              <a:rPr lang="en-US" dirty="0"/>
              <a:t>    "</a:t>
            </a:r>
            <a:r>
              <a:rPr lang="en-US" dirty="0" err="1"/>
              <a:t>median_price_per_sqft_up_down</a:t>
            </a:r>
            <a:r>
              <a:rPr lang="en-US" dirty="0"/>
              <a:t>": "up",</a:t>
            </a:r>
          </a:p>
          <a:p>
            <a:r>
              <a:rPr lang="en-US" dirty="0"/>
              <a:t>    "</a:t>
            </a:r>
            <a:r>
              <a:rPr lang="en-US" dirty="0" err="1"/>
              <a:t>price_reduced_status</a:t>
            </a:r>
            <a:r>
              <a:rPr lang="en-US" dirty="0"/>
              <a:t>": "https://www.redfin.com/zipcode/90017/filter/max-price-reduced=1d",</a:t>
            </a:r>
          </a:p>
          <a:p>
            <a:r>
              <a:rPr lang="en-US" dirty="0"/>
              <a:t>    "</a:t>
            </a:r>
            <a:r>
              <a:rPr lang="en-US" dirty="0" err="1"/>
              <a:t>price_reduced_today</a:t>
            </a:r>
            <a:r>
              <a:rPr lang="en-US" dirty="0"/>
              <a:t>": 2,</a:t>
            </a:r>
          </a:p>
          <a:p>
            <a:r>
              <a:rPr lang="en-US" dirty="0"/>
              <a:t>    "</a:t>
            </a:r>
            <a:r>
              <a:rPr lang="en-US" dirty="0" err="1"/>
              <a:t>search_uri</a:t>
            </a:r>
            <a:r>
              <a:rPr lang="en-US" dirty="0"/>
              <a:t>": "https://www.redfin.com/zipcode/90017",</a:t>
            </a:r>
          </a:p>
          <a:p>
            <a:r>
              <a:rPr lang="en-US" dirty="0"/>
              <a:t>    "</a:t>
            </a:r>
            <a:r>
              <a:rPr lang="en-US" dirty="0" err="1"/>
              <a:t>zipcode</a:t>
            </a:r>
            <a:r>
              <a:rPr lang="en-US" dirty="0"/>
              <a:t>": "90017"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6853D-93A2-42EC-9631-CDAFBB21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5" y="136525"/>
            <a:ext cx="5878705" cy="11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B373-0C0E-4291-985F-0DACCF80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448425"/>
            <a:ext cx="56692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MIDS Summer 2021 W200 Project 1 – Don Irwin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72FD-AAA5-48C0-980E-C092106F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792" y="6448425"/>
            <a:ext cx="28437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A25B41-E79F-4B95-988A-62EB85592434}" type="datetime1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7/6/2021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25E4-1990-4CCE-AE8B-74E9B6A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445982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6B435F05-C074-4E03-8474-0837EEBF7321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>
                <a:spcAft>
                  <a:spcPts val="600"/>
                </a:spcAft>
              </a:pPr>
              <a:t>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8B9F-2776-4A20-9A9B-B701271D7E17}"/>
              </a:ext>
            </a:extLst>
          </p:cNvPr>
          <p:cNvSpPr txBox="1"/>
          <p:nvPr/>
        </p:nvSpPr>
        <p:spPr>
          <a:xfrm>
            <a:off x="6096000" y="13652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MIDS Summer 2021 w200 Project 1 Presentation</a:t>
            </a:r>
            <a:br>
              <a:rPr lang="en-US" dirty="0"/>
            </a:br>
            <a:r>
              <a:rPr lang="en-US" dirty="0"/>
              <a:t>Don Irwin: 06/24/2021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7A67A-C663-4176-914B-D9BF339B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966509"/>
            <a:ext cx="8840417" cy="4609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2625B-F730-4BF8-A6F2-AB733FE53A34}"/>
              </a:ext>
            </a:extLst>
          </p:cNvPr>
          <p:cNvSpPr txBox="1"/>
          <p:nvPr/>
        </p:nvSpPr>
        <p:spPr>
          <a:xfrm>
            <a:off x="514043" y="1454119"/>
            <a:ext cx="690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55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6853D-93A2-42EC-9631-CDAFBB21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5" y="136525"/>
            <a:ext cx="5878705" cy="11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B373-0C0E-4291-985F-0DACCF80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448425"/>
            <a:ext cx="56692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MIDS Summer 2021 W200 Project 1 – Don Irwin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72FD-AAA5-48C0-980E-C092106F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792" y="6448425"/>
            <a:ext cx="28437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A25B41-E79F-4B95-988A-62EB85592434}" type="datetime1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7/6/2021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25E4-1990-4CCE-AE8B-74E9B6A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445982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6B435F05-C074-4E03-8474-0837EEBF7321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>
                <a:spcAft>
                  <a:spcPts val="600"/>
                </a:spcAft>
              </a:pPr>
              <a:t>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8B9F-2776-4A20-9A9B-B701271D7E17}"/>
              </a:ext>
            </a:extLst>
          </p:cNvPr>
          <p:cNvSpPr txBox="1"/>
          <p:nvPr/>
        </p:nvSpPr>
        <p:spPr>
          <a:xfrm>
            <a:off x="6096000" y="13652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MIDS Summer 2021 w200 Project 1 Presentation</a:t>
            </a:r>
            <a:br>
              <a:rPr lang="en-US" dirty="0"/>
            </a:br>
            <a:r>
              <a:rPr lang="en-US" dirty="0"/>
              <a:t>Don Irwin: 06/24/2021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2625B-F730-4BF8-A6F2-AB733FE53A34}"/>
              </a:ext>
            </a:extLst>
          </p:cNvPr>
          <p:cNvSpPr txBox="1"/>
          <p:nvPr/>
        </p:nvSpPr>
        <p:spPr>
          <a:xfrm>
            <a:off x="561403" y="1060791"/>
            <a:ext cx="690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D807-3D95-4D60-A080-5F1E2A0E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59" y="-89272"/>
            <a:ext cx="7570725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B27362-97F7-4A24-8E81-B81133D3754A}"/>
              </a:ext>
            </a:extLst>
          </p:cNvPr>
          <p:cNvSpPr/>
          <p:nvPr/>
        </p:nvSpPr>
        <p:spPr>
          <a:xfrm>
            <a:off x="233362" y="1345700"/>
            <a:ext cx="1172527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Look at Project_1_main.py: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Note on Dependency Checking: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We need to alert a user if something is missing on their system.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Additionally we need to be portable I.E. it will run on OSX / Linux and Windows.  -- Look at utility class.</a:t>
            </a:r>
            <a:br>
              <a:rPr lang="en-US" sz="2800" dirty="0"/>
            </a:br>
            <a:br>
              <a:rPr lang="en-US" sz="28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6853D-93A2-42EC-9631-CDAFBB21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5" y="136525"/>
            <a:ext cx="5878705" cy="11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B373-0C0E-4291-985F-0DACCF80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448425"/>
            <a:ext cx="56692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MIDS Summer 2021 W200 Project 1 – Don Irwin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72FD-AAA5-48C0-980E-C092106F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792" y="6448425"/>
            <a:ext cx="28437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A25B41-E79F-4B95-988A-62EB85592434}" type="datetime1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7/6/2021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25E4-1990-4CCE-AE8B-74E9B6A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445982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6B435F05-C074-4E03-8474-0837EEBF7321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>
                <a:spcAft>
                  <a:spcPts val="600"/>
                </a:spcAft>
              </a:pPr>
              <a:t>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8B9F-2776-4A20-9A9B-B701271D7E17}"/>
              </a:ext>
            </a:extLst>
          </p:cNvPr>
          <p:cNvSpPr txBox="1"/>
          <p:nvPr/>
        </p:nvSpPr>
        <p:spPr>
          <a:xfrm>
            <a:off x="6096000" y="13652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MIDS Summer 2021 w200 Project 1 Presentation</a:t>
            </a:r>
            <a:br>
              <a:rPr lang="en-US" dirty="0"/>
            </a:br>
            <a:r>
              <a:rPr lang="en-US" dirty="0"/>
              <a:t>Don Irwin: 06/24/2021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38E86-29A3-4C59-92B1-110513108A44}"/>
              </a:ext>
            </a:extLst>
          </p:cNvPr>
          <p:cNvSpPr/>
          <p:nvPr/>
        </p:nvSpPr>
        <p:spPr>
          <a:xfrm>
            <a:off x="233362" y="1345700"/>
            <a:ext cx="1172527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Run Demo: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Look at class files:</a:t>
            </a:r>
            <a:br>
              <a:rPr lang="en-US" sz="2000" dirty="0"/>
            </a:br>
            <a:br>
              <a:rPr lang="en-US" sz="20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491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Irwin, Don - Paramount</dc:creator>
  <cp:lastModifiedBy>Irwin, Don - Paramount</cp:lastModifiedBy>
  <cp:revision>7</cp:revision>
  <dcterms:created xsi:type="dcterms:W3CDTF">2021-07-06T18:50:07Z</dcterms:created>
  <dcterms:modified xsi:type="dcterms:W3CDTF">2021-07-06T20:19:58Z</dcterms:modified>
</cp:coreProperties>
</file>