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2" r:id="rId2"/>
    <p:sldMasterId id="2147483687" r:id="rId3"/>
    <p:sldMasterId id="2147483704" r:id="rId4"/>
  </p:sldMasterIdLst>
  <p:sldIdLst>
    <p:sldId id="256" r:id="rId5"/>
    <p:sldId id="261" r:id="rId6"/>
    <p:sldId id="263" r:id="rId7"/>
    <p:sldId id="260" r:id="rId8"/>
    <p:sldId id="257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D4E33"/>
    <a:srgbClr val="859438"/>
    <a:srgbClr val="00A598"/>
    <a:srgbClr val="00A5A2"/>
    <a:srgbClr val="FDB515"/>
    <a:srgbClr val="9DAD33"/>
    <a:srgbClr val="6C3302"/>
    <a:srgbClr val="584F29"/>
    <a:srgbClr val="003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9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144" y="-1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D4E3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DAD3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455656"/>
        <c:axId val="2136241288"/>
      </c:barChart>
      <c:catAx>
        <c:axId val="21364556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53626F"/>
            </a:solidFill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en-US"/>
          </a:p>
        </c:txPr>
        <c:crossAx val="2136241288"/>
        <c:crosses val="autoZero"/>
        <c:auto val="1"/>
        <c:lblAlgn val="ctr"/>
        <c:lblOffset val="100"/>
        <c:noMultiLvlLbl val="0"/>
      </c:catAx>
      <c:valAx>
        <c:axId val="2136241288"/>
        <c:scaling>
          <c:orientation val="minMax"/>
        </c:scaling>
        <c:delete val="0"/>
        <c:axPos val="l"/>
        <c:majorGridlines>
          <c:spPr>
            <a:ln>
              <a:solidFill>
                <a:srgbClr val="53626F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53626F"/>
            </a:solidFill>
          </a:ln>
        </c:spPr>
        <c:txPr>
          <a:bodyPr/>
          <a:lstStyle/>
          <a:p>
            <a:pPr>
              <a:defRPr>
                <a:solidFill>
                  <a:srgbClr val="003262"/>
                </a:solidFill>
              </a:defRPr>
            </a:pPr>
            <a:endParaRPr lang="en-US"/>
          </a:p>
        </c:txPr>
        <c:crossAx val="2136455656"/>
        <c:crosses val="autoZero"/>
        <c:crossBetween val="between"/>
      </c:valAx>
      <c:spPr>
        <a:ln w="6350">
          <a:solidFill>
            <a:srgbClr val="53626F"/>
          </a:solidFill>
        </a:ln>
      </c:spPr>
    </c:plotArea>
    <c:legend>
      <c:legendPos val="r"/>
      <c:layout/>
      <c:overlay val="0"/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4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5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475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5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3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02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4.xml"/><Relationship Id="rId5" Type="http://schemas.openxmlformats.org/officeDocument/2006/relationships/image" Target="../media/image4.jpg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Lorem ipsum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Lorem ipsum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Georgia 50 </a:t>
            </a:r>
            <a:r>
              <a:rPr lang="en-US" dirty="0" err="1" smtClean="0"/>
              <a:t>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Lucida Grande 24 </a:t>
            </a:r>
            <a:r>
              <a:rPr lang="en-US" dirty="0" err="1" smtClean="0"/>
              <a:t>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Georgia 42 </a:t>
            </a:r>
            <a:r>
              <a:rPr lang="en-US" sz="4200" dirty="0" err="1" smtClean="0"/>
              <a:t>pts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Lucida Grande 22 </a:t>
            </a:r>
            <a:r>
              <a:rPr lang="en-US" sz="2200" dirty="0" err="1" smtClean="0"/>
              <a:t>pts</a:t>
            </a:r>
            <a:endParaRPr lang="en-US" sz="2200" dirty="0" smtClean="0"/>
          </a:p>
          <a:p>
            <a:pPr lvl="1"/>
            <a:r>
              <a:rPr lang="en-US" sz="2000" dirty="0" smtClean="0"/>
              <a:t>Second bullet goes here</a:t>
            </a:r>
          </a:p>
          <a:p>
            <a:pPr lvl="2"/>
            <a:r>
              <a:rPr lang="en-US" sz="1800" dirty="0" smtClean="0"/>
              <a:t>Third bullet goes here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7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6668168" cy="1242018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Georgia 42 </a:t>
            </a:r>
            <a:r>
              <a:rPr lang="en-US" sz="4200" dirty="0" err="1" smtClean="0">
                <a:solidFill>
                  <a:schemeClr val="bg1"/>
                </a:solidFill>
              </a:rPr>
              <a:t>pts</a:t>
            </a:r>
            <a:endParaRPr lang="en-US" sz="42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33421"/>
              </p:ext>
            </p:extLst>
          </p:nvPr>
        </p:nvGraphicFramePr>
        <p:xfrm>
          <a:off x="457701" y="2525963"/>
          <a:ext cx="7870825" cy="252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128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Georgia bold 22 </a:t>
            </a:r>
            <a:r>
              <a:rPr lang="en-US" sz="2200" dirty="0" err="1" smtClean="0"/>
              <a:t>pts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First bullet goes here</a:t>
            </a:r>
          </a:p>
          <a:p>
            <a:r>
              <a:rPr lang="en-US" sz="1800" dirty="0" smtClean="0"/>
              <a:t>Second bullet goes here</a:t>
            </a:r>
          </a:p>
          <a:p>
            <a:r>
              <a:rPr lang="en-US" sz="1800" dirty="0" smtClean="0"/>
              <a:t>Third bullet goes here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Body copy </a:t>
            </a:r>
          </a:p>
          <a:p>
            <a:r>
              <a:rPr lang="en-US" sz="1800" dirty="0" smtClean="0"/>
              <a:t>Lucida Grande 18 </a:t>
            </a:r>
            <a:r>
              <a:rPr lang="en-US" sz="1800" dirty="0" err="1" smtClean="0"/>
              <a:t>pts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02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553"/>
            <a:ext cx="6570143" cy="11430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Georgia 42 </a:t>
            </a:r>
            <a:r>
              <a:rPr lang="en-US" sz="4200" dirty="0" err="1" smtClean="0"/>
              <a:t>pt</a:t>
            </a:r>
            <a:endParaRPr lang="en-US" sz="4200" dirty="0"/>
          </a:p>
        </p:txBody>
      </p:sp>
      <p:pic>
        <p:nvPicPr>
          <p:cNvPr id="4" name="Content Placeholder 3" descr="6360927835_2bbe1f1c80_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5" b="12675"/>
          <a:stretch>
            <a:fillRect/>
          </a:stretch>
        </p:blipFill>
        <p:spPr>
          <a:xfrm>
            <a:off x="457200" y="1610393"/>
            <a:ext cx="6570143" cy="3269081"/>
          </a:xfrm>
        </p:spPr>
      </p:pic>
    </p:spTree>
    <p:extLst>
      <p:ext uri="{BB962C8B-B14F-4D97-AF65-F5344CB8AC3E}">
        <p14:creationId xmlns:p14="http://schemas.microsoft.com/office/powerpoint/2010/main" val="28009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Lucida Grande 22 </a:t>
            </a:r>
            <a:r>
              <a:rPr lang="en-US" dirty="0" err="1" smtClean="0"/>
              <a:t>pt</a:t>
            </a:r>
            <a:endParaRPr lang="en-US" dirty="0" smtClean="0"/>
          </a:p>
          <a:p>
            <a:r>
              <a:rPr lang="en-US" dirty="0" smtClean="0"/>
              <a:t>Second bullet goes here</a:t>
            </a:r>
          </a:p>
          <a:p>
            <a:r>
              <a:rPr lang="en-US" dirty="0" smtClean="0"/>
              <a:t>Third bullet goes here</a:t>
            </a:r>
          </a:p>
          <a:p>
            <a:r>
              <a:rPr lang="en-US" dirty="0" smtClean="0"/>
              <a:t>Fourth bullet goes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Georgia 42 </a:t>
            </a:r>
            <a:r>
              <a:rPr lang="en-US" sz="4200" dirty="0" err="1" smtClean="0"/>
              <a:t>pt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734197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70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Custom Design</vt:lpstr>
      <vt:lpstr>Berkeley_Brights_Tessellations</vt:lpstr>
      <vt:lpstr>1_Custom Design</vt:lpstr>
      <vt:lpstr>2_Custom Design</vt:lpstr>
      <vt:lpstr>Title Georgia 50 pts</vt:lpstr>
      <vt:lpstr>Georgia 42 pts</vt:lpstr>
      <vt:lpstr>Georgia 42 pts</vt:lpstr>
      <vt:lpstr>Georgia bold 22 pts</vt:lpstr>
      <vt:lpstr>Georgia 42 pt</vt:lpstr>
      <vt:lpstr>Georgia 42 pt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lclusr</cp:lastModifiedBy>
  <cp:revision>32</cp:revision>
  <dcterms:created xsi:type="dcterms:W3CDTF">2013-01-15T19:08:57Z</dcterms:created>
  <dcterms:modified xsi:type="dcterms:W3CDTF">2015-04-06T20:40:03Z</dcterms:modified>
</cp:coreProperties>
</file>