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2" r:id="rId4"/>
    <p:sldId id="263" r:id="rId5"/>
    <p:sldId id="260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 varScale="1">
        <p:scale>
          <a:sx n="108" d="100"/>
          <a:sy n="108" d="100"/>
        </p:scale>
        <p:origin x="1698" y="7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>
                <a:solidFill>
                  <a:srgbClr val="003262"/>
                </a:solidFill>
              </a:defRPr>
            </a:pPr>
            <a:r>
              <a:rPr lang="en-US" sz="1800" dirty="0">
                <a:solidFill>
                  <a:srgbClr val="2D637F"/>
                </a:solidFill>
                <a:latin typeface="Lucida Grande"/>
                <a:cs typeface="Lucida Grande"/>
              </a:rPr>
              <a:t>Sales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3262"/>
              </a:solidFill>
            </c:spPr>
            <c:extLst>
              <c:ext xmlns:c16="http://schemas.microsoft.com/office/drawing/2014/chart" uri="{C3380CC4-5D6E-409C-BE32-E72D297353CC}">
                <c16:uniqueId val="{00000001-60BD-4A9D-8B2A-031C908480D8}"/>
              </c:ext>
            </c:extLst>
          </c:dPt>
          <c:dPt>
            <c:idx val="1"/>
            <c:bubble3D val="0"/>
            <c:spPr>
              <a:solidFill>
                <a:srgbClr val="E09E19"/>
              </a:solidFill>
            </c:spPr>
            <c:extLst>
              <c:ext xmlns:c16="http://schemas.microsoft.com/office/drawing/2014/chart" uri="{C3380CC4-5D6E-409C-BE32-E72D297353CC}">
                <c16:uniqueId val="{00000003-60BD-4A9D-8B2A-031C908480D8}"/>
              </c:ext>
            </c:extLst>
          </c:dPt>
          <c:dPt>
            <c:idx val="2"/>
            <c:bubble3D val="0"/>
            <c:spPr>
              <a:solidFill>
                <a:srgbClr val="9DAD33"/>
              </a:solidFill>
            </c:spPr>
            <c:extLst>
              <c:ext xmlns:c16="http://schemas.microsoft.com/office/drawing/2014/chart" uri="{C3380CC4-5D6E-409C-BE32-E72D297353CC}">
                <c16:uniqueId val="{00000005-60BD-4A9D-8B2A-031C908480D8}"/>
              </c:ext>
            </c:extLst>
          </c:dPt>
          <c:dPt>
            <c:idx val="3"/>
            <c:bubble3D val="0"/>
            <c:spPr>
              <a:solidFill>
                <a:srgbClr val="ED4E33"/>
              </a:solidFill>
            </c:spPr>
            <c:extLst>
              <c:ext xmlns:c16="http://schemas.microsoft.com/office/drawing/2014/chart" uri="{C3380CC4-5D6E-409C-BE32-E72D297353CC}">
                <c16:uniqueId val="{00000007-60BD-4A9D-8B2A-031C908480D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BD-4A9D-8B2A-031C90848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solidFill>
                <a:srgbClr val="2D637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Title Georgia 50 </a:t>
            </a:r>
            <a:r>
              <a:rPr lang="en-US" dirty="0" err="1">
                <a:solidFill>
                  <a:srgbClr val="C28220"/>
                </a:solidFill>
              </a:rPr>
              <a:t>pts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dirty="0"/>
              <a:t>Lucida Grande 22 </a:t>
            </a:r>
            <a:r>
              <a:rPr lang="en-US" dirty="0" err="1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</p:spPr>
        <p:txBody>
          <a:bodyPr>
            <a:normAutofit/>
          </a:bodyPr>
          <a:lstStyle/>
          <a:p>
            <a:r>
              <a:rPr lang="en-US" sz="4200" dirty="0"/>
              <a:t>Georgia 42 </a:t>
            </a:r>
            <a:r>
              <a:rPr lang="en-US" sz="4200" dirty="0" err="1"/>
              <a:t>pts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2387770"/>
            <a:ext cx="8446168" cy="2064669"/>
          </a:xfrm>
        </p:spPr>
        <p:txBody>
          <a:bodyPr>
            <a:normAutofit/>
          </a:bodyPr>
          <a:lstStyle/>
          <a:p>
            <a:r>
              <a:rPr lang="en-US" sz="2200" dirty="0"/>
              <a:t>Lucida Grande 22 </a:t>
            </a:r>
            <a:r>
              <a:rPr lang="en-US" sz="2200" dirty="0" err="1"/>
              <a:t>pts</a:t>
            </a:r>
            <a:endParaRPr lang="en-US" sz="2200" dirty="0"/>
          </a:p>
          <a:p>
            <a:pPr lvl="1"/>
            <a:r>
              <a:rPr lang="en-US" sz="2000" dirty="0"/>
              <a:t>Secondary bullet goes here</a:t>
            </a:r>
          </a:p>
          <a:p>
            <a:pPr lvl="2"/>
            <a:r>
              <a:rPr lang="en-US" sz="1800" dirty="0"/>
              <a:t>Tertiary bullet goes here</a:t>
            </a:r>
          </a:p>
        </p:txBody>
      </p:sp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539971"/>
              </p:ext>
            </p:extLst>
          </p:nvPr>
        </p:nvGraphicFramePr>
        <p:xfrm>
          <a:off x="3465513" y="1184870"/>
          <a:ext cx="5060950" cy="365700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1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8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Lorem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Dolor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Enim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E09E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69"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89056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4359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0349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/>
                        <a:t>435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23243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25567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/>
                        <a:t>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09867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/>
                        <a:t>345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768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0980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43138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2389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282">
                <a:tc>
                  <a:txBody>
                    <a:bodyPr/>
                    <a:lstStyle/>
                    <a:p>
                      <a:r>
                        <a:rPr lang="en-US" sz="1400" dirty="0" err="1"/>
                        <a:t>Fuga</a:t>
                      </a:r>
                      <a:r>
                        <a:rPr lang="en-US" sz="1400" baseline="0" dirty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Modi</a:t>
                      </a:r>
                      <a:r>
                        <a:rPr lang="en-US" sz="1400" dirty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Tempora</a:t>
                      </a:r>
                      <a:r>
                        <a:rPr lang="en-US" sz="1400" baseline="0" dirty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Nihil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Incidunt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0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Cor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vel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Wquis</a:t>
                      </a:r>
                      <a:r>
                        <a:rPr lang="en-US" sz="1400" dirty="0"/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Autem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Nulla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1547"/>
            <a:ext cx="3008313" cy="3815717"/>
          </a:xfrm>
        </p:spPr>
        <p:txBody>
          <a:bodyPr/>
          <a:lstStyle/>
          <a:p>
            <a:r>
              <a:rPr lang="en-US" dirty="0"/>
              <a:t>Lucida Grande 14 </a:t>
            </a:r>
            <a:r>
              <a:rPr lang="en-US" dirty="0" err="1"/>
              <a:t>pt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bold 20 </a:t>
            </a:r>
            <a:r>
              <a:rPr lang="en-US" dirty="0" err="1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03902"/>
              </p:ext>
            </p:extLst>
          </p:nvPr>
        </p:nvGraphicFramePr>
        <p:xfrm>
          <a:off x="2720307" y="1063087"/>
          <a:ext cx="511175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1547"/>
            <a:ext cx="3008313" cy="3815717"/>
          </a:xfrm>
        </p:spPr>
        <p:txBody>
          <a:bodyPr/>
          <a:lstStyle/>
          <a:p>
            <a:r>
              <a:rPr lang="en-US" dirty="0"/>
              <a:t>Lucida Grande 14 </a:t>
            </a:r>
            <a:r>
              <a:rPr lang="en-US" dirty="0" err="1"/>
              <a:t>pt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bold 20 </a:t>
            </a:r>
            <a:r>
              <a:rPr lang="en-US" dirty="0" err="1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8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Georgia bold 20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0" y="1531651"/>
            <a:ext cx="5111750" cy="4305373"/>
          </a:xfrm>
        </p:spPr>
        <p:txBody>
          <a:bodyPr>
            <a:normAutofit/>
          </a:bodyPr>
          <a:lstStyle/>
          <a:p>
            <a:r>
              <a:rPr lang="en-US" sz="1600" dirty="0"/>
              <a:t>First bullet goes here</a:t>
            </a:r>
          </a:p>
          <a:p>
            <a:r>
              <a:rPr lang="en-US" sz="1600" dirty="0"/>
              <a:t>Secondary bullet goes here</a:t>
            </a:r>
          </a:p>
          <a:p>
            <a:r>
              <a:rPr lang="en-US" sz="1600" dirty="0"/>
              <a:t>Tertiary bullet goes here</a:t>
            </a:r>
          </a:p>
          <a:p>
            <a:pPr lvl="2"/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1651"/>
            <a:ext cx="3162300" cy="3167349"/>
          </a:xfrm>
        </p:spPr>
        <p:txBody>
          <a:bodyPr>
            <a:normAutofit/>
          </a:bodyPr>
          <a:lstStyle/>
          <a:p>
            <a:r>
              <a:rPr lang="en-US" sz="1600" dirty="0"/>
              <a:t>Body copy </a:t>
            </a:r>
          </a:p>
          <a:p>
            <a:r>
              <a:rPr lang="en-US" sz="1600" dirty="0"/>
              <a:t>Lucida Grande 16 </a:t>
            </a:r>
            <a:r>
              <a:rPr lang="en-US" sz="1600" dirty="0" err="1"/>
              <a:t>pts</a:t>
            </a:r>
            <a:endParaRPr lang="en-US" sz="1600" dirty="0"/>
          </a:p>
          <a:p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Fusce</a:t>
            </a:r>
            <a:r>
              <a:rPr lang="en-US" sz="1600" dirty="0"/>
              <a:t> sit </a:t>
            </a:r>
            <a:r>
              <a:rPr lang="en-US" sz="1600" dirty="0" err="1"/>
              <a:t>amet</a:t>
            </a:r>
            <a:r>
              <a:rPr lang="en-US" sz="1600" dirty="0"/>
              <a:t> </a:t>
            </a:r>
            <a:r>
              <a:rPr lang="en-US" sz="1600" dirty="0" err="1"/>
              <a:t>massa</a:t>
            </a:r>
            <a:r>
              <a:rPr lang="en-US" sz="1600" dirty="0"/>
              <a:t> in dolor </a:t>
            </a:r>
            <a:r>
              <a:rPr lang="en-US" sz="1600" dirty="0" err="1"/>
              <a:t>pellentesque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Integer </a:t>
            </a:r>
            <a:r>
              <a:rPr lang="en-US" sz="1600" dirty="0" err="1"/>
              <a:t>nunc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sz="4200" dirty="0" err="1"/>
              <a:t>Lorem</a:t>
            </a:r>
            <a:r>
              <a:rPr lang="en-US" sz="4200" dirty="0"/>
              <a:t> </a:t>
            </a:r>
            <a:r>
              <a:rPr lang="en-US" sz="4200" dirty="0" err="1"/>
              <a:t>Ipsum</a:t>
            </a:r>
            <a:endParaRPr lang="en-US" sz="4200" dirty="0"/>
          </a:p>
        </p:txBody>
      </p:sp>
      <p:pic>
        <p:nvPicPr>
          <p:cNvPr id="4" name="Content Placeholder 3" descr="6360927835_2bbe1f1c80_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5" b="12675"/>
          <a:stretch>
            <a:fillRect/>
          </a:stretch>
        </p:blipFill>
        <p:spPr>
          <a:xfrm>
            <a:off x="565200" y="1944607"/>
            <a:ext cx="6059652" cy="3015078"/>
          </a:xfrm>
        </p:spPr>
      </p:pic>
    </p:spTree>
    <p:extLst>
      <p:ext uri="{BB962C8B-B14F-4D97-AF65-F5344CB8AC3E}">
        <p14:creationId xmlns:p14="http://schemas.microsoft.com/office/powerpoint/2010/main" val="280094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127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Lucida Grande</vt:lpstr>
      <vt:lpstr>Custom Design</vt:lpstr>
      <vt:lpstr>Title Georgia 50 pts</vt:lpstr>
      <vt:lpstr>Georgia 42 pts</vt:lpstr>
      <vt:lpstr>Georgia bold 20 pts</vt:lpstr>
      <vt:lpstr>Georgia bold 20 pts</vt:lpstr>
      <vt:lpstr>Georgia bold 20 pts</vt:lpstr>
      <vt:lpstr>Lorem Ipsum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Irwin, Don - Paramount</cp:lastModifiedBy>
  <cp:revision>46</cp:revision>
  <dcterms:created xsi:type="dcterms:W3CDTF">2013-01-15T19:08:57Z</dcterms:created>
  <dcterms:modified xsi:type="dcterms:W3CDTF">2021-08-01T19:17:55Z</dcterms:modified>
</cp:coreProperties>
</file>