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74" r:id="rId2"/>
    <p:sldId id="287" r:id="rId3"/>
    <p:sldId id="301" r:id="rId4"/>
    <p:sldId id="275" r:id="rId5"/>
    <p:sldId id="309" r:id="rId6"/>
    <p:sldId id="32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DA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2" autoAdjust="0"/>
    <p:restoredTop sz="95691" autoAdjust="0"/>
  </p:normalViewPr>
  <p:slideViewPr>
    <p:cSldViewPr snapToGrid="0" snapToObjects="1">
      <p:cViewPr>
        <p:scale>
          <a:sx n="170" d="100"/>
          <a:sy n="170" d="100"/>
        </p:scale>
        <p:origin x="-720" y="-144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Relationship Id="rId3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Relationship Id="rId3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Relationship Id="rId3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 b="1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rd_ppt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534695"/>
            <a:ext cx="7772400" cy="19965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 cap="none">
                <a:solidFill>
                  <a:srgbClr val="003262"/>
                </a:solidFill>
                <a:latin typeface="FreightSans Pro Semibold"/>
                <a:ea typeface="+mj-ea"/>
                <a:cs typeface="FreightSans Pro Semibold"/>
              </a:defRPr>
            </a:lvl1pPr>
          </a:lstStyle>
          <a:p>
            <a:endParaRPr lang="en-US" sz="5500" b="1" dirty="0">
              <a:latin typeface="Lucida Grande"/>
              <a:cs typeface="Lucida Grande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003262"/>
                </a:solidFill>
                <a:latin typeface="FreightSans Pro Semibold"/>
                <a:cs typeface="Freight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UC Berkeley Primary Logo_Berkeley 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9" y="6078189"/>
            <a:ext cx="1343211" cy="4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5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534695"/>
            <a:ext cx="7772400" cy="19965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 cap="none">
                <a:solidFill>
                  <a:srgbClr val="003262"/>
                </a:solidFill>
                <a:latin typeface="FreightSans Pro Semibold"/>
                <a:ea typeface="+mj-ea"/>
                <a:cs typeface="FreightSans Pro Semibold"/>
              </a:defRPr>
            </a:lvl1pPr>
          </a:lstStyle>
          <a:p>
            <a:endParaRPr lang="en-US" sz="5500" b="1" dirty="0">
              <a:latin typeface="Lucida Grande"/>
              <a:cs typeface="Lucida Grande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0D0D0D"/>
                </a:solidFill>
                <a:latin typeface="FreightSans Pro Semibold"/>
                <a:cs typeface="Freight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</p:spPr>
        <p:txBody>
          <a:bodyPr/>
          <a:lstStyle>
            <a:lvl1pPr>
              <a:defRPr b="1">
                <a:solidFill>
                  <a:srgbClr val="0D0D0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9" y="6078189"/>
            <a:ext cx="1343210" cy="4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rd_ppt4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685800" y="824332"/>
            <a:ext cx="7553325" cy="2723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003262"/>
                </a:solidFill>
                <a:latin typeface="Lucida Grande"/>
                <a:ea typeface="+mj-ea"/>
                <a:cs typeface="Lucida Grande"/>
              </a:defRPr>
            </a:lvl1pPr>
          </a:lstStyle>
          <a:p>
            <a:endParaRPr lang="en-US" b="1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003262"/>
                </a:solidFill>
                <a:latin typeface="FreightSans Pro Semibold"/>
                <a:cs typeface="Freight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UC Berkeley Primary Logo_Berkeley 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9" y="6078189"/>
            <a:ext cx="1343211" cy="4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9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rd_ppt8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685800" y="824332"/>
            <a:ext cx="7553325" cy="2723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003262"/>
                </a:solidFill>
                <a:latin typeface="Lucida Grande"/>
                <a:ea typeface="+mj-ea"/>
                <a:cs typeface="Lucida Grande"/>
              </a:defRPr>
            </a:lvl1pPr>
          </a:lstStyle>
          <a:p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0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FFFFFF"/>
                </a:solidFill>
                <a:latin typeface="FreightSans Pro Semibold"/>
                <a:cs typeface="Freight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9" y="6078189"/>
            <a:ext cx="1343210" cy="4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685800" y="824332"/>
            <a:ext cx="7553325" cy="2723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003262"/>
                </a:solidFill>
                <a:latin typeface="Lucida Grande"/>
                <a:ea typeface="+mj-ea"/>
                <a:cs typeface="Lucida Grande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FFFFFF"/>
                </a:solidFill>
                <a:latin typeface="FreightSans Pro Semibold"/>
                <a:cs typeface="Freight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9" y="6078189"/>
            <a:ext cx="1343210" cy="4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5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rd_ppt9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685800" y="824332"/>
            <a:ext cx="7553325" cy="2723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003262"/>
                </a:solidFill>
                <a:latin typeface="Lucida Grande"/>
                <a:ea typeface="+mj-ea"/>
                <a:cs typeface="Lucida Grande"/>
              </a:defRPr>
            </a:lvl1pPr>
          </a:lstStyle>
          <a:p>
            <a:endParaRPr lang="en-US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0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003262"/>
                </a:solidFill>
                <a:latin typeface="FreightSans Pro Semibold"/>
                <a:cs typeface="Freight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UC Berkeley Primary Logo_Berkeley 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9" y="6078189"/>
            <a:ext cx="1343211" cy="4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8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0" Type="http://schemas.openxmlformats.org/officeDocument/2006/relationships/image" Target="../media/image2.emf"/><Relationship Id="rId11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 descr="UC Berkeley Primary Logo_Berkeley Blue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9" y="6078189"/>
            <a:ext cx="1343211" cy="4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84" r:id="rId4"/>
    <p:sldLayoutId id="2147483686" r:id="rId5"/>
    <p:sldLayoutId id="2147483687" r:id="rId6"/>
    <p:sldLayoutId id="2147483688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003262"/>
          </a:solidFill>
          <a:latin typeface="Lucida Grande"/>
          <a:ea typeface="+mj-ea"/>
          <a:cs typeface="Lucida Grand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Dicta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explicabo</a:t>
            </a:r>
            <a:r>
              <a:rPr lang="en-US" dirty="0" smtClean="0"/>
              <a:t> </a:t>
            </a:r>
            <a:r>
              <a:rPr lang="en-US" dirty="0" err="1" smtClean="0"/>
              <a:t>nemo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1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0"/>
          </p:nvPr>
        </p:nvSpPr>
        <p:spPr>
          <a:xfrm>
            <a:off x="685800" y="2849566"/>
            <a:ext cx="6400800" cy="1113590"/>
          </a:xfrm>
        </p:spPr>
        <p:txBody>
          <a:bodyPr/>
          <a:lstStyle/>
          <a:p>
            <a:r>
              <a:rPr lang="en-US" dirty="0" smtClean="0"/>
              <a:t>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Ipsum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6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0"/>
          </p:nvPr>
        </p:nvSpPr>
        <p:spPr>
          <a:xfrm>
            <a:off x="685800" y="2763418"/>
            <a:ext cx="6400800" cy="1113590"/>
          </a:xfrm>
        </p:spPr>
        <p:txBody>
          <a:bodyPr/>
          <a:lstStyle/>
          <a:p>
            <a:r>
              <a:rPr lang="en-US" dirty="0" smtClean="0"/>
              <a:t>Et </a:t>
            </a:r>
            <a:r>
              <a:rPr lang="en-US" dirty="0" err="1" smtClean="0"/>
              <a:t>ious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1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5924" y="1581318"/>
            <a:ext cx="8728076" cy="3514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kern="1200" cap="none">
                <a:solidFill>
                  <a:srgbClr val="003262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7500" dirty="0" smtClean="0">
                <a:solidFill>
                  <a:schemeClr val="bg1"/>
                </a:solidFill>
                <a:latin typeface="FreightSans Pro Bold"/>
                <a:cs typeface="FreightSans Pro Bold"/>
              </a:rPr>
              <a:t>2</a:t>
            </a:r>
          </a:p>
          <a:p>
            <a:r>
              <a:rPr lang="en-US" sz="6000" dirty="0" smtClean="0">
                <a:solidFill>
                  <a:schemeClr val="bg1"/>
                </a:solidFill>
                <a:latin typeface="FreightSans Pro Semibold"/>
                <a:cs typeface="FreightSans Pro Semibold"/>
              </a:rPr>
              <a:t>Allow for breathing room</a:t>
            </a:r>
            <a:endParaRPr lang="en-US" sz="6000" dirty="0">
              <a:solidFill>
                <a:schemeClr val="bg1"/>
              </a:solidFill>
              <a:latin typeface="FreightSans Pro Semibold"/>
              <a:cs typeface="FreightSans Pro Semibold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Lucida Grande, 50 </a:t>
            </a:r>
            <a:r>
              <a:rPr lang="en-US" dirty="0" err="1" smtClean="0"/>
              <a:t>pts</a:t>
            </a:r>
            <a:endParaRPr lang="en-US" dirty="0"/>
          </a:p>
        </p:txBody>
      </p:sp>
      <p:pic>
        <p:nvPicPr>
          <p:cNvPr id="8" name="Content Placeholder 7" descr="DSC_0189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" r="6403"/>
          <a:stretch>
            <a:fillRect/>
          </a:stretch>
        </p:blipFill>
        <p:spPr/>
      </p:pic>
      <p:graphicFrame>
        <p:nvGraphicFramePr>
          <p:cNvPr id="10" name="Content Placeholder 9"/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2532193331"/>
              </p:ext>
            </p:extLst>
          </p:nvPr>
        </p:nvGraphicFramePr>
        <p:xfrm>
          <a:off x="4466478" y="2097088"/>
          <a:ext cx="37465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9300"/>
                <a:gridCol w="749300"/>
                <a:gridCol w="749300"/>
                <a:gridCol w="749300"/>
                <a:gridCol w="74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45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 </a:t>
            </a:r>
            <a:r>
              <a:rPr lang="en-US" dirty="0" err="1" smtClean="0"/>
              <a:t>Harum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715684" y="2763418"/>
            <a:ext cx="6400800" cy="1113590"/>
          </a:xfrm>
        </p:spPr>
        <p:txBody>
          <a:bodyPr/>
          <a:lstStyle/>
          <a:p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Voluptas</a:t>
            </a:r>
            <a:r>
              <a:rPr lang="en-US" dirty="0" smtClean="0"/>
              <a:t> sit </a:t>
            </a:r>
            <a:r>
              <a:rPr lang="en-US" dirty="0" err="1" smtClean="0"/>
              <a:t>aspernatur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odit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Fugit </a:t>
            </a:r>
            <a:r>
              <a:rPr lang="en-US" dirty="0" err="1" smtClean="0"/>
              <a:t>porro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0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49</Words>
  <Application>Microsoft Macintosh PowerPoint</Application>
  <PresentationFormat>On-screen Show (4:3)</PresentationFormat>
  <Paragraphs>23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 Design</vt:lpstr>
      <vt:lpstr>Sed do eiusmod tempor</vt:lpstr>
      <vt:lpstr>Lorem Ipsum</vt:lpstr>
      <vt:lpstr>At vero eos</vt:lpstr>
      <vt:lpstr>Lucida Grande, 50 pts</vt:lpstr>
      <vt:lpstr>Et Harum</vt:lpstr>
      <vt:lpstr>Voluptas sit aspernatur aut odit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lclusr</cp:lastModifiedBy>
  <cp:revision>87</cp:revision>
  <dcterms:created xsi:type="dcterms:W3CDTF">2013-01-15T19:08:57Z</dcterms:created>
  <dcterms:modified xsi:type="dcterms:W3CDTF">2015-04-06T18:01:03Z</dcterms:modified>
</cp:coreProperties>
</file>