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8"/>
  </p:notesMasterIdLst>
  <p:handoutMasterIdLst>
    <p:handoutMasterId r:id="rId9"/>
  </p:handoutMasterIdLst>
  <p:sldIdLst>
    <p:sldId id="259" r:id="rId2"/>
    <p:sldId id="265" r:id="rId3"/>
    <p:sldId id="264" r:id="rId4"/>
    <p:sldId id="266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3B6"/>
    <a:srgbClr val="C2B9A7"/>
    <a:srgbClr val="D8661F"/>
    <a:srgbClr val="003262"/>
    <a:srgbClr val="D84900"/>
    <a:srgbClr val="D86600"/>
    <a:srgbClr val="D5893E"/>
    <a:srgbClr val="2D637F"/>
    <a:srgbClr val="53626F"/>
    <a:srgbClr val="FDB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473" autoAdjust="0"/>
  </p:normalViewPr>
  <p:slideViewPr>
    <p:cSldViewPr snapToGrid="0">
      <p:cViewPr>
        <p:scale>
          <a:sx n="90" d="100"/>
          <a:sy n="90" d="100"/>
        </p:scale>
        <p:origin x="-2504" y="-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9D3B6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D8661F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C2B9A7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0339208"/>
        <c:axId val="617989208"/>
      </c:barChart>
      <c:catAx>
        <c:axId val="550339208"/>
        <c:scaling>
          <c:orientation val="minMax"/>
        </c:scaling>
        <c:delete val="0"/>
        <c:axPos val="l"/>
        <c:majorTickMark val="out"/>
        <c:minorTickMark val="none"/>
        <c:tickLblPos val="nextTo"/>
        <c:crossAx val="617989208"/>
        <c:crosses val="autoZero"/>
        <c:auto val="1"/>
        <c:lblAlgn val="ctr"/>
        <c:lblOffset val="100"/>
        <c:noMultiLvlLbl val="0"/>
      </c:catAx>
      <c:valAx>
        <c:axId val="617989208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550339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B0447-16F7-234F-A67A-00B099208B6B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F4B62-C2D6-B643-ABA2-C64FF8808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0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C1458-292F-3847-8603-B82856C6141D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E644B-9D12-D440-B002-B1721AD7B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77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438980"/>
            <a:ext cx="7399867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5" y="2983087"/>
            <a:ext cx="7433733" cy="96802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01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77408"/>
            <a:ext cx="8229600" cy="11430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4805"/>
            <a:ext cx="8229600" cy="252641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51578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DB51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 MASTER  |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cs-CZ" smtClean="0"/>
              <a:t>11/15/13 | 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5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58327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91489"/>
            <a:ext cx="4877506" cy="425662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47983"/>
            <a:ext cx="3008313" cy="37860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51578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DB51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 MASTER  |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cs-CZ" smtClean="0"/>
              <a:t>11/15/13 | 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377049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288" y="330552"/>
            <a:ext cx="6462712" cy="3394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286" y="4351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cs-CZ" smtClean="0"/>
              <a:t>11/15/13 | 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1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254977" y="1015999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6494" y="1020939"/>
            <a:ext cx="4623506" cy="40590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254977" y="1533878"/>
            <a:ext cx="3008313" cy="35743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51578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DB51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 MASTER  |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cs-CZ" smtClean="0"/>
              <a:t>11/15/13 | 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emf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706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9138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4305" y="624204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cs-CZ" smtClean="0"/>
              <a:t>11/15/13 | Lorem Ipsum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632" y="6081534"/>
            <a:ext cx="1745673" cy="533400"/>
          </a:xfrm>
          <a:prstGeom prst="rect">
            <a:avLst/>
          </a:prstGeom>
        </p:spPr>
      </p:pic>
      <p:pic>
        <p:nvPicPr>
          <p:cNvPr id="6" name="Picture 5" descr="Structures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778" y="0"/>
            <a:ext cx="9271000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10632" y="6081534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DB515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font Georgia 50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56" y="2799643"/>
            <a:ext cx="7377288" cy="130669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Subtitle, Lucida Grande 22 </a:t>
            </a:r>
            <a:r>
              <a:rPr lang="en-US" sz="2200" dirty="0" err="1" smtClean="0"/>
              <a:t>pt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93681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Georgia 22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Lucida Grande </a:t>
            </a:r>
            <a:r>
              <a:rPr lang="en-US" dirty="0" smtClean="0"/>
              <a:t>14 </a:t>
            </a:r>
            <a:r>
              <a:rPr lang="en-US" dirty="0" err="1" smtClean="0"/>
              <a:t>pt</a:t>
            </a:r>
            <a:endParaRPr lang="en-US" dirty="0"/>
          </a:p>
          <a:p>
            <a:r>
              <a:rPr lang="en-US" dirty="0" err="1"/>
              <a:t>Nemo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 </a:t>
            </a:r>
            <a:r>
              <a:rPr lang="en-US" dirty="0" err="1"/>
              <a:t>aspernatur</a:t>
            </a:r>
            <a:r>
              <a:rPr lang="en-US" dirty="0"/>
              <a:t> </a:t>
            </a:r>
            <a:r>
              <a:rPr lang="en-US" dirty="0" err="1"/>
              <a:t>aur</a:t>
            </a:r>
            <a:r>
              <a:rPr lang="en-US" dirty="0"/>
              <a:t> </a:t>
            </a:r>
            <a:r>
              <a:rPr lang="en-US" dirty="0" err="1"/>
              <a:t>adit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eius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</a:t>
            </a:r>
            <a:r>
              <a:rPr lang="en-US" dirty="0" err="1"/>
              <a:t>tempora</a:t>
            </a:r>
            <a:r>
              <a:rPr lang="en-US" dirty="0"/>
              <a:t> </a:t>
            </a:r>
            <a:r>
              <a:rPr lang="en-US" dirty="0" err="1"/>
              <a:t>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magnam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LOREM IPSUM  | 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>
          <a:xfrm>
            <a:off x="2625807" y="312434"/>
            <a:ext cx="2238375" cy="492365"/>
          </a:xfrm>
        </p:spPr>
        <p:txBody>
          <a:bodyPr/>
          <a:lstStyle/>
          <a:p>
            <a:r>
              <a:rPr lang="en-US" dirty="0" smtClean="0"/>
              <a:t>DOLOR</a:t>
            </a:r>
            <a:endParaRPr lang="en-US" dirty="0"/>
          </a:p>
        </p:txBody>
      </p:sp>
      <p:pic>
        <p:nvPicPr>
          <p:cNvPr id="7" name="Content Placeholder 4" descr="berkeley-339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0" r="12020"/>
          <a:stretch>
            <a:fillRect/>
          </a:stretch>
        </p:blipFill>
        <p:spPr/>
      </p:pic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11/15/13 | 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39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9297"/>
            <a:ext cx="8229600" cy="1143000"/>
          </a:xfrm>
        </p:spPr>
        <p:txBody>
          <a:bodyPr>
            <a:normAutofit/>
          </a:bodyPr>
          <a:lstStyle/>
          <a:p>
            <a:r>
              <a:rPr lang="en-US" sz="4200" dirty="0" smtClean="0"/>
              <a:t>Header Georgia 42 </a:t>
            </a:r>
            <a:r>
              <a:rPr lang="en-US" sz="4200" dirty="0" err="1" smtClean="0"/>
              <a:t>pt</a:t>
            </a:r>
            <a:endParaRPr lang="en-US" sz="42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248067"/>
              </p:ext>
            </p:extLst>
          </p:nvPr>
        </p:nvGraphicFramePr>
        <p:xfrm>
          <a:off x="555978" y="2299053"/>
          <a:ext cx="7501467" cy="252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LOREM IPSUM  |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2625808" y="312434"/>
            <a:ext cx="2238375" cy="492365"/>
          </a:xfrm>
        </p:spPr>
        <p:txBody>
          <a:bodyPr/>
          <a:lstStyle/>
          <a:p>
            <a:r>
              <a:rPr lang="en-US" dirty="0" smtClean="0"/>
              <a:t>DOLOR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11/15/13 | 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1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Georgia 22 </a:t>
            </a:r>
            <a:r>
              <a:rPr lang="en-US" dirty="0" err="1"/>
              <a:t>pt</a:t>
            </a:r>
            <a:r>
              <a:rPr 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Lucida Grande 14 </a:t>
            </a:r>
            <a:r>
              <a:rPr lang="en-US" dirty="0" err="1" smtClean="0"/>
              <a:t>pt</a:t>
            </a:r>
            <a:endParaRPr lang="en-US" dirty="0"/>
          </a:p>
          <a:p>
            <a:r>
              <a:rPr lang="en-US" dirty="0" err="1"/>
              <a:t>Nemo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 </a:t>
            </a:r>
            <a:r>
              <a:rPr lang="en-US" dirty="0" err="1"/>
              <a:t>aspernatur</a:t>
            </a:r>
            <a:r>
              <a:rPr lang="en-US" dirty="0"/>
              <a:t> </a:t>
            </a:r>
            <a:r>
              <a:rPr lang="en-US" dirty="0" err="1"/>
              <a:t>aur</a:t>
            </a:r>
            <a:r>
              <a:rPr lang="en-US" dirty="0"/>
              <a:t> </a:t>
            </a:r>
            <a:r>
              <a:rPr lang="en-US" dirty="0" err="1"/>
              <a:t>adit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eius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</a:t>
            </a:r>
            <a:r>
              <a:rPr lang="en-US" dirty="0" err="1"/>
              <a:t>tempora</a:t>
            </a:r>
            <a:r>
              <a:rPr lang="en-US" dirty="0"/>
              <a:t> </a:t>
            </a:r>
            <a:r>
              <a:rPr lang="en-US" dirty="0" err="1"/>
              <a:t>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magnam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LOREM IPSUM  |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4"/>
          </p:nvPr>
        </p:nvSpPr>
        <p:spPr>
          <a:xfrm>
            <a:off x="2625808" y="312434"/>
            <a:ext cx="2238375" cy="492365"/>
          </a:xfrm>
        </p:spPr>
        <p:txBody>
          <a:bodyPr/>
          <a:lstStyle/>
          <a:p>
            <a:r>
              <a:rPr lang="en-US" dirty="0" smtClean="0"/>
              <a:t>DOLOR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286893"/>
              </p:ext>
            </p:extLst>
          </p:nvPr>
        </p:nvGraphicFramePr>
        <p:xfrm>
          <a:off x="3575050" y="1092200"/>
          <a:ext cx="5061566" cy="36292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2806"/>
                <a:gridCol w="930204"/>
                <a:gridCol w="1171222"/>
                <a:gridCol w="874889"/>
                <a:gridCol w="1072445"/>
              </a:tblGrid>
              <a:tr h="544267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Lorem</a:t>
                      </a:r>
                      <a:endParaRPr lang="en-US" b="1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Dolor</a:t>
                      </a:r>
                      <a:endParaRPr lang="en-US" b="1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It </a:t>
                      </a:r>
                      <a:endParaRPr lang="en-US" b="1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Enim</a:t>
                      </a:r>
                      <a:endParaRPr lang="en-US" b="1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Color</a:t>
                      </a:r>
                      <a:endParaRPr lang="en-US" b="1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marL="137160" marR="137160" marT="137160" marB="137160"/>
                </a:tc>
              </a:tr>
              <a:tr h="56881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43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60000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5600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1700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34000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</a:tr>
              <a:tr h="40061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35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55000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89056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4359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0349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</a:tr>
              <a:tr h="40061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435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3245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23243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25567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123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</a:tr>
              <a:tr h="40061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56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7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45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09867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456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</a:tr>
              <a:tr h="40061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345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768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0980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43138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2389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</a:tr>
              <a:tr h="45777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Fuga</a:t>
                      </a:r>
                      <a:r>
                        <a:rPr lang="en-US" sz="1400" baseline="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 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Modi</a:t>
                      </a:r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 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Tempora</a:t>
                      </a:r>
                      <a:r>
                        <a:rPr lang="en-US" sz="1400" baseline="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 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Nihil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Incidunt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</a:tr>
              <a:tr h="451555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Cor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Et</a:t>
                      </a:r>
                      <a:r>
                        <a:rPr lang="en-US" sz="1400" baseline="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vel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Wquis</a:t>
                      </a:r>
                      <a:r>
                        <a:rPr lang="en-US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 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Autem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Nulla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11/15/13 | 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06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10" y="3968043"/>
            <a:ext cx="5486400" cy="5667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Header Georgia 22 </a:t>
            </a:r>
            <a:r>
              <a:rPr lang="en-US" sz="2200" dirty="0" err="1" smtClean="0"/>
              <a:t>pt</a:t>
            </a:r>
            <a:endParaRPr lang="en-US" sz="2200" dirty="0"/>
          </a:p>
        </p:txBody>
      </p:sp>
      <p:pic>
        <p:nvPicPr>
          <p:cNvPr id="5" name="Picture Placeholder 4" descr="5097680521_8084822f8b_o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05" b="22105"/>
          <a:stretch>
            <a:fillRect/>
          </a:stretch>
        </p:blipFill>
        <p:spPr>
          <a:xfrm>
            <a:off x="282398" y="302331"/>
            <a:ext cx="6440447" cy="359233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508" y="4563005"/>
            <a:ext cx="5486400" cy="70044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Lucida Grande 18 </a:t>
            </a:r>
            <a:r>
              <a:rPr lang="en-US" sz="1800" dirty="0" err="1" smtClean="0"/>
              <a:t>pt</a:t>
            </a:r>
            <a:endParaRPr lang="en-US" sz="1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11/15/13 | 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Header Georgia 42 </a:t>
            </a:r>
            <a:r>
              <a:rPr lang="en-US" sz="4200" dirty="0" err="1" smtClean="0"/>
              <a:t>pt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6582"/>
            <a:ext cx="8229600" cy="252641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Body copy, Lucida Grande 18 </a:t>
            </a:r>
            <a:r>
              <a:rPr lang="en-US" sz="1800" dirty="0" err="1" smtClean="0"/>
              <a:t>pts</a:t>
            </a:r>
            <a:endParaRPr lang="en-US" sz="1800" dirty="0" smtClean="0"/>
          </a:p>
          <a:p>
            <a:pPr lvl="1"/>
            <a:r>
              <a:rPr lang="en-US" sz="1600" dirty="0" smtClean="0"/>
              <a:t>Add your secondary bullet point here</a:t>
            </a:r>
          </a:p>
          <a:p>
            <a:pPr lvl="2"/>
            <a:r>
              <a:rPr lang="en-US" sz="1400" dirty="0" smtClean="0"/>
              <a:t>Add your tertiary bullet point here</a:t>
            </a:r>
          </a:p>
          <a:p>
            <a:endParaRPr lang="en-US" sz="18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cs-CZ" smtClean="0"/>
              <a:t>11/15/13 | 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3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Berkeley_heritage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Berkeley_Brights_Tessellations.thmx</Template>
  <TotalTime>786</TotalTime>
  <Words>195</Words>
  <Application>Microsoft Macintosh PowerPoint</Application>
  <PresentationFormat>On-screen Show (4:3)</PresentationFormat>
  <Paragraphs>66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1_Berkeley_heritage</vt:lpstr>
      <vt:lpstr>Title font Georgia 50 pt</vt:lpstr>
      <vt:lpstr>Header Georgia 22 pt</vt:lpstr>
      <vt:lpstr>Header Georgia 42 pt</vt:lpstr>
      <vt:lpstr>Header Georgia 22 pt </vt:lpstr>
      <vt:lpstr>Header Georgia 22 pt</vt:lpstr>
      <vt:lpstr>Header Georgia 42 pt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Laurie Frasier</cp:lastModifiedBy>
  <cp:revision>76</cp:revision>
  <dcterms:created xsi:type="dcterms:W3CDTF">2013-01-04T23:59:15Z</dcterms:created>
  <dcterms:modified xsi:type="dcterms:W3CDTF">2013-11-06T22:34:43Z</dcterms:modified>
</cp:coreProperties>
</file>