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Proxima Nova Extrabold"/>
      <p:bold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Extrabold-bold.fntdata"/><Relationship Id="rId14" Type="http://schemas.openxmlformats.org/officeDocument/2006/relationships/font" Target="fonts/ProximaNova-bold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PetPal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92274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Plataforma de E-commerce para Adoção, Produtos e Serviços Pet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92800" y="4236325"/>
            <a:ext cx="7465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Feito por: Arthur Tung, Filipe Valeriano, Kevin Tamayose e Theo Brito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PetPal?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O que é?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O PetPal é uma interface de e-commerce interativa e completa, desenvolvida como um projeto de front-end.</a:t>
            </a:r>
            <a:endParaRPr sz="1600"/>
          </a:p>
        </p:txBody>
      </p:sp>
      <p:grpSp>
        <p:nvGrpSpPr>
          <p:cNvPr id="69" name="Google Shape;6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Funcionalidades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A plataforma simula um ambiente onde usuários podem adotar animais, comprar produtos e agendar serviços para seus pets.</a:t>
            </a:r>
            <a:endParaRPr sz="160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5" name="Google Shape;7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Tecnologia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Projetado com foco na experiência do usuário, o sistema é intuitivo, responsivo e utiliza tecnologias como HTML, Tailwind CSS e JavaScript, com dados salvos no LocalStorage do navegador.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65500" y="7924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e Tarefas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265500" y="1840375"/>
            <a:ext cx="40452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Requisitos: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 sz="1600"/>
              <a:t>Login de usuário (teste@petpal.com / ihc2023).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 sz="1600"/>
              <a:t>Filtros dinâmicos e busca de itens.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pt-BR" sz="1600"/>
              <a:t>Carrinho de compras, favoritos e histórico de pedidos.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1840375"/>
            <a:ext cx="3837000" cy="2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Tarefas Principais</a:t>
            </a:r>
            <a:r>
              <a:rPr lang="pt-BR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Comprar um produto.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Favoritar um pet para adoção.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Agendar e cancelar serviços.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Filtrar resultados por categoria e preço.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Personas: nossos usuários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32350" y="16096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432350" y="17563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1400">
                <a:solidFill>
                  <a:schemeClr val="lt1"/>
                </a:solidFill>
              </a:rPr>
              <a:t>Mariana, a Futura Tutora: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432350" y="23753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Busca seu primeiro pet e precisa de um processo de adoção digital e claro.</a:t>
            </a:r>
            <a:endParaRPr sz="1600"/>
          </a:p>
        </p:txBody>
      </p:sp>
      <p:sp>
        <p:nvSpPr>
          <p:cNvPr id="94" name="Google Shape;94;p16"/>
          <p:cNvSpPr/>
          <p:nvPr/>
        </p:nvSpPr>
        <p:spPr>
          <a:xfrm>
            <a:off x="3044777" y="16096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3336150" y="17563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Carlos, o Tutor Ocupado: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336146" y="23753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Precisa de conveniência para comprar ração e agendar serviços online de forma rápida.</a:t>
            </a:r>
            <a:endParaRPr sz="1600"/>
          </a:p>
        </p:txBody>
      </p:sp>
      <p:sp>
        <p:nvSpPr>
          <p:cNvPr id="97" name="Google Shape;97;p16"/>
          <p:cNvSpPr/>
          <p:nvPr/>
        </p:nvSpPr>
        <p:spPr>
          <a:xfrm>
            <a:off x="5948502" y="16096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6254233" y="17563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</a:rPr>
              <a:t>Família Silva, os Novos Tutores: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6254226" y="23753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Procuram um "one-stop-shop" com tudo o que precisam para seu novo filhote.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514800" y="358825"/>
            <a:ext cx="8114400" cy="13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514800" y="1964100"/>
            <a:ext cx="7060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Resumo:</a:t>
            </a:r>
            <a:r>
              <a:rPr lang="pt-BR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PetPal é uma solução de front-end que centraliza a jornada do tutor de pet.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14800" y="3159900"/>
            <a:ext cx="7853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Acesse em: https://tung-a.github.io/EP-IHC/interface/home_page.html</a:t>
            </a:r>
            <a:endParaRPr sz="2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