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Medium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Medium-bold.fntdata"/><Relationship Id="rId16" Type="http://schemas.openxmlformats.org/officeDocument/2006/relationships/font" Target="fonts/Comfortaa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46aab810_0_39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46aab810_0_36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46aab810_0_7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46aab810_0_10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a46aab810_0_13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a46aab810_0_16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a46aab810_0_21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a46aab810_0_24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46aab810_0_309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a46aab810_0_33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TITLE_AND_BODY_2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A">
  <p:cSld name="TITLE_AND_BODY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689076" y="398450"/>
            <a:ext cx="4247700" cy="1223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50">
                <a:latin typeface="Comfortaa"/>
                <a:ea typeface="Comfortaa"/>
                <a:cs typeface="Comfortaa"/>
                <a:sym typeface="Comfortaa"/>
              </a:rPr>
              <a:t>Análise de Interface e Usabilidade: Projeto PetPal</a:t>
            </a:r>
            <a:endParaRPr b="1" sz="4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773075" y="1820475"/>
            <a:ext cx="4079700" cy="285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Uma Análise das Escolhas de Design e Elementos de Interação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omfortaa Medium"/>
                <a:ea typeface="Comfortaa Medium"/>
                <a:cs typeface="Comfortaa Medium"/>
                <a:sym typeface="Comfortaa Medium"/>
              </a:rPr>
              <a:t>Integrantes do grupo: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Comfortaa Medium"/>
              <a:buChar char="●"/>
            </a:pPr>
            <a:r>
              <a:rPr lang="pt-BR" sz="1600">
                <a:latin typeface="Comfortaa Medium"/>
                <a:ea typeface="Comfortaa Medium"/>
                <a:cs typeface="Comfortaa Medium"/>
                <a:sym typeface="Comfortaa Medium"/>
              </a:rPr>
              <a:t>Arthur Yang Tung - 14559819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Medium"/>
              <a:buChar char="●"/>
            </a:pPr>
            <a:r>
              <a:rPr lang="pt-BR" sz="1600">
                <a:latin typeface="Comfortaa Medium"/>
                <a:ea typeface="Comfortaa Medium"/>
                <a:cs typeface="Comfortaa Medium"/>
                <a:sym typeface="Comfortaa Medium"/>
              </a:rPr>
              <a:t>Filipe Valeriano Batista de Oliveira - 14570701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Medium"/>
              <a:buChar char="●"/>
            </a:pPr>
            <a:r>
              <a:rPr lang="pt-BR" sz="1600">
                <a:latin typeface="Comfortaa Medium"/>
                <a:ea typeface="Comfortaa Medium"/>
                <a:cs typeface="Comfortaa Medium"/>
                <a:sym typeface="Comfortaa Medium"/>
              </a:rPr>
              <a:t>Kevin Tamayose - 14669711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 Medium"/>
              <a:buChar char="●"/>
            </a:pPr>
            <a:r>
              <a:rPr lang="pt-BR" sz="1600">
                <a:latin typeface="Comfortaa Medium"/>
                <a:ea typeface="Comfortaa Medium"/>
                <a:cs typeface="Comfortaa Medium"/>
                <a:sym typeface="Comfortaa Medium"/>
              </a:rPr>
              <a:t>Theo Djrdjrjan Brito - 13688367</a:t>
            </a:r>
            <a:endParaRPr sz="1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81" name="Google Shape;81;p19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557784" y="585216"/>
            <a:ext cx="37125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Sucesso de Compra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533175" y="1488800"/>
            <a:ext cx="3761700" cy="28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Mensagem clara de agradecimento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Ícone de checkmark comunica sucesso instantâneo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Oferece próximos passos lógicos ao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Garante um final suave da jornada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50" y="1132978"/>
            <a:ext cx="4568976" cy="28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228600" y="804675"/>
            <a:ext cx="37302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Visão Geral da Tela Inicial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Navegação principal com três cards de destaque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Cards direcionam para adoção, loja e serviços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Vitrines em carrossel otimizam o conteúdo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Design intuitivo convida à exploração de funcionalidades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75" y="1325913"/>
            <a:ext cx="4565150" cy="24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Página de Adoção e Filtros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Interface com barra de pesquisa e filtros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Botões de filtro otimizam a navegação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Busca ativa e passiva empodera 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Filtragem instantânea agiliza a experiência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0" y="1297438"/>
            <a:ext cx="4974501" cy="254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28600" y="378000"/>
            <a:ext cx="35571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Modal: Foco e Ação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228600" y="1600200"/>
            <a:ext cx="3557100" cy="28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O modal mantém o usuário no contexto da busca.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Navegação mais rápida e eficiente.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Hierarquia visual guia para a ação principal.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Feedback imediato aumenta a confiança.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50" y="1333750"/>
            <a:ext cx="5053498" cy="309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896292" y="280875"/>
            <a:ext cx="3925200" cy="861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Carrinho: Controle e Confiança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73075" y="1820475"/>
            <a:ext cx="4079700" cy="18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Layout de duas colunas é familiar e eficiente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Controles de quantidade oferecem controle total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Feedback visual gerencia expectativas do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5" y="1591475"/>
            <a:ext cx="4249574" cy="19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557771" y="585225"/>
            <a:ext cx="55569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Minha Conta: Eficiência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06663" y="1606175"/>
            <a:ext cx="3761700" cy="31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Menu lateral oferece design escalável para painéis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Agrupar informações reduz a carga cognitiva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Feedback no botão Salvar confirma a ação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Confirmação imediata aumenta a satisfação do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363" y="1494828"/>
            <a:ext cx="4568976" cy="251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84048" y="329184"/>
            <a:ext cx="3154800" cy="86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Tela de Login PetPal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329184" y="1545336"/>
            <a:ext cx="3218700" cy="3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Design prioriza a simplicidade e o foco.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Formulário centralizado minimiza distrações.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Mensagens de erro claras guiam o usuário.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Ponto de entrada para funcionalidades personalizadas.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34" y="461963"/>
            <a:ext cx="52863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557784" y="585216"/>
            <a:ext cx="37125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Meus Favoritos: Controle Pessoal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508525" y="1883625"/>
            <a:ext cx="3761700" cy="25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Interface familiar e consistente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Botão remover oferece controle total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Estado vazio com mensagem útil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Design guia o usuário para adoção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25" y="1076166"/>
            <a:ext cx="4568976" cy="299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557784" y="585216"/>
            <a:ext cx="37125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Histórico de Compras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278075" y="1622175"/>
            <a:ext cx="3761700" cy="21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Informações agrupadas logicamente por pedido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Visão cronológica facilita encontrar compras passadas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Botão "Limpar Histórico" dá controle ao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75" y="1667080"/>
            <a:ext cx="4643275" cy="180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