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6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1742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3708400" y="2636836"/>
            <a:ext cx="4427537" cy="544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Twitter Interface</a:t>
            </a:r>
            <a:endParaRPr lang="en-US" sz="36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3706812" y="3141661"/>
            <a:ext cx="3960811" cy="16589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Ngô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Sỹ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Tùng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Lâm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1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1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Khánh</a:t>
            </a:r>
            <a:endParaRPr lang="en-US" sz="1800" b="1" i="0" u="none" strike="noStrike" cap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Tô</a:t>
            </a:r>
            <a:r>
              <a:rPr lang="en-US" sz="1800" b="1" dirty="0" smtClean="0">
                <a:solidFill>
                  <a:srgbClr val="C00000"/>
                </a:solidFill>
              </a:rPr>
              <a:t> Minh </a:t>
            </a:r>
            <a:r>
              <a:rPr lang="en-US" sz="1800" b="1" dirty="0" err="1" smtClean="0">
                <a:solidFill>
                  <a:srgbClr val="C00000"/>
                </a:solidFill>
              </a:rPr>
              <a:t>Sơn</a:t>
            </a:r>
            <a:endParaRPr lang="en-US" sz="1800" b="1" i="0" u="none" strike="noStrike" cap="none" dirty="0">
              <a:solidFill>
                <a:srgbClr val="C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Twitter Activity - Message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1"/>
            <a:ext cx="4724400" cy="2286000"/>
          </a:xfrm>
        </p:spPr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Show private messages of current user with other users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3" name="Picture 3" descr="D:\ppoint\Screenshot_2016-11-22-00-59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06098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9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Demo 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we have done:</a:t>
            </a:r>
          </a:p>
          <a:p>
            <a:pPr marL="2032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 Simple twitter interface with 2 </a:t>
            </a:r>
            <a:r>
              <a:rPr lang="en-US" dirty="0" err="1" smtClean="0">
                <a:solidFill>
                  <a:srgbClr val="FF0000"/>
                </a:solidFill>
              </a:rPr>
              <a:t>activies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Login activity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Twitter Activities</a:t>
            </a:r>
          </a:p>
          <a:p>
            <a:pPr marL="717550" indent="-514350">
              <a:buAutoNum type="arabicPeriod" startAt="2"/>
            </a:pPr>
            <a:r>
              <a:rPr lang="en-US" dirty="0" smtClean="0">
                <a:solidFill>
                  <a:srgbClr val="FF0000"/>
                </a:solidFill>
              </a:rPr>
              <a:t>Things to improve: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Performance optimization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More complex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 for listening!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7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5287" y="188911"/>
            <a:ext cx="8229600" cy="981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855786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200" b="0" i="0" u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sz="3200" b="0" i="0" u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3200" b="0" i="0" u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Demo</a:t>
            </a:r>
          </a:p>
          <a:p>
            <a:pPr marL="457200" indent="-457200">
              <a:spcBef>
                <a:spcPts val="0"/>
              </a:spcBef>
            </a:pPr>
            <a:r>
              <a:rPr lang="en-US" sz="3200" b="0" i="0" u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0" i="0" u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- Twitter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Definition: a </a:t>
            </a:r>
            <a:r>
              <a:rPr lang="en-US" dirty="0">
                <a:solidFill>
                  <a:srgbClr val="C00000"/>
                </a:solidFill>
              </a:rPr>
              <a:t>social networking and </a:t>
            </a:r>
            <a:r>
              <a:rPr lang="en-US" dirty="0" err="1">
                <a:solidFill>
                  <a:srgbClr val="C00000"/>
                </a:solidFill>
              </a:rPr>
              <a:t>microblogging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service.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Task: allows users to </a:t>
            </a:r>
            <a:r>
              <a:rPr lang="en-US" dirty="0">
                <a:solidFill>
                  <a:srgbClr val="C00000"/>
                </a:solidFill>
              </a:rPr>
              <a:t>answer the question, </a:t>
            </a:r>
            <a:r>
              <a:rPr lang="en-US" i="1" dirty="0">
                <a:solidFill>
                  <a:srgbClr val="C00000"/>
                </a:solidFill>
              </a:rPr>
              <a:t>"What are you doing</a:t>
            </a:r>
            <a:r>
              <a:rPr lang="en-US" i="1" dirty="0" smtClean="0">
                <a:solidFill>
                  <a:srgbClr val="C00000"/>
                </a:solidFill>
              </a:rPr>
              <a:t>?“.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Method: sending </a:t>
            </a:r>
            <a:r>
              <a:rPr lang="en-US" dirty="0">
                <a:solidFill>
                  <a:srgbClr val="C00000"/>
                </a:solidFill>
              </a:rPr>
              <a:t>short text messages 140 characters in length, called "tweets", to </a:t>
            </a:r>
            <a:r>
              <a:rPr lang="en-US" dirty="0" smtClean="0">
                <a:solidFill>
                  <a:srgbClr val="C00000"/>
                </a:solidFill>
              </a:rPr>
              <a:t>users </a:t>
            </a:r>
            <a:r>
              <a:rPr lang="en-US" dirty="0">
                <a:solidFill>
                  <a:srgbClr val="C00000"/>
                </a:solidFill>
              </a:rPr>
              <a:t>friends, or "followers."</a:t>
            </a:r>
          </a:p>
        </p:txBody>
      </p:sp>
    </p:spTree>
    <p:extLst>
      <p:ext uri="{BB962C8B-B14F-4D97-AF65-F5344CB8AC3E}">
        <p14:creationId xmlns:p14="http://schemas.microsoft.com/office/powerpoint/2010/main" val="1048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– Group project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What are we going to do: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 simple twitter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User can log in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User can visit home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User can see notifications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User can see private messages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2 main activities: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Login activity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Twitter activity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7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 In 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An user logging in</a:t>
            </a:r>
          </a:p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2 inputs: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Email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Password </a:t>
            </a:r>
          </a:p>
        </p:txBody>
      </p:sp>
      <p:pic>
        <p:nvPicPr>
          <p:cNvPr id="1026" name="Picture 2" descr="D:\ppoint\Screenshot_2016-11-21-23-38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27202"/>
            <a:ext cx="228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 in 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334000" cy="4525961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Email and password required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Valid email form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Password Length &gt; 4 letters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D:\ppoint\Screenshot_2016-11-21-23-38-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757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Twitter Activity – Homes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48200" cy="4525961"/>
          </a:xfrm>
        </p:spPr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Show the most recent tweets of your following users</a:t>
            </a:r>
          </a:p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4 basic functions: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Reply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Retweet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Like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Talk privacy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6" name="Picture 4" descr="D:\ppoint\Screenshot_2016-11-22-00-50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1641764"/>
            <a:ext cx="2914650" cy="50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2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Twitter Activity - Notification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71801"/>
            <a:ext cx="4953000" cy="1828800"/>
          </a:xfrm>
        </p:spPr>
        <p:txBody>
          <a:bodyPr/>
          <a:lstStyle/>
          <a:p>
            <a:pPr marL="203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Show tweet, new follows that are related to current user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 descr="D:\ppoint\Screenshot_2016-11-22-00-24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199"/>
            <a:ext cx="2824163" cy="502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0453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212</Words>
  <Application>Microsoft Office PowerPoint</Application>
  <PresentationFormat>On-screen Show (4:3)</PresentationFormat>
  <Paragraphs>55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Twitter Interface</vt:lpstr>
      <vt:lpstr>Contents</vt:lpstr>
      <vt:lpstr>Introduction - Twitter</vt:lpstr>
      <vt:lpstr>Introduction – Group project</vt:lpstr>
      <vt:lpstr>Architecture</vt:lpstr>
      <vt:lpstr>Log In Activity</vt:lpstr>
      <vt:lpstr>Log in requirements</vt:lpstr>
      <vt:lpstr>Twitter Activity – Homes</vt:lpstr>
      <vt:lpstr>Twitter Activity - Notification</vt:lpstr>
      <vt:lpstr>Twitter Activity - Message</vt:lpstr>
      <vt:lpstr>Demo Time</vt:lpstr>
      <vt:lpstr>Conclusion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Interface</dc:title>
  <cp:lastModifiedBy>Son</cp:lastModifiedBy>
  <cp:revision>15</cp:revision>
  <dcterms:modified xsi:type="dcterms:W3CDTF">2016-11-22T02:23:44Z</dcterms:modified>
</cp:coreProperties>
</file>