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CE1"/>
    <a:srgbClr val="E3A7B4"/>
    <a:srgbClr val="EECAD2"/>
    <a:srgbClr val="E3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4FBD0-D55C-4D4C-930A-CCDA67D73154}" v="17" dt="2023-11-20T14:31:3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>
        <p:scale>
          <a:sx n="66" d="100"/>
          <a:sy n="66" d="100"/>
        </p:scale>
        <p:origin x="1818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8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F2C64-1348-459F-8F6E-AD98657234F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8428-76F7-431F-8F9B-1A366155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A ribbon tied in a bow">
            <a:extLst>
              <a:ext uri="{FF2B5EF4-FFF2-40B4-BE49-F238E27FC236}">
                <a16:creationId xmlns:a16="http://schemas.microsoft.com/office/drawing/2014/main" id="{440E04BA-2463-AD33-DDD3-50F503D0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300" y="5847160"/>
            <a:ext cx="4293107" cy="439155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C05E50-C02E-68D9-6C9C-A66BF25EFF69}"/>
              </a:ext>
            </a:extLst>
          </p:cNvPr>
          <p:cNvSpPr/>
          <p:nvPr/>
        </p:nvSpPr>
        <p:spPr>
          <a:xfrm>
            <a:off x="7191754" y="4838947"/>
            <a:ext cx="3040880" cy="1216592"/>
          </a:xfrm>
          <a:custGeom>
            <a:avLst/>
            <a:gdLst>
              <a:gd name="connsiteX0" fmla="*/ 113254 w 2027253"/>
              <a:gd name="connsiteY0" fmla="*/ 669761 h 811061"/>
              <a:gd name="connsiteX1" fmla="*/ 18004 w 2027253"/>
              <a:gd name="connsiteY1" fmla="*/ 526886 h 811061"/>
              <a:gd name="connsiteX2" fmla="*/ 13242 w 2027253"/>
              <a:gd name="connsiteY2" fmla="*/ 293524 h 811061"/>
              <a:gd name="connsiteX3" fmla="*/ 158498 w 2027253"/>
              <a:gd name="connsiteY3" fmla="*/ 81592 h 811061"/>
              <a:gd name="connsiteX4" fmla="*/ 410911 w 2027253"/>
              <a:gd name="connsiteY4" fmla="*/ 7774 h 811061"/>
              <a:gd name="connsiteX5" fmla="*/ 663323 w 2027253"/>
              <a:gd name="connsiteY5" fmla="*/ 64924 h 811061"/>
              <a:gd name="connsiteX6" fmla="*/ 977648 w 2027253"/>
              <a:gd name="connsiteY6" fmla="*/ 281617 h 811061"/>
              <a:gd name="connsiteX7" fmla="*/ 1008604 w 2027253"/>
              <a:gd name="connsiteY7" fmla="*/ 267330 h 811061"/>
              <a:gd name="connsiteX8" fmla="*/ 1268161 w 2027253"/>
              <a:gd name="connsiteY8" fmla="*/ 72067 h 811061"/>
              <a:gd name="connsiteX9" fmla="*/ 1515811 w 2027253"/>
              <a:gd name="connsiteY9" fmla="*/ 3011 h 811061"/>
              <a:gd name="connsiteX10" fmla="*/ 1715836 w 2027253"/>
              <a:gd name="connsiteY10" fmla="*/ 29205 h 811061"/>
              <a:gd name="connsiteX11" fmla="*/ 1913479 w 2027253"/>
              <a:gd name="connsiteY11" fmla="*/ 176842 h 811061"/>
              <a:gd name="connsiteX12" fmla="*/ 1961104 w 2027253"/>
              <a:gd name="connsiteY12" fmla="*/ 460211 h 811061"/>
              <a:gd name="connsiteX13" fmla="*/ 1906336 w 2027253"/>
              <a:gd name="connsiteY13" fmla="*/ 614992 h 811061"/>
              <a:gd name="connsiteX14" fmla="*/ 1901573 w 2027253"/>
              <a:gd name="connsiteY14" fmla="*/ 791205 h 811061"/>
              <a:gd name="connsiteX15" fmla="*/ 196598 w 2027253"/>
              <a:gd name="connsiteY15" fmla="*/ 791205 h 811061"/>
              <a:gd name="connsiteX16" fmla="*/ 113254 w 2027253"/>
              <a:gd name="connsiteY16" fmla="*/ 669761 h 81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7253" h="811061">
                <a:moveTo>
                  <a:pt x="113254" y="669761"/>
                </a:moveTo>
                <a:cubicBezTo>
                  <a:pt x="83488" y="625708"/>
                  <a:pt x="34673" y="589592"/>
                  <a:pt x="18004" y="526886"/>
                </a:cubicBezTo>
                <a:cubicBezTo>
                  <a:pt x="1335" y="464180"/>
                  <a:pt x="-10174" y="367740"/>
                  <a:pt x="13242" y="293524"/>
                </a:cubicBezTo>
                <a:cubicBezTo>
                  <a:pt x="36658" y="219308"/>
                  <a:pt x="92220" y="129217"/>
                  <a:pt x="158498" y="81592"/>
                </a:cubicBezTo>
                <a:cubicBezTo>
                  <a:pt x="224776" y="33967"/>
                  <a:pt x="326774" y="10552"/>
                  <a:pt x="410911" y="7774"/>
                </a:cubicBezTo>
                <a:cubicBezTo>
                  <a:pt x="495048" y="4996"/>
                  <a:pt x="568867" y="19284"/>
                  <a:pt x="663323" y="64924"/>
                </a:cubicBezTo>
                <a:cubicBezTo>
                  <a:pt x="757779" y="110564"/>
                  <a:pt x="920101" y="247883"/>
                  <a:pt x="977648" y="281617"/>
                </a:cubicBezTo>
                <a:cubicBezTo>
                  <a:pt x="1035195" y="315351"/>
                  <a:pt x="960185" y="302255"/>
                  <a:pt x="1008604" y="267330"/>
                </a:cubicBezTo>
                <a:cubicBezTo>
                  <a:pt x="1057023" y="232405"/>
                  <a:pt x="1183626" y="116120"/>
                  <a:pt x="1268161" y="72067"/>
                </a:cubicBezTo>
                <a:cubicBezTo>
                  <a:pt x="1352696" y="28014"/>
                  <a:pt x="1441199" y="10155"/>
                  <a:pt x="1515811" y="3011"/>
                </a:cubicBezTo>
                <a:cubicBezTo>
                  <a:pt x="1590423" y="-4133"/>
                  <a:pt x="1649558" y="233"/>
                  <a:pt x="1715836" y="29205"/>
                </a:cubicBezTo>
                <a:cubicBezTo>
                  <a:pt x="1782114" y="58177"/>
                  <a:pt x="1872601" y="105008"/>
                  <a:pt x="1913479" y="176842"/>
                </a:cubicBezTo>
                <a:cubicBezTo>
                  <a:pt x="1954357" y="248676"/>
                  <a:pt x="1962295" y="387186"/>
                  <a:pt x="1961104" y="460211"/>
                </a:cubicBezTo>
                <a:cubicBezTo>
                  <a:pt x="1959914" y="533236"/>
                  <a:pt x="1916258" y="559826"/>
                  <a:pt x="1906336" y="614992"/>
                </a:cubicBezTo>
                <a:cubicBezTo>
                  <a:pt x="1896414" y="670158"/>
                  <a:pt x="2186529" y="761836"/>
                  <a:pt x="1901573" y="791205"/>
                </a:cubicBezTo>
                <a:cubicBezTo>
                  <a:pt x="1616617" y="820574"/>
                  <a:pt x="496239" y="814621"/>
                  <a:pt x="196598" y="791205"/>
                </a:cubicBezTo>
                <a:cubicBezTo>
                  <a:pt x="-103043" y="767789"/>
                  <a:pt x="143020" y="713814"/>
                  <a:pt x="113254" y="669761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41EC9F-C9AE-3983-2F53-52D69A24E234}"/>
              </a:ext>
            </a:extLst>
          </p:cNvPr>
          <p:cNvSpPr/>
          <p:nvPr/>
        </p:nvSpPr>
        <p:spPr>
          <a:xfrm>
            <a:off x="7415027" y="5055046"/>
            <a:ext cx="1575840" cy="819236"/>
          </a:xfrm>
          <a:custGeom>
            <a:avLst/>
            <a:gdLst>
              <a:gd name="connsiteX0" fmla="*/ 978818 w 1050560"/>
              <a:gd name="connsiteY0" fmla="*/ 530458 h 546157"/>
              <a:gd name="connsiteX1" fmla="*/ 183480 w 1050560"/>
              <a:gd name="connsiteY1" fmla="*/ 518551 h 546157"/>
              <a:gd name="connsiteX2" fmla="*/ 2505 w 1050560"/>
              <a:gd name="connsiteY2" fmla="*/ 251851 h 546157"/>
              <a:gd name="connsiteX3" fmla="*/ 90612 w 1050560"/>
              <a:gd name="connsiteY3" fmla="*/ 56589 h 546157"/>
              <a:gd name="connsiteX4" fmla="*/ 266824 w 1050560"/>
              <a:gd name="connsiteY4" fmla="*/ 1820 h 546157"/>
              <a:gd name="connsiteX5" fmla="*/ 402555 w 1050560"/>
              <a:gd name="connsiteY5" fmla="*/ 25633 h 546157"/>
              <a:gd name="connsiteX6" fmla="*/ 604962 w 1050560"/>
              <a:gd name="connsiteY6" fmla="*/ 144695 h 546157"/>
              <a:gd name="connsiteX7" fmla="*/ 969293 w 1050560"/>
              <a:gd name="connsiteY7" fmla="*/ 454258 h 546157"/>
              <a:gd name="connsiteX8" fmla="*/ 978818 w 1050560"/>
              <a:gd name="connsiteY8" fmla="*/ 530458 h 5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560" h="546157">
                <a:moveTo>
                  <a:pt x="978818" y="530458"/>
                </a:moveTo>
                <a:cubicBezTo>
                  <a:pt x="847849" y="541173"/>
                  <a:pt x="346199" y="564985"/>
                  <a:pt x="183480" y="518551"/>
                </a:cubicBezTo>
                <a:cubicBezTo>
                  <a:pt x="20761" y="472117"/>
                  <a:pt x="17983" y="328845"/>
                  <a:pt x="2505" y="251851"/>
                </a:cubicBezTo>
                <a:cubicBezTo>
                  <a:pt x="-12973" y="174857"/>
                  <a:pt x="46559" y="98261"/>
                  <a:pt x="90612" y="56589"/>
                </a:cubicBezTo>
                <a:cubicBezTo>
                  <a:pt x="134665" y="14917"/>
                  <a:pt x="214833" y="6979"/>
                  <a:pt x="266824" y="1820"/>
                </a:cubicBezTo>
                <a:cubicBezTo>
                  <a:pt x="318814" y="-3339"/>
                  <a:pt x="346199" y="1821"/>
                  <a:pt x="402555" y="25633"/>
                </a:cubicBezTo>
                <a:cubicBezTo>
                  <a:pt x="458911" y="49445"/>
                  <a:pt x="510506" y="73258"/>
                  <a:pt x="604962" y="144695"/>
                </a:cubicBezTo>
                <a:cubicBezTo>
                  <a:pt x="699418" y="216132"/>
                  <a:pt x="904999" y="395917"/>
                  <a:pt x="969293" y="454258"/>
                </a:cubicBezTo>
                <a:cubicBezTo>
                  <a:pt x="1033587" y="512599"/>
                  <a:pt x="1109787" y="519743"/>
                  <a:pt x="978818" y="53045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8D319A-0C99-8373-28F2-1241A3FBEADB}"/>
              </a:ext>
            </a:extLst>
          </p:cNvPr>
          <p:cNvSpPr/>
          <p:nvPr/>
        </p:nvSpPr>
        <p:spPr>
          <a:xfrm>
            <a:off x="8836236" y="5024066"/>
            <a:ext cx="1093494" cy="863328"/>
          </a:xfrm>
          <a:custGeom>
            <a:avLst/>
            <a:gdLst>
              <a:gd name="connsiteX0" fmla="*/ 271851 w 728996"/>
              <a:gd name="connsiteY0" fmla="*/ 551111 h 575552"/>
              <a:gd name="connsiteX1" fmla="*/ 507595 w 728996"/>
              <a:gd name="connsiteY1" fmla="*/ 541586 h 575552"/>
              <a:gd name="connsiteX2" fmla="*/ 702857 w 728996"/>
              <a:gd name="connsiteY2" fmla="*/ 427286 h 575552"/>
              <a:gd name="connsiteX3" fmla="*/ 712382 w 728996"/>
              <a:gd name="connsiteY3" fmla="*/ 158204 h 575552"/>
              <a:gd name="connsiteX4" fmla="*/ 567126 w 728996"/>
              <a:gd name="connsiteY4" fmla="*/ 22473 h 575552"/>
              <a:gd name="connsiteX5" fmla="*/ 350432 w 728996"/>
              <a:gd name="connsiteY5" fmla="*/ 22473 h 575552"/>
              <a:gd name="connsiteX6" fmla="*/ 389 w 728996"/>
              <a:gd name="connsiteY6" fmla="*/ 241548 h 575552"/>
              <a:gd name="connsiteX7" fmla="*/ 271851 w 728996"/>
              <a:gd name="connsiteY7" fmla="*/ 551111 h 57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8996" h="575552">
                <a:moveTo>
                  <a:pt x="271851" y="551111"/>
                </a:moveTo>
                <a:cubicBezTo>
                  <a:pt x="356385" y="601117"/>
                  <a:pt x="435761" y="562223"/>
                  <a:pt x="507595" y="541586"/>
                </a:cubicBezTo>
                <a:cubicBezTo>
                  <a:pt x="579429" y="520949"/>
                  <a:pt x="668726" y="491183"/>
                  <a:pt x="702857" y="427286"/>
                </a:cubicBezTo>
                <a:cubicBezTo>
                  <a:pt x="736988" y="363389"/>
                  <a:pt x="735004" y="225673"/>
                  <a:pt x="712382" y="158204"/>
                </a:cubicBezTo>
                <a:cubicBezTo>
                  <a:pt x="689760" y="90735"/>
                  <a:pt x="627451" y="45095"/>
                  <a:pt x="567126" y="22473"/>
                </a:cubicBezTo>
                <a:cubicBezTo>
                  <a:pt x="506801" y="-149"/>
                  <a:pt x="444888" y="-14040"/>
                  <a:pt x="350432" y="22473"/>
                </a:cubicBezTo>
                <a:cubicBezTo>
                  <a:pt x="255976" y="58985"/>
                  <a:pt x="10708" y="151457"/>
                  <a:pt x="389" y="241548"/>
                </a:cubicBezTo>
                <a:cubicBezTo>
                  <a:pt x="-9930" y="331639"/>
                  <a:pt x="187317" y="501105"/>
                  <a:pt x="271851" y="5511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F7BBF-76ED-7FB5-028C-909DCE672DD1}"/>
              </a:ext>
            </a:extLst>
          </p:cNvPr>
          <p:cNvSpPr txBox="1"/>
          <p:nvPr/>
        </p:nvSpPr>
        <p:spPr>
          <a:xfrm>
            <a:off x="6392072" y="6288171"/>
            <a:ext cx="46402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ea typeface="ADLaM Display" panose="02010000000000000000" pitchFamily="2" charset="0"/>
                <a:cs typeface="Dreaming Outloud Script Pro" panose="020F0502020204030204" pitchFamily="66" charset="0"/>
              </a:rPr>
              <a:t>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FB04F-174D-7023-1B55-166D3936EBD2}"/>
              </a:ext>
            </a:extLst>
          </p:cNvPr>
          <p:cNvSpPr txBox="1"/>
          <p:nvPr/>
        </p:nvSpPr>
        <p:spPr>
          <a:xfrm>
            <a:off x="11161206" y="9366763"/>
            <a:ext cx="3017520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84"/>
              <a:t>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6B2F4-190B-8428-B864-D04B305D1E5E}"/>
              </a:ext>
            </a:extLst>
          </p:cNvPr>
          <p:cNvSpPr/>
          <p:nvPr/>
        </p:nvSpPr>
        <p:spPr>
          <a:xfrm>
            <a:off x="6520967" y="5847160"/>
            <a:ext cx="4293107" cy="1071707"/>
          </a:xfrm>
          <a:prstGeom prst="rect">
            <a:avLst/>
          </a:prstGeom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216E1E-0618-D639-FC86-E7910B105874}"/>
              </a:ext>
            </a:extLst>
          </p:cNvPr>
          <p:cNvSpPr/>
          <p:nvPr/>
        </p:nvSpPr>
        <p:spPr>
          <a:xfrm>
            <a:off x="6512300" y="9167005"/>
            <a:ext cx="4293107" cy="1071707"/>
          </a:xfrm>
          <a:prstGeom prst="rect">
            <a:avLst/>
          </a:prstGeom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pic>
        <p:nvPicPr>
          <p:cNvPr id="1024" name="Graphic 1023" descr="A ribbon tied in a bow">
            <a:extLst>
              <a:ext uri="{FF2B5EF4-FFF2-40B4-BE49-F238E27FC236}">
                <a16:creationId xmlns:a16="http://schemas.microsoft.com/office/drawing/2014/main" id="{E24BB362-724D-E49E-9B9F-73072B54C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4005" y="3378974"/>
            <a:ext cx="4936371" cy="49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9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884FFA-F860-0395-8D03-66859C5DDB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72647" y="4105279"/>
            <a:ext cx="7772400" cy="7772400"/>
          </a:xfrm>
          <a:prstGeom prst="flowChartConnector">
            <a:avLst/>
          </a:prstGeom>
          <a:gradFill flip="none" rotWithShape="1">
            <a:gsLst>
              <a:gs pos="60000">
                <a:srgbClr val="F4DCE1">
                  <a:alpha val="13000"/>
                  <a:lumMod val="100000"/>
                </a:srgbClr>
              </a:gs>
              <a:gs pos="49000">
                <a:srgbClr val="EECAD2"/>
              </a:gs>
              <a:gs pos="77000">
                <a:srgbClr val="EECAD2"/>
              </a:gs>
              <a:gs pos="100000">
                <a:srgbClr val="F4DCE1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F7BBF-76ED-7FB5-028C-909DCE672DD1}"/>
              </a:ext>
            </a:extLst>
          </p:cNvPr>
          <p:cNvSpPr txBox="1"/>
          <p:nvPr/>
        </p:nvSpPr>
        <p:spPr>
          <a:xfrm>
            <a:off x="6512293" y="6235221"/>
            <a:ext cx="429310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ea typeface="ADLaM Display" panose="02010000000000000000" pitchFamily="2" charset="0"/>
                <a:cs typeface="Dreaming Outloud Script Pro" panose="020F0502020204030204" pitchFamily="66" charset="0"/>
              </a:rPr>
              <a:t>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FB04F-174D-7023-1B55-166D3936EBD2}"/>
              </a:ext>
            </a:extLst>
          </p:cNvPr>
          <p:cNvSpPr txBox="1"/>
          <p:nvPr/>
        </p:nvSpPr>
        <p:spPr>
          <a:xfrm>
            <a:off x="6855070" y="8965522"/>
            <a:ext cx="31446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  re</a:t>
            </a:r>
          </a:p>
        </p:txBody>
      </p:sp>
      <p:pic>
        <p:nvPicPr>
          <p:cNvPr id="1024" name="Graphic 1023" descr="A ribbon tied in a bow">
            <a:extLst>
              <a:ext uri="{FF2B5EF4-FFF2-40B4-BE49-F238E27FC236}">
                <a16:creationId xmlns:a16="http://schemas.microsoft.com/office/drawing/2014/main" id="{E24BB362-724D-E49E-9B9F-73072B54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0662" y="3448190"/>
            <a:ext cx="4936371" cy="4936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B629D6-FFB8-9F06-7DAD-75326A34AD0D}"/>
              </a:ext>
            </a:extLst>
          </p:cNvPr>
          <p:cNvSpPr/>
          <p:nvPr/>
        </p:nvSpPr>
        <p:spPr>
          <a:xfrm>
            <a:off x="8510788" y="5832718"/>
            <a:ext cx="300365" cy="1071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0E97798-BC7B-2EE1-071B-26AA012112BB}"/>
              </a:ext>
            </a:extLst>
          </p:cNvPr>
          <p:cNvSpPr/>
          <p:nvPr/>
        </p:nvSpPr>
        <p:spPr>
          <a:xfrm rot="10800000">
            <a:off x="6512294" y="9166997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E508289-BFEE-21EE-10BB-C40C38FA4465}"/>
              </a:ext>
            </a:extLst>
          </p:cNvPr>
          <p:cNvSpPr/>
          <p:nvPr/>
        </p:nvSpPr>
        <p:spPr>
          <a:xfrm>
            <a:off x="6512295" y="5832715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pic>
        <p:nvPicPr>
          <p:cNvPr id="13" name="Graphic 12" descr="Orange with solid fill">
            <a:extLst>
              <a:ext uri="{FF2B5EF4-FFF2-40B4-BE49-F238E27FC236}">
                <a16:creationId xmlns:a16="http://schemas.microsoft.com/office/drawing/2014/main" id="{E7768DE4-5B6D-6B9F-C783-47A416FE8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0269" y="9349549"/>
            <a:ext cx="829688" cy="829688"/>
          </a:xfrm>
          <a:prstGeom prst="rect">
            <a:avLst/>
          </a:prstGeom>
        </p:spPr>
      </p:pic>
      <p:pic>
        <p:nvPicPr>
          <p:cNvPr id="15" name="Picture 14" descr="Cartoon bee with megaphone">
            <a:extLst>
              <a:ext uri="{FF2B5EF4-FFF2-40B4-BE49-F238E27FC236}">
                <a16:creationId xmlns:a16="http://schemas.microsoft.com/office/drawing/2014/main" id="{B424E78A-6042-AE58-3AED-261F0EDB2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63" y="8903947"/>
            <a:ext cx="1348740" cy="1301324"/>
          </a:xfrm>
          <a:prstGeom prst="rect">
            <a:avLst/>
          </a:prstGeom>
        </p:spPr>
      </p:pic>
      <p:pic>
        <p:nvPicPr>
          <p:cNvPr id="17" name="Graphic 16" descr="Bee with solid fill">
            <a:extLst>
              <a:ext uri="{FF2B5EF4-FFF2-40B4-BE49-F238E27FC236}">
                <a16:creationId xmlns:a16="http://schemas.microsoft.com/office/drawing/2014/main" id="{9A55B02F-C86D-D8F6-8789-199997448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75078" y="6965105"/>
            <a:ext cx="252890" cy="2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14D1A7-6816-8607-F87F-D0415C485FAF}"/>
              </a:ext>
            </a:extLst>
          </p:cNvPr>
          <p:cNvSpPr txBox="1"/>
          <p:nvPr/>
        </p:nvSpPr>
        <p:spPr>
          <a:xfrm>
            <a:off x="6392072" y="10317082"/>
            <a:ext cx="441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Trao nhau sự yêu thương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CF203C-DA56-569D-0F2B-905116BBA988}"/>
              </a:ext>
            </a:extLst>
          </p:cNvPr>
          <p:cNvSpPr/>
          <p:nvPr/>
        </p:nvSpPr>
        <p:spPr>
          <a:xfrm>
            <a:off x="5001247" y="4333879"/>
            <a:ext cx="7315200" cy="7315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65910"/>
              </a:avLst>
            </a:prstTxWarp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ĐT: </a:t>
            </a:r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0389.994.516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Condensed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3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884FFA-F860-0395-8D03-66859C5DDB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72647" y="4105279"/>
            <a:ext cx="7772400" cy="7772400"/>
          </a:xfrm>
          <a:prstGeom prst="flowChartConnector">
            <a:avLst/>
          </a:prstGeom>
          <a:gradFill flip="none" rotWithShape="1">
            <a:gsLst>
              <a:gs pos="78000">
                <a:schemeClr val="accent4">
                  <a:lumMod val="20000"/>
                  <a:lumOff val="80000"/>
                </a:schemeClr>
              </a:gs>
              <a:gs pos="44000">
                <a:schemeClr val="accent4">
                  <a:lumMod val="40000"/>
                  <a:lumOff val="60000"/>
                </a:schemeClr>
              </a:gs>
              <a:gs pos="97000">
                <a:srgbClr val="EECAD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F7BBF-76ED-7FB5-028C-909DCE672DD1}"/>
              </a:ext>
            </a:extLst>
          </p:cNvPr>
          <p:cNvSpPr txBox="1"/>
          <p:nvPr/>
        </p:nvSpPr>
        <p:spPr>
          <a:xfrm>
            <a:off x="6512293" y="6235221"/>
            <a:ext cx="429310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ea typeface="ADLaM Display" panose="02010000000000000000" pitchFamily="2" charset="0"/>
                <a:cs typeface="Dreaming Outloud Script Pro" panose="020F0502020204030204" pitchFamily="66" charset="0"/>
              </a:rPr>
              <a:t>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FB04F-174D-7023-1B55-166D3936EBD2}"/>
              </a:ext>
            </a:extLst>
          </p:cNvPr>
          <p:cNvSpPr txBox="1"/>
          <p:nvPr/>
        </p:nvSpPr>
        <p:spPr>
          <a:xfrm>
            <a:off x="6855070" y="8965522"/>
            <a:ext cx="31446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  re</a:t>
            </a:r>
          </a:p>
        </p:txBody>
      </p:sp>
      <p:pic>
        <p:nvPicPr>
          <p:cNvPr id="1024" name="Graphic 1023" descr="A ribbon tied in a bow">
            <a:extLst>
              <a:ext uri="{FF2B5EF4-FFF2-40B4-BE49-F238E27FC236}">
                <a16:creationId xmlns:a16="http://schemas.microsoft.com/office/drawing/2014/main" id="{E24BB362-724D-E49E-9B9F-73072B54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0662" y="3448190"/>
            <a:ext cx="4936371" cy="4936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B629D6-FFB8-9F06-7DAD-75326A34AD0D}"/>
              </a:ext>
            </a:extLst>
          </p:cNvPr>
          <p:cNvSpPr/>
          <p:nvPr/>
        </p:nvSpPr>
        <p:spPr>
          <a:xfrm>
            <a:off x="8510788" y="5832718"/>
            <a:ext cx="300365" cy="1071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0E97798-BC7B-2EE1-071B-26AA012112BB}"/>
              </a:ext>
            </a:extLst>
          </p:cNvPr>
          <p:cNvSpPr/>
          <p:nvPr/>
        </p:nvSpPr>
        <p:spPr>
          <a:xfrm rot="10800000">
            <a:off x="6512294" y="9166997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E508289-BFEE-21EE-10BB-C40C38FA4465}"/>
              </a:ext>
            </a:extLst>
          </p:cNvPr>
          <p:cNvSpPr/>
          <p:nvPr/>
        </p:nvSpPr>
        <p:spPr>
          <a:xfrm>
            <a:off x="6512295" y="5832715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pic>
        <p:nvPicPr>
          <p:cNvPr id="13" name="Graphic 12" descr="Orange with solid fill">
            <a:extLst>
              <a:ext uri="{FF2B5EF4-FFF2-40B4-BE49-F238E27FC236}">
                <a16:creationId xmlns:a16="http://schemas.microsoft.com/office/drawing/2014/main" id="{E7768DE4-5B6D-6B9F-C783-47A416FE8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0269" y="9349549"/>
            <a:ext cx="829688" cy="829688"/>
          </a:xfrm>
          <a:prstGeom prst="rect">
            <a:avLst/>
          </a:prstGeom>
        </p:spPr>
      </p:pic>
      <p:pic>
        <p:nvPicPr>
          <p:cNvPr id="15" name="Picture 14" descr="Cartoon bee with megaphone">
            <a:extLst>
              <a:ext uri="{FF2B5EF4-FFF2-40B4-BE49-F238E27FC236}">
                <a16:creationId xmlns:a16="http://schemas.microsoft.com/office/drawing/2014/main" id="{B424E78A-6042-AE58-3AED-261F0EDB2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63" y="8903947"/>
            <a:ext cx="1348740" cy="1301324"/>
          </a:xfrm>
          <a:prstGeom prst="rect">
            <a:avLst/>
          </a:prstGeom>
        </p:spPr>
      </p:pic>
      <p:pic>
        <p:nvPicPr>
          <p:cNvPr id="17" name="Graphic 16" descr="Bee with solid fill">
            <a:extLst>
              <a:ext uri="{FF2B5EF4-FFF2-40B4-BE49-F238E27FC236}">
                <a16:creationId xmlns:a16="http://schemas.microsoft.com/office/drawing/2014/main" id="{9A55B02F-C86D-D8F6-8789-199997448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75078" y="6965105"/>
            <a:ext cx="252890" cy="2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14D1A7-6816-8607-F87F-D0415C485FAF}"/>
              </a:ext>
            </a:extLst>
          </p:cNvPr>
          <p:cNvSpPr txBox="1"/>
          <p:nvPr/>
        </p:nvSpPr>
        <p:spPr>
          <a:xfrm>
            <a:off x="6392072" y="10317082"/>
            <a:ext cx="441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Trao nhau sự yêu thương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CF203C-DA56-569D-0F2B-905116BBA988}"/>
              </a:ext>
            </a:extLst>
          </p:cNvPr>
          <p:cNvSpPr/>
          <p:nvPr/>
        </p:nvSpPr>
        <p:spPr>
          <a:xfrm>
            <a:off x="5001247" y="4333879"/>
            <a:ext cx="7315200" cy="7315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65910"/>
              </a:avLst>
            </a:prstTxWarp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ĐT: </a:t>
            </a:r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0389.994.516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Condensed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884FFA-F860-0395-8D03-66859C5DDB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72647" y="4105279"/>
            <a:ext cx="7772400" cy="7772400"/>
          </a:xfrm>
          <a:prstGeom prst="flowChartConnector">
            <a:avLst/>
          </a:prstGeom>
          <a:gradFill flip="none" rotWithShape="1">
            <a:gsLst>
              <a:gs pos="78000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  <a:gs pos="97000">
                <a:srgbClr val="EECAD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F7BBF-76ED-7FB5-028C-909DCE672DD1}"/>
              </a:ext>
            </a:extLst>
          </p:cNvPr>
          <p:cNvSpPr txBox="1"/>
          <p:nvPr/>
        </p:nvSpPr>
        <p:spPr>
          <a:xfrm>
            <a:off x="6512293" y="6235221"/>
            <a:ext cx="429310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ea typeface="ADLaM Display" panose="02010000000000000000" pitchFamily="2" charset="0"/>
                <a:cs typeface="Dreaming Outloud Script Pro" panose="020F0502020204030204" pitchFamily="66" charset="0"/>
              </a:rPr>
              <a:t>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FB04F-174D-7023-1B55-166D3936EBD2}"/>
              </a:ext>
            </a:extLst>
          </p:cNvPr>
          <p:cNvSpPr txBox="1"/>
          <p:nvPr/>
        </p:nvSpPr>
        <p:spPr>
          <a:xfrm>
            <a:off x="6855070" y="8965522"/>
            <a:ext cx="31446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  re</a:t>
            </a:r>
          </a:p>
        </p:txBody>
      </p:sp>
      <p:pic>
        <p:nvPicPr>
          <p:cNvPr id="1024" name="Graphic 1023" descr="A ribbon tied in a bow">
            <a:extLst>
              <a:ext uri="{FF2B5EF4-FFF2-40B4-BE49-F238E27FC236}">
                <a16:creationId xmlns:a16="http://schemas.microsoft.com/office/drawing/2014/main" id="{E24BB362-724D-E49E-9B9F-73072B54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0662" y="3448190"/>
            <a:ext cx="4936371" cy="4936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B629D6-FFB8-9F06-7DAD-75326A34AD0D}"/>
              </a:ext>
            </a:extLst>
          </p:cNvPr>
          <p:cNvSpPr/>
          <p:nvPr/>
        </p:nvSpPr>
        <p:spPr>
          <a:xfrm>
            <a:off x="8510788" y="5832718"/>
            <a:ext cx="300365" cy="1071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0E97798-BC7B-2EE1-071B-26AA012112BB}"/>
              </a:ext>
            </a:extLst>
          </p:cNvPr>
          <p:cNvSpPr/>
          <p:nvPr/>
        </p:nvSpPr>
        <p:spPr>
          <a:xfrm rot="10800000">
            <a:off x="6512294" y="9166997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E508289-BFEE-21EE-10BB-C40C38FA4465}"/>
              </a:ext>
            </a:extLst>
          </p:cNvPr>
          <p:cNvSpPr/>
          <p:nvPr/>
        </p:nvSpPr>
        <p:spPr>
          <a:xfrm>
            <a:off x="6512295" y="5832715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pic>
        <p:nvPicPr>
          <p:cNvPr id="13" name="Graphic 12" descr="Orange with solid fill">
            <a:extLst>
              <a:ext uri="{FF2B5EF4-FFF2-40B4-BE49-F238E27FC236}">
                <a16:creationId xmlns:a16="http://schemas.microsoft.com/office/drawing/2014/main" id="{E7768DE4-5B6D-6B9F-C783-47A416FE8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0269" y="9349549"/>
            <a:ext cx="829688" cy="829688"/>
          </a:xfrm>
          <a:prstGeom prst="rect">
            <a:avLst/>
          </a:prstGeom>
        </p:spPr>
      </p:pic>
      <p:pic>
        <p:nvPicPr>
          <p:cNvPr id="15" name="Picture 14" descr="Cartoon bee with megaphone">
            <a:extLst>
              <a:ext uri="{FF2B5EF4-FFF2-40B4-BE49-F238E27FC236}">
                <a16:creationId xmlns:a16="http://schemas.microsoft.com/office/drawing/2014/main" id="{B424E78A-6042-AE58-3AED-261F0EDB2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63" y="8903947"/>
            <a:ext cx="1348740" cy="1301324"/>
          </a:xfrm>
          <a:prstGeom prst="rect">
            <a:avLst/>
          </a:prstGeom>
        </p:spPr>
      </p:pic>
      <p:pic>
        <p:nvPicPr>
          <p:cNvPr id="17" name="Graphic 16" descr="Bee with solid fill">
            <a:extLst>
              <a:ext uri="{FF2B5EF4-FFF2-40B4-BE49-F238E27FC236}">
                <a16:creationId xmlns:a16="http://schemas.microsoft.com/office/drawing/2014/main" id="{9A55B02F-C86D-D8F6-8789-199997448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75078" y="6965105"/>
            <a:ext cx="252890" cy="2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14D1A7-6816-8607-F87F-D0415C485FAF}"/>
              </a:ext>
            </a:extLst>
          </p:cNvPr>
          <p:cNvSpPr txBox="1"/>
          <p:nvPr/>
        </p:nvSpPr>
        <p:spPr>
          <a:xfrm>
            <a:off x="6452181" y="10313106"/>
            <a:ext cx="441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gency FB" panose="020B0503020202020204" pitchFamily="34" charset="0"/>
              </a:rPr>
              <a:t>Trao nhau sự yêu thương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CF203C-DA56-569D-0F2B-905116BBA988}"/>
              </a:ext>
            </a:extLst>
          </p:cNvPr>
          <p:cNvSpPr/>
          <p:nvPr/>
        </p:nvSpPr>
        <p:spPr>
          <a:xfrm>
            <a:off x="5001247" y="4333879"/>
            <a:ext cx="7315200" cy="7315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65910"/>
              </a:avLst>
            </a:prstTxWarp>
            <a:spAutoFit/>
          </a:bodyPr>
          <a:lstStyle/>
          <a:p>
            <a:pPr algn="ctr"/>
            <a:r>
              <a:rPr lang="en-US" sz="360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ĐT: </a:t>
            </a:r>
            <a:r>
              <a:rPr lang="en-US" sz="3600" b="0" cap="none" spc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0389.994.516</a:t>
            </a:r>
            <a:endParaRPr lang="en-US" sz="4800" b="0" cap="none" spc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Condensed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9884FFA-F860-0395-8D03-66859C5DDB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72647" y="4105279"/>
            <a:ext cx="7772400" cy="7772400"/>
          </a:xfrm>
          <a:prstGeom prst="flowChartConnector">
            <a:avLst/>
          </a:prstGeom>
          <a:gradFill flip="none" rotWithShape="1">
            <a:gsLst>
              <a:gs pos="60000">
                <a:schemeClr val="accent4">
                  <a:lumMod val="20000"/>
                  <a:lumOff val="80000"/>
                </a:schemeClr>
              </a:gs>
              <a:gs pos="49000">
                <a:schemeClr val="accent4">
                  <a:lumMod val="40000"/>
                  <a:lumOff val="60000"/>
                </a:schemeClr>
              </a:gs>
              <a:gs pos="77000">
                <a:schemeClr val="accent4">
                  <a:lumMod val="40000"/>
                  <a:lumOff val="60000"/>
                </a:schemeClr>
              </a:gs>
              <a:gs pos="100000">
                <a:srgbClr val="F4DCE1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pic>
        <p:nvPicPr>
          <p:cNvPr id="8" name="Graphic 7" descr="A flower arrangement as ornament">
            <a:extLst>
              <a:ext uri="{FF2B5EF4-FFF2-40B4-BE49-F238E27FC236}">
                <a16:creationId xmlns:a16="http://schemas.microsoft.com/office/drawing/2014/main" id="{72BFA721-52C8-E5B5-0905-0D4F2CD9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0662" y="5515429"/>
            <a:ext cx="5232081" cy="52320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FF7BBF-76ED-7FB5-028C-909DCE672DD1}"/>
              </a:ext>
            </a:extLst>
          </p:cNvPr>
          <p:cNvSpPr txBox="1"/>
          <p:nvPr/>
        </p:nvSpPr>
        <p:spPr>
          <a:xfrm>
            <a:off x="6512293" y="6235221"/>
            <a:ext cx="429310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guet Script" panose="00000500000000000000" pitchFamily="2" charset="0"/>
                <a:ea typeface="ADLaM Display" panose="02010000000000000000" pitchFamily="2" charset="0"/>
                <a:cs typeface="Dreaming Outloud Script Pro" panose="020F0502020204030204" pitchFamily="66" charset="0"/>
              </a:rPr>
              <a:t>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FB04F-174D-7023-1B55-166D3936EBD2}"/>
              </a:ext>
            </a:extLst>
          </p:cNvPr>
          <p:cNvSpPr txBox="1"/>
          <p:nvPr/>
        </p:nvSpPr>
        <p:spPr>
          <a:xfrm>
            <a:off x="6855070" y="8965522"/>
            <a:ext cx="314469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  re</a:t>
            </a:r>
          </a:p>
        </p:txBody>
      </p:sp>
      <p:pic>
        <p:nvPicPr>
          <p:cNvPr id="1024" name="Graphic 1023" descr="A ribbon tied in a bow">
            <a:extLst>
              <a:ext uri="{FF2B5EF4-FFF2-40B4-BE49-F238E27FC236}">
                <a16:creationId xmlns:a16="http://schemas.microsoft.com/office/drawing/2014/main" id="{E24BB362-724D-E49E-9B9F-73072B54C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662" y="3448190"/>
            <a:ext cx="4936371" cy="4936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B629D6-FFB8-9F06-7DAD-75326A34AD0D}"/>
              </a:ext>
            </a:extLst>
          </p:cNvPr>
          <p:cNvSpPr/>
          <p:nvPr/>
        </p:nvSpPr>
        <p:spPr>
          <a:xfrm>
            <a:off x="8510788" y="5832718"/>
            <a:ext cx="300365" cy="107170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0E97798-BC7B-2EE1-071B-26AA012112BB}"/>
              </a:ext>
            </a:extLst>
          </p:cNvPr>
          <p:cNvSpPr/>
          <p:nvPr/>
        </p:nvSpPr>
        <p:spPr>
          <a:xfrm rot="10800000">
            <a:off x="6512294" y="9166997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E508289-BFEE-21EE-10BB-C40C38FA4465}"/>
              </a:ext>
            </a:extLst>
          </p:cNvPr>
          <p:cNvSpPr/>
          <p:nvPr/>
        </p:nvSpPr>
        <p:spPr>
          <a:xfrm>
            <a:off x="6512295" y="5832715"/>
            <a:ext cx="4293108" cy="1071710"/>
          </a:xfrm>
          <a:prstGeom prst="round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/>
          </a:p>
        </p:txBody>
      </p:sp>
      <p:pic>
        <p:nvPicPr>
          <p:cNvPr id="13" name="Graphic 12" descr="Orange with solid fill">
            <a:extLst>
              <a:ext uri="{FF2B5EF4-FFF2-40B4-BE49-F238E27FC236}">
                <a16:creationId xmlns:a16="http://schemas.microsoft.com/office/drawing/2014/main" id="{E7768DE4-5B6D-6B9F-C783-47A416FE85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0269" y="9349549"/>
            <a:ext cx="829688" cy="829688"/>
          </a:xfrm>
          <a:prstGeom prst="rect">
            <a:avLst/>
          </a:prstGeom>
        </p:spPr>
      </p:pic>
      <p:pic>
        <p:nvPicPr>
          <p:cNvPr id="15" name="Picture 14" descr="Cartoon bee with megaphone">
            <a:extLst>
              <a:ext uri="{FF2B5EF4-FFF2-40B4-BE49-F238E27FC236}">
                <a16:creationId xmlns:a16="http://schemas.microsoft.com/office/drawing/2014/main" id="{B424E78A-6042-AE58-3AED-261F0EDB2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63" y="8903947"/>
            <a:ext cx="1348740" cy="1301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14D1A7-6816-8607-F87F-D0415C485FAF}"/>
              </a:ext>
            </a:extLst>
          </p:cNvPr>
          <p:cNvSpPr txBox="1"/>
          <p:nvPr/>
        </p:nvSpPr>
        <p:spPr>
          <a:xfrm>
            <a:off x="6392072" y="10317082"/>
            <a:ext cx="441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Trao nhau sự yêu thương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CF203C-DA56-569D-0F2B-905116BBA988}"/>
              </a:ext>
            </a:extLst>
          </p:cNvPr>
          <p:cNvSpPr/>
          <p:nvPr/>
        </p:nvSpPr>
        <p:spPr>
          <a:xfrm>
            <a:off x="5001247" y="4333879"/>
            <a:ext cx="7315200" cy="7315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365910"/>
              </a:avLst>
            </a:prstTxWarp>
            <a:spAutoFit/>
          </a:bodyPr>
          <a:lstStyle/>
          <a:p>
            <a:pPr algn="ctr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ĐT: </a:t>
            </a:r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nivers Condensed" panose="020B0506020202050204" pitchFamily="34" charset="0"/>
              </a:rPr>
              <a:t>0389.994.516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nivers Condensed" panose="020B0506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1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E271787B2B14484AE44DD1438B203" ma:contentTypeVersion="17" ma:contentTypeDescription="Create a new document." ma:contentTypeScope="" ma:versionID="1881f171030aec59da356bf4abe2bf53">
  <xsd:schema xmlns:xsd="http://www.w3.org/2001/XMLSchema" xmlns:xs="http://www.w3.org/2001/XMLSchema" xmlns:p="http://schemas.microsoft.com/office/2006/metadata/properties" xmlns:ns3="e974d97f-fc2a-4ca8-9ee5-81d6619abebb" xmlns:ns4="33862692-1b9c-4016-ab26-5b6be2feae45" targetNamespace="http://schemas.microsoft.com/office/2006/metadata/properties" ma:root="true" ma:fieldsID="94b9eb4dc690d23bc06b9e51957931a2" ns3:_="" ns4:_="">
    <xsd:import namespace="e974d97f-fc2a-4ca8-9ee5-81d6619abebb"/>
    <xsd:import namespace="33862692-1b9c-4016-ab26-5b6be2feae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4d97f-fc2a-4ca8-9ee5-81d6619abe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62692-1b9c-4016-ab26-5b6be2feae4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74d97f-fc2a-4ca8-9ee5-81d6619abebb" xsi:nil="true"/>
  </documentManagement>
</p:properties>
</file>

<file path=customXml/itemProps1.xml><?xml version="1.0" encoding="utf-8"?>
<ds:datastoreItem xmlns:ds="http://schemas.openxmlformats.org/officeDocument/2006/customXml" ds:itemID="{CB861C31-C2A9-4BC1-AF97-8889C351F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74d97f-fc2a-4ca8-9ee5-81d6619abebb"/>
    <ds:schemaRef ds:uri="33862692-1b9c-4016-ab26-5b6be2feae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63415-E27F-49B0-AC4B-6C18315779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C8010-6406-4E8F-965D-A24BC679E195}">
  <ds:schemaRefs>
    <ds:schemaRef ds:uri="http://schemas.microsoft.com/office/infopath/2007/PartnerControls"/>
    <ds:schemaRef ds:uri="http://purl.org/dc/elements/1.1/"/>
    <ds:schemaRef ds:uri="33862692-1b9c-4016-ab26-5b6be2feae45"/>
    <ds:schemaRef ds:uri="http://schemas.microsoft.com/office/2006/metadata/properties"/>
    <ds:schemaRef ds:uri="e974d97f-fc2a-4ca8-9ee5-81d6619abeb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821</TotalTime>
  <Words>46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ADLaM Display</vt:lpstr>
      <vt:lpstr>Agency FB</vt:lpstr>
      <vt:lpstr>Arial</vt:lpstr>
      <vt:lpstr>Baguet Script</vt:lpstr>
      <vt:lpstr>Calibri</vt:lpstr>
      <vt:lpstr>Calibri Light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 Tung Nguyen</dc:creator>
  <cp:lastModifiedBy>Sy Tung Nguyen</cp:lastModifiedBy>
  <cp:revision>2</cp:revision>
  <dcterms:created xsi:type="dcterms:W3CDTF">2023-11-20T02:14:39Z</dcterms:created>
  <dcterms:modified xsi:type="dcterms:W3CDTF">2023-11-20T15:55:43Z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0x010100A96E271787B2B14484AE44DD1438B203</vt:lpwstr>
  </property>
</Properties>
</file>