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9" r:id="rId3"/>
    <p:sldId id="328" r:id="rId4"/>
    <p:sldId id="300" r:id="rId5"/>
    <p:sldId id="330" r:id="rId6"/>
    <p:sldId id="331" r:id="rId7"/>
    <p:sldId id="321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3D"/>
    <a:srgbClr val="3D51C6"/>
    <a:srgbClr val="9E2B73"/>
    <a:srgbClr val="C21F7D"/>
    <a:srgbClr val="40B2F1"/>
    <a:srgbClr val="F9690E"/>
    <a:srgbClr val="FD2BA4"/>
    <a:srgbClr val="3F3F41"/>
    <a:srgbClr val="131F2B"/>
    <a:srgbClr val="FE2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 userDrawn="1"/>
        </p:nvGrpSpPr>
        <p:grpSpPr>
          <a:xfrm>
            <a:off x="7761011" y="1184076"/>
            <a:ext cx="1315038" cy="1429184"/>
            <a:chOff x="5143501" y="457201"/>
            <a:chExt cx="788784" cy="8572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60" name="Group 159"/>
            <p:cNvGrpSpPr/>
            <p:nvPr userDrawn="1"/>
          </p:nvGrpSpPr>
          <p:grpSpPr>
            <a:xfrm>
              <a:off x="5143501" y="457201"/>
              <a:ext cx="788784" cy="95584"/>
              <a:chOff x="5143501" y="457201"/>
              <a:chExt cx="788784" cy="95584"/>
            </a:xfrm>
          </p:grpSpPr>
          <p:sp>
            <p:nvSpPr>
              <p:cNvPr id="196" name="Oval 195"/>
              <p:cNvSpPr/>
              <p:nvPr userDrawn="1"/>
            </p:nvSpPr>
            <p:spPr>
              <a:xfrm>
                <a:off x="514350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>
                <a:off x="528214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>
                <a:off x="5420780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>
                <a:off x="555942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>
                <a:off x="569806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>
                <a:off x="5836701" y="457201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 userDrawn="1"/>
          </p:nvGrpSpPr>
          <p:grpSpPr>
            <a:xfrm>
              <a:off x="5143501" y="761867"/>
              <a:ext cx="788784" cy="95584"/>
              <a:chOff x="5143501" y="784135"/>
              <a:chExt cx="788784" cy="95584"/>
            </a:xfrm>
          </p:grpSpPr>
          <p:sp>
            <p:nvSpPr>
              <p:cNvPr id="190" name="Oval 189"/>
              <p:cNvSpPr/>
              <p:nvPr userDrawn="1"/>
            </p:nvSpPr>
            <p:spPr>
              <a:xfrm>
                <a:off x="514350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>
                <a:off x="528214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>
                <a:off x="5420780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555942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569806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5836701" y="784135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 userDrawn="1"/>
          </p:nvGrpSpPr>
          <p:grpSpPr>
            <a:xfrm>
              <a:off x="5143501" y="914200"/>
              <a:ext cx="788784" cy="95584"/>
              <a:chOff x="5143501" y="943613"/>
              <a:chExt cx="788784" cy="95584"/>
            </a:xfrm>
          </p:grpSpPr>
          <p:sp>
            <p:nvSpPr>
              <p:cNvPr id="184" name="Oval 183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555942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>
                <a:off x="569806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5836701" y="943613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 userDrawn="1"/>
          </p:nvGrpSpPr>
          <p:grpSpPr>
            <a:xfrm>
              <a:off x="5143501" y="1066533"/>
              <a:ext cx="788784" cy="95584"/>
              <a:chOff x="5143501" y="1082356"/>
              <a:chExt cx="788784" cy="95584"/>
            </a:xfrm>
          </p:grpSpPr>
          <p:sp>
            <p:nvSpPr>
              <p:cNvPr id="178" name="Oval 177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 userDrawn="1"/>
            </p:nvSpPr>
            <p:spPr>
              <a:xfrm>
                <a:off x="555942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>
                <a:off x="569806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>
                <a:off x="5836701" y="1082356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 userDrawn="1"/>
          </p:nvGrpSpPr>
          <p:grpSpPr>
            <a:xfrm>
              <a:off x="5143501" y="1218867"/>
              <a:ext cx="788784" cy="95584"/>
              <a:chOff x="5143501" y="1218867"/>
              <a:chExt cx="788784" cy="95584"/>
            </a:xfrm>
          </p:grpSpPr>
          <p:sp>
            <p:nvSpPr>
              <p:cNvPr id="172" name="Oval 171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 userDrawn="1"/>
            </p:nvSpPr>
            <p:spPr>
              <a:xfrm>
                <a:off x="555942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>
                <a:off x="569806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>
                <a:off x="5836701" y="1218867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 userDrawn="1"/>
          </p:nvGrpSpPr>
          <p:grpSpPr>
            <a:xfrm>
              <a:off x="5143501" y="609534"/>
              <a:ext cx="788784" cy="95584"/>
              <a:chOff x="5143501" y="616679"/>
              <a:chExt cx="788784" cy="95584"/>
            </a:xfrm>
          </p:grpSpPr>
          <p:sp>
            <p:nvSpPr>
              <p:cNvPr id="166" name="Oval 165"/>
              <p:cNvSpPr/>
              <p:nvPr userDrawn="1"/>
            </p:nvSpPr>
            <p:spPr>
              <a:xfrm>
                <a:off x="514350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>
                <a:off x="528214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 userDrawn="1"/>
            </p:nvSpPr>
            <p:spPr>
              <a:xfrm>
                <a:off x="555942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>
                <a:off x="569806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>
                <a:off x="583670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>
                <a:off x="5420781" y="616679"/>
                <a:ext cx="95584" cy="95584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36585" y="2764401"/>
            <a:ext cx="4318830" cy="1329199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  <p:sp>
        <p:nvSpPr>
          <p:cNvPr id="3" name="Frame 2"/>
          <p:cNvSpPr/>
          <p:nvPr userDrawn="1"/>
        </p:nvSpPr>
        <p:spPr>
          <a:xfrm>
            <a:off x="3814908" y="1949449"/>
            <a:ext cx="4562185" cy="2959102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2374489" cy="3281280"/>
          </a:xfrm>
          <a:custGeom>
            <a:avLst/>
            <a:gdLst>
              <a:gd name="connsiteX0" fmla="*/ 723283 w 2152899"/>
              <a:gd name="connsiteY0" fmla="*/ 0 h 2566598"/>
              <a:gd name="connsiteX1" fmla="*/ 1604891 w 2152899"/>
              <a:gd name="connsiteY1" fmla="*/ 0 h 2566598"/>
              <a:gd name="connsiteX2" fmla="*/ 2152899 w 2152899"/>
              <a:gd name="connsiteY2" fmla="*/ 520757 h 2566598"/>
              <a:gd name="connsiteX3" fmla="*/ 0 w 2152899"/>
              <a:gd name="connsiteY3" fmla="*/ 2566598 h 2566598"/>
              <a:gd name="connsiteX4" fmla="*/ 0 w 2152899"/>
              <a:gd name="connsiteY4" fmla="*/ 1728830 h 2566598"/>
              <a:gd name="connsiteX5" fmla="*/ 1271291 w 2152899"/>
              <a:gd name="connsiteY5" fmla="*/ 520757 h 2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2899" h="2566598">
                <a:moveTo>
                  <a:pt x="723283" y="0"/>
                </a:moveTo>
                <a:lnTo>
                  <a:pt x="1604891" y="0"/>
                </a:lnTo>
                <a:lnTo>
                  <a:pt x="2152899" y="520757"/>
                </a:lnTo>
                <a:lnTo>
                  <a:pt x="0" y="2566598"/>
                </a:lnTo>
                <a:lnTo>
                  <a:pt x="0" y="1728830"/>
                </a:lnTo>
                <a:lnTo>
                  <a:pt x="1271291" y="520757"/>
                </a:lnTo>
                <a:close/>
              </a:path>
            </a:pathLst>
          </a:custGeom>
          <a:gradFill flip="none" rotWithShape="1">
            <a:gsLst>
              <a:gs pos="100000">
                <a:srgbClr val="F9690E"/>
              </a:gs>
              <a:gs pos="0">
                <a:srgbClr val="F9690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286135" y="799465"/>
            <a:ext cx="1081985" cy="1081985"/>
          </a:xfrm>
          <a:prstGeom prst="ellipse">
            <a:avLst/>
          </a:prstGeom>
          <a:gradFill flip="none" rotWithShape="1">
            <a:gsLst>
              <a:gs pos="40000">
                <a:srgbClr val="9E2B73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49"/>
          <p:cNvSpPr/>
          <p:nvPr userDrawn="1"/>
        </p:nvSpPr>
        <p:spPr>
          <a:xfrm>
            <a:off x="-5545" y="4423819"/>
            <a:ext cx="784000" cy="1533254"/>
          </a:xfrm>
          <a:custGeom>
            <a:avLst/>
            <a:gdLst>
              <a:gd name="connsiteX0" fmla="*/ 17373 w 784000"/>
              <a:gd name="connsiteY0" fmla="*/ 0 h 1533254"/>
              <a:gd name="connsiteX1" fmla="*/ 784000 w 784000"/>
              <a:gd name="connsiteY1" fmla="*/ 766627 h 1533254"/>
              <a:gd name="connsiteX2" fmla="*/ 17373 w 784000"/>
              <a:gd name="connsiteY2" fmla="*/ 1533254 h 1533254"/>
              <a:gd name="connsiteX3" fmla="*/ 0 w 784000"/>
              <a:gd name="connsiteY3" fmla="*/ 1531503 h 1533254"/>
              <a:gd name="connsiteX4" fmla="*/ 0 w 784000"/>
              <a:gd name="connsiteY4" fmla="*/ 1752 h 15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000" h="1533254">
                <a:moveTo>
                  <a:pt x="17373" y="0"/>
                </a:moveTo>
                <a:cubicBezTo>
                  <a:pt x="440769" y="0"/>
                  <a:pt x="784000" y="343231"/>
                  <a:pt x="784000" y="766627"/>
                </a:cubicBezTo>
                <a:cubicBezTo>
                  <a:pt x="784000" y="1190023"/>
                  <a:pt x="440769" y="1533254"/>
                  <a:pt x="17373" y="1533254"/>
                </a:cubicBezTo>
                <a:lnTo>
                  <a:pt x="0" y="1531503"/>
                </a:lnTo>
                <a:lnTo>
                  <a:pt x="0" y="1752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6"/>
          <p:cNvSpPr/>
          <p:nvPr userDrawn="1"/>
        </p:nvSpPr>
        <p:spPr>
          <a:xfrm>
            <a:off x="2577019" y="6338998"/>
            <a:ext cx="1255026" cy="519003"/>
          </a:xfrm>
          <a:custGeom>
            <a:avLst/>
            <a:gdLst>
              <a:gd name="connsiteX0" fmla="*/ 240900 w 1255026"/>
              <a:gd name="connsiteY0" fmla="*/ 0 h 519003"/>
              <a:gd name="connsiteX1" fmla="*/ 627513 w 1255026"/>
              <a:gd name="connsiteY1" fmla="*/ 386614 h 519003"/>
              <a:gd name="connsiteX2" fmla="*/ 1014126 w 1255026"/>
              <a:gd name="connsiteY2" fmla="*/ 0 h 519003"/>
              <a:gd name="connsiteX3" fmla="*/ 1255026 w 1255026"/>
              <a:gd name="connsiteY3" fmla="*/ 240900 h 519003"/>
              <a:gd name="connsiteX4" fmla="*/ 976923 w 1255026"/>
              <a:gd name="connsiteY4" fmla="*/ 519003 h 519003"/>
              <a:gd name="connsiteX5" fmla="*/ 278104 w 1255026"/>
              <a:gd name="connsiteY5" fmla="*/ 519003 h 519003"/>
              <a:gd name="connsiteX6" fmla="*/ 0 w 1255026"/>
              <a:gd name="connsiteY6" fmla="*/ 240900 h 5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026" h="519003">
                <a:moveTo>
                  <a:pt x="240900" y="0"/>
                </a:moveTo>
                <a:lnTo>
                  <a:pt x="627513" y="386614"/>
                </a:lnTo>
                <a:lnTo>
                  <a:pt x="1014126" y="0"/>
                </a:lnTo>
                <a:lnTo>
                  <a:pt x="1255026" y="240900"/>
                </a:lnTo>
                <a:lnTo>
                  <a:pt x="976923" y="519003"/>
                </a:lnTo>
                <a:lnTo>
                  <a:pt x="278104" y="519003"/>
                </a:lnTo>
                <a:lnTo>
                  <a:pt x="0" y="240900"/>
                </a:lnTo>
                <a:close/>
              </a:path>
            </a:pathLst>
          </a:cu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2752889">
            <a:off x="9349065" y="1943957"/>
            <a:ext cx="1211549" cy="5768057"/>
          </a:xfrm>
          <a:custGeom>
            <a:avLst/>
            <a:gdLst>
              <a:gd name="connsiteX0" fmla="*/ 0 w 1211549"/>
              <a:gd name="connsiteY0" fmla="*/ 0 h 5768057"/>
              <a:gd name="connsiteX1" fmla="*/ 845255 w 1211549"/>
              <a:gd name="connsiteY1" fmla="*/ 0 h 5768057"/>
              <a:gd name="connsiteX2" fmla="*/ 1211549 w 1211549"/>
              <a:gd name="connsiteY2" fmla="*/ 355193 h 5768057"/>
              <a:gd name="connsiteX3" fmla="*/ 355193 w 1211549"/>
              <a:gd name="connsiteY3" fmla="*/ 355193 h 5768057"/>
              <a:gd name="connsiteX4" fmla="*/ 355193 w 1211549"/>
              <a:gd name="connsiteY4" fmla="*/ 5412864 h 5768057"/>
              <a:gd name="connsiteX5" fmla="*/ 981285 w 1211549"/>
              <a:gd name="connsiteY5" fmla="*/ 5412864 h 5768057"/>
              <a:gd name="connsiteX6" fmla="*/ 636857 w 1211549"/>
              <a:gd name="connsiteY6" fmla="*/ 5768057 h 5768057"/>
              <a:gd name="connsiteX7" fmla="*/ 0 w 1211549"/>
              <a:gd name="connsiteY7" fmla="*/ 5768057 h 57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1549" h="5768057">
                <a:moveTo>
                  <a:pt x="0" y="0"/>
                </a:moveTo>
                <a:lnTo>
                  <a:pt x="845255" y="0"/>
                </a:lnTo>
                <a:lnTo>
                  <a:pt x="1211549" y="355193"/>
                </a:lnTo>
                <a:lnTo>
                  <a:pt x="355193" y="355193"/>
                </a:lnTo>
                <a:lnTo>
                  <a:pt x="355193" y="5412864"/>
                </a:lnTo>
                <a:lnTo>
                  <a:pt x="981285" y="5412864"/>
                </a:lnTo>
                <a:lnTo>
                  <a:pt x="636857" y="5768057"/>
                </a:lnTo>
                <a:lnTo>
                  <a:pt x="0" y="5768057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 userDrawn="1"/>
        </p:nvSpPr>
        <p:spPr>
          <a:xfrm rot="2752889">
            <a:off x="10052943" y="3232508"/>
            <a:ext cx="960736" cy="4207507"/>
          </a:xfrm>
          <a:custGeom>
            <a:avLst/>
            <a:gdLst>
              <a:gd name="connsiteX0" fmla="*/ 0 w 960736"/>
              <a:gd name="connsiteY0" fmla="*/ 0 h 4207507"/>
              <a:gd name="connsiteX1" fmla="*/ 693543 w 960736"/>
              <a:gd name="connsiteY1" fmla="*/ 0 h 4207507"/>
              <a:gd name="connsiteX2" fmla="*/ 960736 w 960736"/>
              <a:gd name="connsiteY2" fmla="*/ 259095 h 4207507"/>
              <a:gd name="connsiteX3" fmla="*/ 325991 w 960736"/>
              <a:gd name="connsiteY3" fmla="*/ 259096 h 4207507"/>
              <a:gd name="connsiteX4" fmla="*/ 325991 w 960736"/>
              <a:gd name="connsiteY4" fmla="*/ 3948412 h 4207507"/>
              <a:gd name="connsiteX5" fmla="*/ 811317 w 960736"/>
              <a:gd name="connsiteY5" fmla="*/ 3948413 h 4207507"/>
              <a:gd name="connsiteX6" fmla="*/ 560075 w 960736"/>
              <a:gd name="connsiteY6" fmla="*/ 4207507 h 4207507"/>
              <a:gd name="connsiteX7" fmla="*/ 0 w 960736"/>
              <a:gd name="connsiteY7" fmla="*/ 4207507 h 420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736" h="4207507">
                <a:moveTo>
                  <a:pt x="0" y="0"/>
                </a:moveTo>
                <a:lnTo>
                  <a:pt x="693543" y="0"/>
                </a:lnTo>
                <a:lnTo>
                  <a:pt x="960736" y="259095"/>
                </a:lnTo>
                <a:lnTo>
                  <a:pt x="325991" y="259096"/>
                </a:lnTo>
                <a:lnTo>
                  <a:pt x="325991" y="3948412"/>
                </a:lnTo>
                <a:lnTo>
                  <a:pt x="811317" y="3948413"/>
                </a:lnTo>
                <a:lnTo>
                  <a:pt x="560075" y="4207507"/>
                </a:lnTo>
                <a:lnTo>
                  <a:pt x="0" y="4207507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1" name="Freeform 330"/>
          <p:cNvSpPr/>
          <p:nvPr userDrawn="1"/>
        </p:nvSpPr>
        <p:spPr>
          <a:xfrm rot="2720525">
            <a:off x="4885813" y="-466375"/>
            <a:ext cx="1565662" cy="1565662"/>
          </a:xfrm>
          <a:custGeom>
            <a:avLst/>
            <a:gdLst>
              <a:gd name="connsiteX0" fmla="*/ 0 w 1565662"/>
              <a:gd name="connsiteY0" fmla="*/ 1103746 h 1565662"/>
              <a:gd name="connsiteX1" fmla="*/ 178485 w 1565662"/>
              <a:gd name="connsiteY1" fmla="*/ 923117 h 1565662"/>
              <a:gd name="connsiteX2" fmla="*/ 178485 w 1565662"/>
              <a:gd name="connsiteY2" fmla="*/ 1387177 h 1565662"/>
              <a:gd name="connsiteX3" fmla="*/ 1387177 w 1565662"/>
              <a:gd name="connsiteY3" fmla="*/ 1387177 h 1565662"/>
              <a:gd name="connsiteX4" fmla="*/ 1387177 w 1565662"/>
              <a:gd name="connsiteY4" fmla="*/ 178485 h 1565662"/>
              <a:gd name="connsiteX5" fmla="*/ 914278 w 1565662"/>
              <a:gd name="connsiteY5" fmla="*/ 178485 h 1565662"/>
              <a:gd name="connsiteX6" fmla="*/ 1090644 w 1565662"/>
              <a:gd name="connsiteY6" fmla="*/ 0 h 1565662"/>
              <a:gd name="connsiteX7" fmla="*/ 1565662 w 1565662"/>
              <a:gd name="connsiteY7" fmla="*/ 0 h 1565662"/>
              <a:gd name="connsiteX8" fmla="*/ 1565662 w 1565662"/>
              <a:gd name="connsiteY8" fmla="*/ 1565662 h 1565662"/>
              <a:gd name="connsiteX9" fmla="*/ 0 w 1565662"/>
              <a:gd name="connsiteY9" fmla="*/ 1565662 h 15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5662" h="1565662">
                <a:moveTo>
                  <a:pt x="0" y="1103746"/>
                </a:moveTo>
                <a:lnTo>
                  <a:pt x="178485" y="923117"/>
                </a:lnTo>
                <a:lnTo>
                  <a:pt x="178485" y="1387177"/>
                </a:lnTo>
                <a:lnTo>
                  <a:pt x="1387177" y="1387177"/>
                </a:lnTo>
                <a:lnTo>
                  <a:pt x="1387177" y="178485"/>
                </a:lnTo>
                <a:lnTo>
                  <a:pt x="914278" y="178485"/>
                </a:lnTo>
                <a:lnTo>
                  <a:pt x="1090644" y="0"/>
                </a:lnTo>
                <a:lnTo>
                  <a:pt x="1565662" y="0"/>
                </a:lnTo>
                <a:lnTo>
                  <a:pt x="1565662" y="1565662"/>
                </a:lnTo>
                <a:lnTo>
                  <a:pt x="0" y="156566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033046" y="546315"/>
            <a:ext cx="675573" cy="663772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 userDrawn="1"/>
        </p:nvSpPr>
        <p:spPr>
          <a:xfrm rot="18795096">
            <a:off x="11185842" y="-273887"/>
            <a:ext cx="723415" cy="2450177"/>
          </a:xfrm>
          <a:custGeom>
            <a:avLst/>
            <a:gdLst>
              <a:gd name="connsiteX0" fmla="*/ 723415 w 723415"/>
              <a:gd name="connsiteY0" fmla="*/ 221371 h 2450177"/>
              <a:gd name="connsiteX1" fmla="*/ 221371 w 723415"/>
              <a:gd name="connsiteY1" fmla="*/ 221371 h 2450177"/>
              <a:gd name="connsiteX2" fmla="*/ 221371 w 723415"/>
              <a:gd name="connsiteY2" fmla="*/ 2241920 h 2450177"/>
              <a:gd name="connsiteX3" fmla="*/ 0 w 723415"/>
              <a:gd name="connsiteY3" fmla="*/ 2450177 h 2450177"/>
              <a:gd name="connsiteX4" fmla="*/ 0 w 723415"/>
              <a:gd name="connsiteY4" fmla="*/ 0 h 2450177"/>
              <a:gd name="connsiteX5" fmla="*/ 515158 w 723415"/>
              <a:gd name="connsiteY5" fmla="*/ 0 h 2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415" h="2450177">
                <a:moveTo>
                  <a:pt x="723415" y="221371"/>
                </a:moveTo>
                <a:lnTo>
                  <a:pt x="221371" y="221371"/>
                </a:lnTo>
                <a:lnTo>
                  <a:pt x="221371" y="2241920"/>
                </a:lnTo>
                <a:lnTo>
                  <a:pt x="0" y="2450177"/>
                </a:lnTo>
                <a:lnTo>
                  <a:pt x="0" y="0"/>
                </a:lnTo>
                <a:lnTo>
                  <a:pt x="515158" y="0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Multiply 34"/>
          <p:cNvSpPr/>
          <p:nvPr userDrawn="1"/>
        </p:nvSpPr>
        <p:spPr>
          <a:xfrm>
            <a:off x="10421926" y="2540409"/>
            <a:ext cx="1347862" cy="1347862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Oval 35"/>
          <p:cNvSpPr/>
          <p:nvPr userDrawn="1"/>
        </p:nvSpPr>
        <p:spPr>
          <a:xfrm>
            <a:off x="9949697" y="4200818"/>
            <a:ext cx="1950922" cy="1950922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6" name="Group 255"/>
          <p:cNvGrpSpPr/>
          <p:nvPr userDrawn="1"/>
        </p:nvGrpSpPr>
        <p:grpSpPr>
          <a:xfrm flipH="1">
            <a:off x="1018181" y="3702273"/>
            <a:ext cx="2604781" cy="2183266"/>
            <a:chOff x="818477" y="454876"/>
            <a:chExt cx="2428415" cy="2035440"/>
          </a:xfrm>
        </p:grpSpPr>
        <p:grpSp>
          <p:nvGrpSpPr>
            <p:cNvPr id="257" name="Group 256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301" name="Oval 30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293" name="Oval 29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286" name="Oval 28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280" name="Oval 27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275" name="Oval 2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271" name="Oval 27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268" name="Oval 26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266" name="Oval 26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Oval 264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" name="Chevron 310"/>
          <p:cNvSpPr/>
          <p:nvPr userDrawn="1"/>
        </p:nvSpPr>
        <p:spPr>
          <a:xfrm rot="13440000">
            <a:off x="8471280" y="4777319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Chevron 311"/>
          <p:cNvSpPr/>
          <p:nvPr userDrawn="1"/>
        </p:nvSpPr>
        <p:spPr>
          <a:xfrm rot="13440000">
            <a:off x="8678689" y="4985600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Chevron 312"/>
          <p:cNvSpPr/>
          <p:nvPr userDrawn="1"/>
        </p:nvSpPr>
        <p:spPr>
          <a:xfrm rot="13440000">
            <a:off x="8885237" y="5193881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4" name="Chevron 313"/>
          <p:cNvSpPr/>
          <p:nvPr userDrawn="1"/>
        </p:nvSpPr>
        <p:spPr>
          <a:xfrm rot="13440000">
            <a:off x="9098536" y="5408051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5" name="Chevron 314"/>
          <p:cNvSpPr/>
          <p:nvPr userDrawn="1"/>
        </p:nvSpPr>
        <p:spPr>
          <a:xfrm rot="13440000">
            <a:off x="9305802" y="5619682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6" name="Chevron 315"/>
          <p:cNvSpPr/>
          <p:nvPr userDrawn="1"/>
        </p:nvSpPr>
        <p:spPr>
          <a:xfrm rot="13440000">
            <a:off x="9513211" y="5827963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7" name="Chevron 316"/>
          <p:cNvSpPr/>
          <p:nvPr userDrawn="1"/>
        </p:nvSpPr>
        <p:spPr>
          <a:xfrm rot="13440000">
            <a:off x="9719759" y="6036244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8" name="Chevron 317"/>
          <p:cNvSpPr/>
          <p:nvPr userDrawn="1"/>
        </p:nvSpPr>
        <p:spPr>
          <a:xfrm rot="13440000">
            <a:off x="9933057" y="6250414"/>
            <a:ext cx="332348" cy="531287"/>
          </a:xfrm>
          <a:prstGeom prst="chevron">
            <a:avLst>
              <a:gd name="adj" fmla="val 69960"/>
            </a:avLst>
          </a:pr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5" name="Freeform 354"/>
          <p:cNvSpPr/>
          <p:nvPr userDrawn="1"/>
        </p:nvSpPr>
        <p:spPr>
          <a:xfrm rot="13440000">
            <a:off x="10172437" y="6468557"/>
            <a:ext cx="332348" cy="460942"/>
          </a:xfrm>
          <a:custGeom>
            <a:avLst/>
            <a:gdLst>
              <a:gd name="connsiteX0" fmla="*/ 99837 w 332348"/>
              <a:gd name="connsiteY0" fmla="*/ 460942 h 460942"/>
              <a:gd name="connsiteX1" fmla="*/ 0 w 332348"/>
              <a:gd name="connsiteY1" fmla="*/ 460942 h 460942"/>
              <a:gd name="connsiteX2" fmla="*/ 232511 w 332348"/>
              <a:gd name="connsiteY2" fmla="*/ 195299 h 460942"/>
              <a:gd name="connsiteX3" fmla="*/ 107303 w 332348"/>
              <a:gd name="connsiteY3" fmla="*/ 52249 h 460942"/>
              <a:gd name="connsiteX4" fmla="*/ 161409 w 332348"/>
              <a:gd name="connsiteY4" fmla="*/ 0 h 460942"/>
              <a:gd name="connsiteX5" fmla="*/ 332348 w 332348"/>
              <a:gd name="connsiteY5" fmla="*/ 195299 h 46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348" h="460942">
                <a:moveTo>
                  <a:pt x="99837" y="460942"/>
                </a:moveTo>
                <a:lnTo>
                  <a:pt x="0" y="460942"/>
                </a:lnTo>
                <a:lnTo>
                  <a:pt x="232511" y="195299"/>
                </a:lnTo>
                <a:lnTo>
                  <a:pt x="107303" y="52249"/>
                </a:lnTo>
                <a:lnTo>
                  <a:pt x="161409" y="0"/>
                </a:lnTo>
                <a:lnTo>
                  <a:pt x="332348" y="195299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 userDrawn="1"/>
        </p:nvSpPr>
        <p:spPr>
          <a:xfrm rot="13440000">
            <a:off x="10443655" y="6705506"/>
            <a:ext cx="330806" cy="294806"/>
          </a:xfrm>
          <a:custGeom>
            <a:avLst/>
            <a:gdLst>
              <a:gd name="connsiteX0" fmla="*/ 98295 w 330806"/>
              <a:gd name="connsiteY0" fmla="*/ 294806 h 294806"/>
              <a:gd name="connsiteX1" fmla="*/ 0 w 330806"/>
              <a:gd name="connsiteY1" fmla="*/ 294806 h 294806"/>
              <a:gd name="connsiteX2" fmla="*/ 305280 w 330806"/>
              <a:gd name="connsiteY2" fmla="*/ 0 h 294806"/>
              <a:gd name="connsiteX3" fmla="*/ 330806 w 330806"/>
              <a:gd name="connsiteY3" fmla="*/ 29163 h 29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06" h="294806">
                <a:moveTo>
                  <a:pt x="98295" y="294806"/>
                </a:moveTo>
                <a:lnTo>
                  <a:pt x="0" y="294806"/>
                </a:lnTo>
                <a:lnTo>
                  <a:pt x="305280" y="0"/>
                </a:lnTo>
                <a:lnTo>
                  <a:pt x="330806" y="29163"/>
                </a:lnTo>
                <a:close/>
              </a:path>
            </a:pathLst>
          </a:custGeom>
          <a:solidFill>
            <a:srgbClr val="131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3" name="Freeform 322"/>
          <p:cNvSpPr/>
          <p:nvPr userDrawn="1"/>
        </p:nvSpPr>
        <p:spPr>
          <a:xfrm rot="10800000">
            <a:off x="10643783" y="708619"/>
            <a:ext cx="887777" cy="765324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47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406400" dir="18000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4" name="Freeform 323"/>
          <p:cNvSpPr/>
          <p:nvPr userDrawn="1"/>
        </p:nvSpPr>
        <p:spPr>
          <a:xfrm rot="5400000">
            <a:off x="3163530" y="1849840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47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5" name="Rectangle 324"/>
          <p:cNvSpPr/>
          <p:nvPr userDrawn="1"/>
        </p:nvSpPr>
        <p:spPr>
          <a:xfrm>
            <a:off x="7190334" y="5344499"/>
            <a:ext cx="836984" cy="822363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rot="5400000" flipV="1">
            <a:off x="6315093" y="880092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9" name="Oval 4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40" name="Oval 3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34" name="Oval 3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9" name="Oval 2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5" name="Oval 2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0" y="1562101"/>
            <a:ext cx="12192000" cy="3733799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516550" y="1810765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536570" y="2742796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67" name="Group 66"/>
          <p:cNvGrpSpPr/>
          <p:nvPr userDrawn="1"/>
        </p:nvGrpSpPr>
        <p:grpSpPr>
          <a:xfrm rot="8096922">
            <a:off x="678149" y="4394206"/>
            <a:ext cx="2402472" cy="262349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2" name="Chevron 71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Multiply 68"/>
          <p:cNvSpPr/>
          <p:nvPr userDrawn="1"/>
        </p:nvSpPr>
        <p:spPr>
          <a:xfrm rot="5400000">
            <a:off x="10884565" y="4786525"/>
            <a:ext cx="1319611" cy="1319611"/>
          </a:xfrm>
          <a:prstGeom prst="mathMultiply">
            <a:avLst>
              <a:gd name="adj1" fmla="val 17457"/>
            </a:avLst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 rot="5400000">
            <a:off x="10636947" y="1106908"/>
            <a:ext cx="907424" cy="907424"/>
          </a:xfrm>
          <a:prstGeom prst="ellipse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 rot="2720525">
            <a:off x="172103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 userDrawn="1"/>
        </p:nvSpPr>
        <p:spPr>
          <a:xfrm rot="9043512">
            <a:off x="5606657" y="2090671"/>
            <a:ext cx="2731704" cy="235491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 rot="5400000">
            <a:off x="1672742" y="223051"/>
            <a:ext cx="373586" cy="367060"/>
          </a:xfrm>
          <a:prstGeom prst="rect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6200000" flipH="1" flipV="1">
            <a:off x="161943" y="886625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2" name="Oval 5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4" name="Oval 4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5" name="Oval 3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29" name="Oval 2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4" name="Oval 2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7" name="Oval 1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5" name="Oval 1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1575169"/>
            <a:ext cx="12192000" cy="3720731"/>
          </a:xfrm>
          <a:prstGeom prst="rect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40B2F1">
                  <a:lumMod val="9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6998248" y="1845049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7018268" y="2777080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61" name="Freeform 60"/>
          <p:cNvSpPr/>
          <p:nvPr userDrawn="1"/>
        </p:nvSpPr>
        <p:spPr>
          <a:xfrm rot="12556488" flipH="1">
            <a:off x="3682152" y="2488502"/>
            <a:ext cx="2731704" cy="235491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F9690E"/>
              </a:gs>
              <a:gs pos="77000">
                <a:srgbClr val="FF863D">
                  <a:lumMod val="83000"/>
                  <a:lumOff val="17000"/>
                </a:srgbClr>
              </a:gs>
              <a:gs pos="100000">
                <a:srgbClr val="F9690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6" name="Freeform 65"/>
          <p:cNvSpPr/>
          <p:nvPr userDrawn="1"/>
        </p:nvSpPr>
        <p:spPr>
          <a:xfrm rot="2720525">
            <a:off x="844568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 rot="5400000">
            <a:off x="8397392" y="223051"/>
            <a:ext cx="373586" cy="367060"/>
          </a:xfrm>
          <a:prstGeom prst="rect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 userDrawn="1"/>
        </p:nvGrpSpPr>
        <p:grpSpPr>
          <a:xfrm rot="13503078" flipH="1">
            <a:off x="9213748" y="4385237"/>
            <a:ext cx="2402472" cy="262349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9" name="Chevron 68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hevron 73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Chevron 76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Multiply 78"/>
          <p:cNvSpPr/>
          <p:nvPr userDrawn="1"/>
        </p:nvSpPr>
        <p:spPr>
          <a:xfrm rot="5400000">
            <a:off x="1871796" y="4668606"/>
            <a:ext cx="1319611" cy="1319611"/>
          </a:xfrm>
          <a:prstGeom prst="mathMultiply">
            <a:avLst>
              <a:gd name="adj1" fmla="val 17457"/>
            </a:avLst>
          </a:pr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 userDrawn="1"/>
        </p:nvSpPr>
        <p:spPr>
          <a:xfrm rot="5400000">
            <a:off x="530955" y="1148004"/>
            <a:ext cx="907424" cy="907424"/>
          </a:xfrm>
          <a:prstGeom prst="ellipse">
            <a:avLst/>
          </a:prstGeom>
          <a:solidFill>
            <a:srgbClr val="131F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/>
          <p:cNvSpPr/>
          <p:nvPr userDrawn="1"/>
        </p:nvSpPr>
        <p:spPr>
          <a:xfrm>
            <a:off x="704850" y="510540"/>
            <a:ext cx="10910666" cy="583692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63116" y="1516173"/>
            <a:ext cx="887879" cy="3901597"/>
            <a:chOff x="11045145" y="912413"/>
            <a:chExt cx="1146855" cy="5039613"/>
          </a:xfrm>
        </p:grpSpPr>
        <p:grpSp>
          <p:nvGrpSpPr>
            <p:cNvPr id="9" name="Group 8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Chevron 14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11" name="Isosceles Triangle 10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Multiply 11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 userDrawn="1"/>
        </p:nvGrpSpPr>
        <p:grpSpPr>
          <a:xfrm flipV="1">
            <a:off x="-69726" y="1401873"/>
            <a:ext cx="887879" cy="3901597"/>
            <a:chOff x="11045145" y="912413"/>
            <a:chExt cx="1146855" cy="5039613"/>
          </a:xfrm>
        </p:grpSpPr>
        <p:grpSp>
          <p:nvGrpSpPr>
            <p:cNvPr id="26" name="Group 25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Chevron 31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32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37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28" name="Isosceles Triangle 27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Multiply 28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3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 userDrawn="1">
            <p:ph type="ctrTitle"/>
          </p:nvPr>
        </p:nvSpPr>
        <p:spPr>
          <a:xfrm>
            <a:off x="823670" y="2334981"/>
            <a:ext cx="3932497" cy="145805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 userDrawn="1">
            <p:ph type="subTitle" idx="1"/>
          </p:nvPr>
        </p:nvSpPr>
        <p:spPr>
          <a:xfrm>
            <a:off x="823670" y="3956766"/>
            <a:ext cx="3932497" cy="53159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 dirty="0"/>
          </a:p>
        </p:txBody>
      </p:sp>
      <p:sp>
        <p:nvSpPr>
          <p:cNvPr id="141" name="Frame 140"/>
          <p:cNvSpPr/>
          <p:nvPr userDrawn="1"/>
        </p:nvSpPr>
        <p:spPr>
          <a:xfrm>
            <a:off x="489775" y="1949449"/>
            <a:ext cx="4562185" cy="2959102"/>
          </a:xfrm>
          <a:prstGeom prst="frame">
            <a:avLst>
              <a:gd name="adj1" fmla="val 5056"/>
            </a:avLst>
          </a:prstGeom>
          <a:solidFill>
            <a:srgbClr val="131F2B"/>
          </a:solidFill>
          <a:ln>
            <a:noFill/>
          </a:ln>
          <a:effectLst>
            <a:outerShdw blurRad="50800" dist="76200" dir="2400000" sx="101000" sy="101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Freeform 141"/>
          <p:cNvSpPr/>
          <p:nvPr userDrawn="1"/>
        </p:nvSpPr>
        <p:spPr>
          <a:xfrm rot="16200000">
            <a:off x="4396873" y="1656446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Freeform 169"/>
          <p:cNvSpPr/>
          <p:nvPr userDrawn="1"/>
        </p:nvSpPr>
        <p:spPr>
          <a:xfrm rot="19002007">
            <a:off x="5649951" y="2321363"/>
            <a:ext cx="8198705" cy="5761043"/>
          </a:xfrm>
          <a:custGeom>
            <a:avLst/>
            <a:gdLst>
              <a:gd name="connsiteX0" fmla="*/ 4894682 w 8198705"/>
              <a:gd name="connsiteY0" fmla="*/ 5598268 h 5761043"/>
              <a:gd name="connsiteX1" fmla="*/ 4741291 w 8198705"/>
              <a:gd name="connsiteY1" fmla="*/ 5761043 h 5761043"/>
              <a:gd name="connsiteX2" fmla="*/ 4568559 w 8198705"/>
              <a:gd name="connsiteY2" fmla="*/ 5598268 h 5761043"/>
              <a:gd name="connsiteX3" fmla="*/ 8198705 w 8198705"/>
              <a:gd name="connsiteY3" fmla="*/ 0 h 5761043"/>
              <a:gd name="connsiteX4" fmla="*/ 8198705 w 8198705"/>
              <a:gd name="connsiteY4" fmla="*/ 2092110 h 5761043"/>
              <a:gd name="connsiteX5" fmla="*/ 7812593 w 8198705"/>
              <a:gd name="connsiteY5" fmla="*/ 2501843 h 5761043"/>
              <a:gd name="connsiteX6" fmla="*/ 7812593 w 8198705"/>
              <a:gd name="connsiteY6" fmla="*/ 386112 h 5761043"/>
              <a:gd name="connsiteX7" fmla="*/ 386112 w 8198705"/>
              <a:gd name="connsiteY7" fmla="*/ 386112 h 5761043"/>
              <a:gd name="connsiteX8" fmla="*/ 386112 w 8198705"/>
              <a:gd name="connsiteY8" fmla="*/ 1656946 h 5761043"/>
              <a:gd name="connsiteX9" fmla="*/ 0 w 8198705"/>
              <a:gd name="connsiteY9" fmla="*/ 1293094 h 5761043"/>
              <a:gd name="connsiteX10" fmla="*/ 0 w 8198705"/>
              <a:gd name="connsiteY10" fmla="*/ 0 h 57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705" h="5761043">
                <a:moveTo>
                  <a:pt x="4894682" y="5598268"/>
                </a:moveTo>
                <a:lnTo>
                  <a:pt x="4741291" y="5761043"/>
                </a:lnTo>
                <a:lnTo>
                  <a:pt x="4568559" y="5598268"/>
                </a:lnTo>
                <a:close/>
                <a:moveTo>
                  <a:pt x="8198705" y="0"/>
                </a:moveTo>
                <a:lnTo>
                  <a:pt x="8198705" y="2092110"/>
                </a:lnTo>
                <a:lnTo>
                  <a:pt x="7812593" y="2501843"/>
                </a:lnTo>
                <a:lnTo>
                  <a:pt x="7812593" y="386112"/>
                </a:lnTo>
                <a:lnTo>
                  <a:pt x="386112" y="386112"/>
                </a:lnTo>
                <a:lnTo>
                  <a:pt x="386112" y="1656946"/>
                </a:lnTo>
                <a:lnTo>
                  <a:pt x="0" y="12930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 171"/>
          <p:cNvSpPr/>
          <p:nvPr userDrawn="1"/>
        </p:nvSpPr>
        <p:spPr>
          <a:xfrm rot="19002007">
            <a:off x="6784116" y="3070846"/>
            <a:ext cx="6537982" cy="4857671"/>
          </a:xfrm>
          <a:custGeom>
            <a:avLst/>
            <a:gdLst>
              <a:gd name="connsiteX0" fmla="*/ 4214481 w 6537982"/>
              <a:gd name="connsiteY0" fmla="*/ 4544253 h 4857671"/>
              <a:gd name="connsiteX1" fmla="*/ 3919133 w 6537982"/>
              <a:gd name="connsiteY1" fmla="*/ 4857670 h 4857671"/>
              <a:gd name="connsiteX2" fmla="*/ 3865834 w 6537982"/>
              <a:gd name="connsiteY2" fmla="*/ 4857671 h 4857671"/>
              <a:gd name="connsiteX3" fmla="*/ 3533242 w 6537982"/>
              <a:gd name="connsiteY3" fmla="*/ 4544253 h 4857671"/>
              <a:gd name="connsiteX4" fmla="*/ 6537982 w 6537982"/>
              <a:gd name="connsiteY4" fmla="*/ 0 h 4857671"/>
              <a:gd name="connsiteX5" fmla="*/ 6537982 w 6537982"/>
              <a:gd name="connsiteY5" fmla="*/ 2078604 h 4857671"/>
              <a:gd name="connsiteX6" fmla="*/ 6224565 w 6537982"/>
              <a:gd name="connsiteY6" fmla="*/ 2411196 h 4857671"/>
              <a:gd name="connsiteX7" fmla="*/ 6224565 w 6537982"/>
              <a:gd name="connsiteY7" fmla="*/ 313417 h 4857671"/>
              <a:gd name="connsiteX8" fmla="*/ 313417 w 6537982"/>
              <a:gd name="connsiteY8" fmla="*/ 313417 h 4857671"/>
              <a:gd name="connsiteX9" fmla="*/ 313417 w 6537982"/>
              <a:gd name="connsiteY9" fmla="*/ 1510056 h 4857671"/>
              <a:gd name="connsiteX10" fmla="*/ 0 w 6537982"/>
              <a:gd name="connsiteY10" fmla="*/ 1214708 h 4857671"/>
              <a:gd name="connsiteX11" fmla="*/ 0 w 6537982"/>
              <a:gd name="connsiteY11" fmla="*/ 0 h 485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7982" h="4857671">
                <a:moveTo>
                  <a:pt x="4214481" y="4544253"/>
                </a:moveTo>
                <a:lnTo>
                  <a:pt x="3919133" y="4857670"/>
                </a:lnTo>
                <a:lnTo>
                  <a:pt x="3865834" y="4857671"/>
                </a:lnTo>
                <a:lnTo>
                  <a:pt x="3533242" y="4544253"/>
                </a:lnTo>
                <a:close/>
                <a:moveTo>
                  <a:pt x="6537982" y="0"/>
                </a:moveTo>
                <a:lnTo>
                  <a:pt x="6537982" y="2078604"/>
                </a:lnTo>
                <a:lnTo>
                  <a:pt x="6224565" y="2411196"/>
                </a:lnTo>
                <a:lnTo>
                  <a:pt x="6224565" y="313417"/>
                </a:lnTo>
                <a:lnTo>
                  <a:pt x="313417" y="313417"/>
                </a:lnTo>
                <a:lnTo>
                  <a:pt x="313417" y="1510056"/>
                </a:lnTo>
                <a:lnTo>
                  <a:pt x="0" y="12147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151"/>
          <p:cNvGrpSpPr/>
          <p:nvPr userDrawn="1"/>
        </p:nvGrpSpPr>
        <p:grpSpPr>
          <a:xfrm>
            <a:off x="6020604" y="2817782"/>
            <a:ext cx="3463562" cy="3782205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3" name="Chevron 152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Chevron 153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Chevron 154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Chevron 155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hevron 156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Chevron 157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Chevron 158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Chevron 159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Chevron 160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Chevron 161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Multiply 149"/>
          <p:cNvSpPr/>
          <p:nvPr userDrawn="1"/>
        </p:nvSpPr>
        <p:spPr>
          <a:xfrm>
            <a:off x="9031654" y="609112"/>
            <a:ext cx="1492295" cy="1492295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1" name="Oval 150"/>
          <p:cNvSpPr/>
          <p:nvPr userDrawn="1"/>
        </p:nvSpPr>
        <p:spPr>
          <a:xfrm>
            <a:off x="9152091" y="3271849"/>
            <a:ext cx="2987229" cy="2987229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3" name="Group 172"/>
          <p:cNvGrpSpPr/>
          <p:nvPr userDrawn="1"/>
        </p:nvGrpSpPr>
        <p:grpSpPr>
          <a:xfrm flipH="1">
            <a:off x="606122" y="509818"/>
            <a:ext cx="1619906" cy="1357767"/>
            <a:chOff x="818477" y="454876"/>
            <a:chExt cx="2428415" cy="2035440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218" name="Oval 21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210" name="Oval 20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203" name="Oval 20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197" name="Oval 19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192" name="Oval 19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188" name="Oval 18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185" name="Oval 18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183" name="Oval 18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Oval 18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Freeform 230"/>
          <p:cNvSpPr/>
          <p:nvPr userDrawn="1"/>
        </p:nvSpPr>
        <p:spPr>
          <a:xfrm rot="2720525">
            <a:off x="-518056" y="5728923"/>
            <a:ext cx="1565662" cy="821197"/>
          </a:xfrm>
          <a:custGeom>
            <a:avLst/>
            <a:gdLst>
              <a:gd name="connsiteX0" fmla="*/ 0 w 1565662"/>
              <a:gd name="connsiteY0" fmla="*/ 0 h 821197"/>
              <a:gd name="connsiteX1" fmla="*/ 1565662 w 1565662"/>
              <a:gd name="connsiteY1" fmla="*/ 0 h 821197"/>
              <a:gd name="connsiteX2" fmla="*/ 1565662 w 1565662"/>
              <a:gd name="connsiteY2" fmla="*/ 640568 h 821197"/>
              <a:gd name="connsiteX3" fmla="*/ 1387177 w 1565662"/>
              <a:gd name="connsiteY3" fmla="*/ 821197 h 821197"/>
              <a:gd name="connsiteX4" fmla="*/ 1387177 w 1565662"/>
              <a:gd name="connsiteY4" fmla="*/ 178485 h 821197"/>
              <a:gd name="connsiteX5" fmla="*/ 178485 w 1565662"/>
              <a:gd name="connsiteY5" fmla="*/ 178485 h 821197"/>
              <a:gd name="connsiteX6" fmla="*/ 178485 w 1565662"/>
              <a:gd name="connsiteY6" fmla="*/ 185659 h 821197"/>
              <a:gd name="connsiteX7" fmla="*/ 0 w 1565662"/>
              <a:gd name="connsiteY7" fmla="*/ 9292 h 82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5662" h="821197">
                <a:moveTo>
                  <a:pt x="0" y="0"/>
                </a:moveTo>
                <a:lnTo>
                  <a:pt x="1565662" y="0"/>
                </a:lnTo>
                <a:lnTo>
                  <a:pt x="1565662" y="640568"/>
                </a:lnTo>
                <a:lnTo>
                  <a:pt x="1387177" y="821197"/>
                </a:lnTo>
                <a:lnTo>
                  <a:pt x="1387177" y="178485"/>
                </a:lnTo>
                <a:lnTo>
                  <a:pt x="178485" y="178485"/>
                </a:lnTo>
                <a:lnTo>
                  <a:pt x="178485" y="185659"/>
                </a:lnTo>
                <a:lnTo>
                  <a:pt x="0" y="929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 userDrawn="1"/>
        </p:nvSpPr>
        <p:spPr>
          <a:xfrm>
            <a:off x="498036" y="5591266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6" name="Group 235"/>
          <p:cNvGrpSpPr/>
          <p:nvPr userDrawn="1"/>
        </p:nvGrpSpPr>
        <p:grpSpPr>
          <a:xfrm>
            <a:off x="5830850" y="70437"/>
            <a:ext cx="1958120" cy="237283"/>
            <a:chOff x="5143501" y="943613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58" name="Oval 257"/>
            <p:cNvSpPr/>
            <p:nvPr userDrawn="1"/>
          </p:nvSpPr>
          <p:spPr>
            <a:xfrm>
              <a:off x="514350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528214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5420780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555942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569806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5836701" y="943613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 userDrawn="1"/>
        </p:nvGrpSpPr>
        <p:grpSpPr>
          <a:xfrm>
            <a:off x="5830850" y="448597"/>
            <a:ext cx="1958120" cy="237283"/>
            <a:chOff x="5143501" y="1082356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52" name="Oval 251"/>
            <p:cNvSpPr/>
            <p:nvPr userDrawn="1"/>
          </p:nvSpPr>
          <p:spPr>
            <a:xfrm>
              <a:off x="514350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528214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5420780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555942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569806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5836701" y="1082356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 userDrawn="1"/>
        </p:nvGrpSpPr>
        <p:grpSpPr>
          <a:xfrm>
            <a:off x="5830850" y="826760"/>
            <a:ext cx="1958120" cy="237283"/>
            <a:chOff x="5143501" y="1218867"/>
            <a:chExt cx="788784" cy="95584"/>
          </a:xfrm>
          <a:solidFill>
            <a:schemeClr val="bg2">
              <a:lumMod val="25000"/>
            </a:schemeClr>
          </a:solidFill>
        </p:grpSpPr>
        <p:sp>
          <p:nvSpPr>
            <p:cNvPr id="246" name="Oval 245"/>
            <p:cNvSpPr/>
            <p:nvPr userDrawn="1"/>
          </p:nvSpPr>
          <p:spPr>
            <a:xfrm>
              <a:off x="514350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528214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5420780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555942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569806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5836701" y="1218867"/>
              <a:ext cx="95584" cy="95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0" name="Freeform 279"/>
          <p:cNvSpPr/>
          <p:nvPr userDrawn="1"/>
        </p:nvSpPr>
        <p:spPr>
          <a:xfrm rot="2720525">
            <a:off x="3054842" y="-763938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247217"/>
            <a:ext cx="6134100" cy="2515283"/>
          </a:xfrm>
          <a:prstGeom prst="rect">
            <a:avLst/>
          </a:prstGeom>
          <a:gradFill>
            <a:gsLst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hape 47"/>
          <p:cNvSpPr txBox="1">
            <a:spLocks noGrp="1"/>
          </p:cNvSpPr>
          <p:nvPr>
            <p:ph type="title"/>
          </p:nvPr>
        </p:nvSpPr>
        <p:spPr>
          <a:xfrm>
            <a:off x="178920" y="1387812"/>
            <a:ext cx="5955180" cy="725714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94090" y="2380908"/>
            <a:ext cx="5673310" cy="219075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grpSp>
        <p:nvGrpSpPr>
          <p:cNvPr id="12" name="Group 11"/>
          <p:cNvGrpSpPr/>
          <p:nvPr userDrawn="1"/>
        </p:nvGrpSpPr>
        <p:grpSpPr>
          <a:xfrm rot="16200000" flipH="1" flipV="1">
            <a:off x="-66022" y="5042702"/>
            <a:ext cx="1810749" cy="1517727"/>
            <a:chOff x="818477" y="454876"/>
            <a:chExt cx="2428415" cy="203544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59" name="Oval 5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51" name="Oval 5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43" name="Oval 4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31" name="Oval 3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24" name="Oval 2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Freeform 122"/>
          <p:cNvSpPr/>
          <p:nvPr userDrawn="1"/>
        </p:nvSpPr>
        <p:spPr>
          <a:xfrm>
            <a:off x="6328190" y="403491"/>
            <a:ext cx="5863810" cy="6040190"/>
          </a:xfrm>
          <a:custGeom>
            <a:avLst/>
            <a:gdLst>
              <a:gd name="connsiteX0" fmla="*/ 0 w 5863810"/>
              <a:gd name="connsiteY0" fmla="*/ 0 h 6040190"/>
              <a:gd name="connsiteX1" fmla="*/ 5863810 w 5863810"/>
              <a:gd name="connsiteY1" fmla="*/ 0 h 6040190"/>
              <a:gd name="connsiteX2" fmla="*/ 5863810 w 5863810"/>
              <a:gd name="connsiteY2" fmla="*/ 184528 h 6040190"/>
              <a:gd name="connsiteX3" fmla="*/ 184528 w 5863810"/>
              <a:gd name="connsiteY3" fmla="*/ 184528 h 6040190"/>
              <a:gd name="connsiteX4" fmla="*/ 184528 w 5863810"/>
              <a:gd name="connsiteY4" fmla="*/ 5855662 h 6040190"/>
              <a:gd name="connsiteX5" fmla="*/ 5863810 w 5863810"/>
              <a:gd name="connsiteY5" fmla="*/ 5855662 h 6040190"/>
              <a:gd name="connsiteX6" fmla="*/ 5863810 w 5863810"/>
              <a:gd name="connsiteY6" fmla="*/ 6040190 h 6040190"/>
              <a:gd name="connsiteX7" fmla="*/ 0 w 5863810"/>
              <a:gd name="connsiteY7" fmla="*/ 6040190 h 604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63810" h="6040190">
                <a:moveTo>
                  <a:pt x="0" y="0"/>
                </a:moveTo>
                <a:lnTo>
                  <a:pt x="5863810" y="0"/>
                </a:lnTo>
                <a:lnTo>
                  <a:pt x="5863810" y="184528"/>
                </a:lnTo>
                <a:lnTo>
                  <a:pt x="184528" y="184528"/>
                </a:lnTo>
                <a:lnTo>
                  <a:pt x="184528" y="5855662"/>
                </a:lnTo>
                <a:lnTo>
                  <a:pt x="5863810" y="5855662"/>
                </a:lnTo>
                <a:lnTo>
                  <a:pt x="5863810" y="6040190"/>
                </a:lnTo>
                <a:lnTo>
                  <a:pt x="0" y="6040190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5" name="Freeform 124"/>
          <p:cNvSpPr/>
          <p:nvPr userDrawn="1"/>
        </p:nvSpPr>
        <p:spPr>
          <a:xfrm>
            <a:off x="6683013" y="807735"/>
            <a:ext cx="5508987" cy="5231702"/>
          </a:xfrm>
          <a:custGeom>
            <a:avLst/>
            <a:gdLst>
              <a:gd name="connsiteX0" fmla="*/ 0 w 5508987"/>
              <a:gd name="connsiteY0" fmla="*/ 0 h 5231702"/>
              <a:gd name="connsiteX1" fmla="*/ 5508987 w 5508987"/>
              <a:gd name="connsiteY1" fmla="*/ 0 h 5231702"/>
              <a:gd name="connsiteX2" fmla="*/ 5508987 w 5508987"/>
              <a:gd name="connsiteY2" fmla="*/ 159828 h 5231702"/>
              <a:gd name="connsiteX3" fmla="*/ 159828 w 5508987"/>
              <a:gd name="connsiteY3" fmla="*/ 159828 h 5231702"/>
              <a:gd name="connsiteX4" fmla="*/ 159828 w 5508987"/>
              <a:gd name="connsiteY4" fmla="*/ 5071874 h 5231702"/>
              <a:gd name="connsiteX5" fmla="*/ 5508987 w 5508987"/>
              <a:gd name="connsiteY5" fmla="*/ 5071874 h 5231702"/>
              <a:gd name="connsiteX6" fmla="*/ 5508987 w 5508987"/>
              <a:gd name="connsiteY6" fmla="*/ 5231702 h 5231702"/>
              <a:gd name="connsiteX7" fmla="*/ 0 w 5508987"/>
              <a:gd name="connsiteY7" fmla="*/ 5231702 h 523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8987" h="5231702">
                <a:moveTo>
                  <a:pt x="0" y="0"/>
                </a:moveTo>
                <a:lnTo>
                  <a:pt x="5508987" y="0"/>
                </a:lnTo>
                <a:lnTo>
                  <a:pt x="5508987" y="159828"/>
                </a:lnTo>
                <a:lnTo>
                  <a:pt x="159828" y="159828"/>
                </a:lnTo>
                <a:lnTo>
                  <a:pt x="159828" y="5071874"/>
                </a:lnTo>
                <a:lnTo>
                  <a:pt x="5508987" y="5071874"/>
                </a:lnTo>
                <a:lnTo>
                  <a:pt x="5508987" y="5231702"/>
                </a:lnTo>
                <a:lnTo>
                  <a:pt x="0" y="5231702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7" name="Picture Placeholder 126"/>
          <p:cNvSpPr>
            <a:spLocks noGrp="1"/>
          </p:cNvSpPr>
          <p:nvPr>
            <p:ph type="pic" sz="quarter" idx="10"/>
          </p:nvPr>
        </p:nvSpPr>
        <p:spPr>
          <a:xfrm>
            <a:off x="7010400" y="1104900"/>
            <a:ext cx="5162550" cy="4532313"/>
          </a:xfrm>
        </p:spPr>
        <p:txBody>
          <a:bodyPr/>
          <a:lstStyle/>
          <a:p>
            <a:endParaRPr lang="en-US"/>
          </a:p>
        </p:txBody>
      </p:sp>
      <p:sp>
        <p:nvSpPr>
          <p:cNvPr id="128" name="Freeform 127"/>
          <p:cNvSpPr/>
          <p:nvPr userDrawn="1"/>
        </p:nvSpPr>
        <p:spPr>
          <a:xfrm rot="2720525">
            <a:off x="2330218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9" name="Freeform 128"/>
          <p:cNvSpPr/>
          <p:nvPr userDrawn="1"/>
        </p:nvSpPr>
        <p:spPr>
          <a:xfrm rot="16200000">
            <a:off x="4706045" y="4437020"/>
            <a:ext cx="1412759" cy="1217895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0" name="Multiply 129"/>
          <p:cNvSpPr/>
          <p:nvPr userDrawn="1"/>
        </p:nvSpPr>
        <p:spPr>
          <a:xfrm>
            <a:off x="6376195" y="5568705"/>
            <a:ext cx="795362" cy="795362"/>
          </a:xfrm>
          <a:prstGeom prst="mathMultiply">
            <a:avLst>
              <a:gd name="adj1" fmla="val 17457"/>
            </a:avLst>
          </a:prstGeom>
          <a:solidFill>
            <a:srgbClr val="131F2B"/>
          </a:soli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1" name="Group 130"/>
          <p:cNvGrpSpPr/>
          <p:nvPr userDrawn="1"/>
        </p:nvGrpSpPr>
        <p:grpSpPr>
          <a:xfrm rot="18906839">
            <a:off x="9607089" y="-726710"/>
            <a:ext cx="2069966" cy="2260400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2" name="Chevron 131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Chevron 132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Chevron 133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Chevron 134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Chevron 135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Chevron 136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Chevron 137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Chevron 138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Chevron 139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Chevron 140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6329" y="0"/>
            <a:ext cx="5972612" cy="6858000"/>
          </a:xfrm>
          <a:custGeom>
            <a:avLst/>
            <a:gdLst>
              <a:gd name="connsiteX0" fmla="*/ 0 w 5972612"/>
              <a:gd name="connsiteY0" fmla="*/ 0 h 6858000"/>
              <a:gd name="connsiteX1" fmla="*/ 3850827 w 5972612"/>
              <a:gd name="connsiteY1" fmla="*/ 0 h 6858000"/>
              <a:gd name="connsiteX2" fmla="*/ 3850829 w 5972612"/>
              <a:gd name="connsiteY2" fmla="*/ 1 h 6858000"/>
              <a:gd name="connsiteX3" fmla="*/ 3795483 w 5972612"/>
              <a:gd name="connsiteY3" fmla="*/ 1 h 6858000"/>
              <a:gd name="connsiteX4" fmla="*/ 5972612 w 5972612"/>
              <a:gd name="connsiteY4" fmla="*/ 1212469 h 6858000"/>
              <a:gd name="connsiteX5" fmla="*/ 2828549 w 5972612"/>
              <a:gd name="connsiteY5" fmla="*/ 6857999 h 6858000"/>
              <a:gd name="connsiteX6" fmla="*/ 2869925 w 5972612"/>
              <a:gd name="connsiteY6" fmla="*/ 6857999 h 6858000"/>
              <a:gd name="connsiteX7" fmla="*/ 2869924 w 5972612"/>
              <a:gd name="connsiteY7" fmla="*/ 6858000 h 6858000"/>
              <a:gd name="connsiteX8" fmla="*/ 0 w 597261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2612" h="6858000">
                <a:moveTo>
                  <a:pt x="0" y="0"/>
                </a:moveTo>
                <a:lnTo>
                  <a:pt x="3850827" y="0"/>
                </a:lnTo>
                <a:lnTo>
                  <a:pt x="3850829" y="1"/>
                </a:lnTo>
                <a:lnTo>
                  <a:pt x="3795483" y="1"/>
                </a:lnTo>
                <a:lnTo>
                  <a:pt x="5972612" y="1212469"/>
                </a:lnTo>
                <a:lnTo>
                  <a:pt x="2828549" y="6857999"/>
                </a:lnTo>
                <a:lnTo>
                  <a:pt x="2869925" y="6857999"/>
                </a:lnTo>
                <a:lnTo>
                  <a:pt x="28699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953703" y="2902753"/>
            <a:ext cx="4863648" cy="260985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953703" y="1828839"/>
            <a:ext cx="4863648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Freeform 17"/>
          <p:cNvSpPr/>
          <p:nvPr userDrawn="1"/>
        </p:nvSpPr>
        <p:spPr>
          <a:xfrm rot="1746837">
            <a:off x="2484803" y="24837"/>
            <a:ext cx="2749423" cy="6719418"/>
          </a:xfrm>
          <a:custGeom>
            <a:avLst/>
            <a:gdLst>
              <a:gd name="connsiteX0" fmla="*/ 0 w 2749423"/>
              <a:gd name="connsiteY0" fmla="*/ 257442 h 6719418"/>
              <a:gd name="connsiteX1" fmla="*/ 462267 w 2749423"/>
              <a:gd name="connsiteY1" fmla="*/ 0 h 6719418"/>
              <a:gd name="connsiteX2" fmla="*/ 2749423 w 2749423"/>
              <a:gd name="connsiteY2" fmla="*/ 0 h 6719418"/>
              <a:gd name="connsiteX3" fmla="*/ 2749423 w 2749423"/>
              <a:gd name="connsiteY3" fmla="*/ 6576045 h 6719418"/>
              <a:gd name="connsiteX4" fmla="*/ 2491981 w 2749423"/>
              <a:gd name="connsiteY4" fmla="*/ 6719418 h 6719418"/>
              <a:gd name="connsiteX5" fmla="*/ 2491981 w 2749423"/>
              <a:gd name="connsiteY5" fmla="*/ 257442 h 67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423" h="6719418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 rot="4474608">
            <a:off x="4382712" y="2737036"/>
            <a:ext cx="1828065" cy="1996244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Chevron 37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43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hevron 45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Freeform 49"/>
          <p:cNvSpPr/>
          <p:nvPr userDrawn="1"/>
        </p:nvSpPr>
        <p:spPr>
          <a:xfrm rot="2720525">
            <a:off x="8570693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 rot="5400000" flipH="1" flipV="1">
            <a:off x="5589239" y="5632058"/>
            <a:ext cx="1168362" cy="979293"/>
            <a:chOff x="818477" y="454876"/>
            <a:chExt cx="2428415" cy="2035440"/>
          </a:xfrm>
        </p:grpSpPr>
        <p:grpSp>
          <p:nvGrpSpPr>
            <p:cNvPr id="52" name="Group 51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96" name="Oval 9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88" name="Oval 8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81" name="Oval 8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75" name="Oval 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70" name="Oval 6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66" name="Oval 6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63" name="Oval 6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61" name="Oval 60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reeform 104"/>
          <p:cNvSpPr/>
          <p:nvPr userDrawn="1"/>
        </p:nvSpPr>
        <p:spPr>
          <a:xfrm rot="14312568">
            <a:off x="3785748" y="5656847"/>
            <a:ext cx="1025152" cy="883751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6" name="Multiply 105"/>
          <p:cNvSpPr/>
          <p:nvPr userDrawn="1"/>
        </p:nvSpPr>
        <p:spPr>
          <a:xfrm>
            <a:off x="5683773" y="70079"/>
            <a:ext cx="791870" cy="791870"/>
          </a:xfrm>
          <a:prstGeom prst="mathMultiply">
            <a:avLst>
              <a:gd name="adj1" fmla="val 17457"/>
            </a:avLst>
          </a:prstGeom>
          <a:gradFill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</a:gradFill>
          <a:ln>
            <a:noFill/>
          </a:ln>
          <a:effectLst>
            <a:outerShdw blurRad="63500" dist="304800" dir="3600000" sx="104000" sy="104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9622986" y="209343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 userDrawn="1"/>
        </p:nvSpPr>
        <p:spPr>
          <a:xfrm rot="10800000">
            <a:off x="11080517" y="6312656"/>
            <a:ext cx="1111482" cy="545344"/>
          </a:xfrm>
          <a:custGeom>
            <a:avLst/>
            <a:gdLst>
              <a:gd name="connsiteX0" fmla="*/ 1111482 w 1111482"/>
              <a:gd name="connsiteY0" fmla="*/ 545344 h 545344"/>
              <a:gd name="connsiteX1" fmla="*/ 0 w 1111482"/>
              <a:gd name="connsiteY1" fmla="*/ 545344 h 545344"/>
              <a:gd name="connsiteX2" fmla="*/ 0 w 1111482"/>
              <a:gd name="connsiteY2" fmla="*/ 366859 h 545344"/>
              <a:gd name="connsiteX3" fmla="*/ 932997 w 1111482"/>
              <a:gd name="connsiteY3" fmla="*/ 366859 h 545344"/>
              <a:gd name="connsiteX4" fmla="*/ 932997 w 1111482"/>
              <a:gd name="connsiteY4" fmla="*/ 0 h 545344"/>
              <a:gd name="connsiteX5" fmla="*/ 1111482 w 1111482"/>
              <a:gd name="connsiteY5" fmla="*/ 0 h 54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482" h="545344">
                <a:moveTo>
                  <a:pt x="1111482" y="545344"/>
                </a:moveTo>
                <a:lnTo>
                  <a:pt x="0" y="545344"/>
                </a:lnTo>
                <a:lnTo>
                  <a:pt x="0" y="366859"/>
                </a:lnTo>
                <a:lnTo>
                  <a:pt x="932997" y="366859"/>
                </a:lnTo>
                <a:lnTo>
                  <a:pt x="932997" y="0"/>
                </a:lnTo>
                <a:lnTo>
                  <a:pt x="1111482" y="0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1523436" y="501072"/>
            <a:ext cx="587829" cy="631007"/>
            <a:chOff x="11158921" y="232178"/>
            <a:chExt cx="925616" cy="993606"/>
          </a:xfrm>
        </p:grpSpPr>
        <p:grpSp>
          <p:nvGrpSpPr>
            <p:cNvPr id="112" name="Group 111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3" name="Oval 112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0" name="Oval 119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7" name="Oval 126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Oval 132"/>
          <p:cNvSpPr/>
          <p:nvPr userDrawn="1"/>
        </p:nvSpPr>
        <p:spPr>
          <a:xfrm>
            <a:off x="5882508" y="3893632"/>
            <a:ext cx="514755" cy="514755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4" name="Oval 133"/>
          <p:cNvSpPr/>
          <p:nvPr userDrawn="1"/>
        </p:nvSpPr>
        <p:spPr>
          <a:xfrm>
            <a:off x="8451022" y="569842"/>
            <a:ext cx="341215" cy="341215"/>
          </a:xfrm>
          <a:prstGeom prst="ellipse">
            <a:avLst/>
          </a:pr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48"/>
          <p:cNvSpPr txBox="1">
            <a:spLocks noGrp="1"/>
          </p:cNvSpPr>
          <p:nvPr>
            <p:ph type="body" idx="11"/>
          </p:nvPr>
        </p:nvSpPr>
        <p:spPr>
          <a:xfrm>
            <a:off x="800100" y="3026305"/>
            <a:ext cx="4705349" cy="213769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0100" y="1762052"/>
            <a:ext cx="4697354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Freeform 3"/>
          <p:cNvSpPr/>
          <p:nvPr userDrawn="1"/>
        </p:nvSpPr>
        <p:spPr>
          <a:xfrm rot="19853163" flipH="1">
            <a:off x="7029106" y="24837"/>
            <a:ext cx="2749423" cy="6719418"/>
          </a:xfrm>
          <a:custGeom>
            <a:avLst/>
            <a:gdLst>
              <a:gd name="connsiteX0" fmla="*/ 0 w 2749423"/>
              <a:gd name="connsiteY0" fmla="*/ 257442 h 6719418"/>
              <a:gd name="connsiteX1" fmla="*/ 462267 w 2749423"/>
              <a:gd name="connsiteY1" fmla="*/ 0 h 6719418"/>
              <a:gd name="connsiteX2" fmla="*/ 2749423 w 2749423"/>
              <a:gd name="connsiteY2" fmla="*/ 0 h 6719418"/>
              <a:gd name="connsiteX3" fmla="*/ 2749423 w 2749423"/>
              <a:gd name="connsiteY3" fmla="*/ 6576045 h 6719418"/>
              <a:gd name="connsiteX4" fmla="*/ 2491981 w 2749423"/>
              <a:gd name="connsiteY4" fmla="*/ 6719418 h 6719418"/>
              <a:gd name="connsiteX5" fmla="*/ 2491981 w 2749423"/>
              <a:gd name="connsiteY5" fmla="*/ 257442 h 671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9423" h="6719418">
                <a:moveTo>
                  <a:pt x="0" y="257442"/>
                </a:moveTo>
                <a:lnTo>
                  <a:pt x="462267" y="0"/>
                </a:lnTo>
                <a:lnTo>
                  <a:pt x="2749423" y="0"/>
                </a:lnTo>
                <a:lnTo>
                  <a:pt x="2749423" y="6576045"/>
                </a:lnTo>
                <a:lnTo>
                  <a:pt x="2491981" y="6719418"/>
                </a:lnTo>
                <a:lnTo>
                  <a:pt x="2491981" y="257442"/>
                </a:lnTo>
                <a:close/>
              </a:path>
            </a:pathLst>
          </a:custGeom>
          <a:gradFill flip="none" rotWithShape="1">
            <a:gsLst>
              <a:gs pos="40000">
                <a:srgbClr val="FD2BA4"/>
              </a:gs>
              <a:gs pos="0">
                <a:srgbClr val="C21F7D">
                  <a:lumMod val="79000"/>
                  <a:lumOff val="2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200338" y="0"/>
            <a:ext cx="5972612" cy="6858000"/>
          </a:xfrm>
          <a:custGeom>
            <a:avLst/>
            <a:gdLst>
              <a:gd name="connsiteX0" fmla="*/ 0 w 5972612"/>
              <a:gd name="connsiteY0" fmla="*/ 0 h 6858000"/>
              <a:gd name="connsiteX1" fmla="*/ 3850827 w 5972612"/>
              <a:gd name="connsiteY1" fmla="*/ 0 h 6858000"/>
              <a:gd name="connsiteX2" fmla="*/ 3850829 w 5972612"/>
              <a:gd name="connsiteY2" fmla="*/ 1 h 6858000"/>
              <a:gd name="connsiteX3" fmla="*/ 3795483 w 5972612"/>
              <a:gd name="connsiteY3" fmla="*/ 1 h 6858000"/>
              <a:gd name="connsiteX4" fmla="*/ 5972612 w 5972612"/>
              <a:gd name="connsiteY4" fmla="*/ 1212469 h 6858000"/>
              <a:gd name="connsiteX5" fmla="*/ 2828549 w 5972612"/>
              <a:gd name="connsiteY5" fmla="*/ 6857999 h 6858000"/>
              <a:gd name="connsiteX6" fmla="*/ 2869925 w 5972612"/>
              <a:gd name="connsiteY6" fmla="*/ 6857999 h 6858000"/>
              <a:gd name="connsiteX7" fmla="*/ 2869924 w 5972612"/>
              <a:gd name="connsiteY7" fmla="*/ 6858000 h 6858000"/>
              <a:gd name="connsiteX8" fmla="*/ 0 w 597261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2612" h="6858000">
                <a:moveTo>
                  <a:pt x="0" y="0"/>
                </a:moveTo>
                <a:lnTo>
                  <a:pt x="3850827" y="0"/>
                </a:lnTo>
                <a:lnTo>
                  <a:pt x="3850829" y="1"/>
                </a:lnTo>
                <a:lnTo>
                  <a:pt x="3795483" y="1"/>
                </a:lnTo>
                <a:lnTo>
                  <a:pt x="5972612" y="1212469"/>
                </a:lnTo>
                <a:lnTo>
                  <a:pt x="2828549" y="6857999"/>
                </a:lnTo>
                <a:lnTo>
                  <a:pt x="2869925" y="6857999"/>
                </a:lnTo>
                <a:lnTo>
                  <a:pt x="28699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 rot="2720525">
            <a:off x="311483" y="-745684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63776" y="209343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 rot="875236">
            <a:off x="6063209" y="2879351"/>
            <a:ext cx="1828065" cy="1996244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Chevron 25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rot="5400000" flipH="1">
            <a:off x="-78540" y="4978016"/>
            <a:ext cx="1939409" cy="1625566"/>
            <a:chOff x="818477" y="454876"/>
            <a:chExt cx="2428415" cy="2035440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</p:grpSpPr>
          <p:sp>
            <p:nvSpPr>
              <p:cNvPr id="83" name="Oval 8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</p:grpSpPr>
          <p:sp>
            <p:nvSpPr>
              <p:cNvPr id="75" name="Oval 7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</p:grpSpPr>
          <p:sp>
            <p:nvSpPr>
              <p:cNvPr id="68" name="Oval 6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</p:grpSpPr>
          <p:sp>
            <p:nvSpPr>
              <p:cNvPr id="62" name="Oval 6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</p:grpSpPr>
          <p:sp>
            <p:nvSpPr>
              <p:cNvPr id="53" name="Oval 5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</p:grpSpPr>
          <p:sp>
            <p:nvSpPr>
              <p:cNvPr id="50" name="Oval 4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</p:grpSpPr>
          <p:sp>
            <p:nvSpPr>
              <p:cNvPr id="48" name="Oval 4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 userDrawn="1"/>
        </p:nvSpPr>
        <p:spPr>
          <a:xfrm rot="9043512">
            <a:off x="5251642" y="5430992"/>
            <a:ext cx="1025152" cy="883751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4" name="Freeform 93"/>
          <p:cNvSpPr/>
          <p:nvPr userDrawn="1"/>
        </p:nvSpPr>
        <p:spPr>
          <a:xfrm rot="12084478">
            <a:off x="6896192" y="6584148"/>
            <a:ext cx="1494183" cy="585803"/>
          </a:xfrm>
          <a:custGeom>
            <a:avLst/>
            <a:gdLst>
              <a:gd name="connsiteX0" fmla="*/ 1494183 w 1494183"/>
              <a:gd name="connsiteY0" fmla="*/ 585803 h 585803"/>
              <a:gd name="connsiteX1" fmla="*/ 0 w 1494183"/>
              <a:gd name="connsiteY1" fmla="*/ 585803 h 585803"/>
              <a:gd name="connsiteX2" fmla="*/ 621146 w 1494183"/>
              <a:gd name="connsiteY2" fmla="*/ 342279 h 585803"/>
              <a:gd name="connsiteX3" fmla="*/ 1250659 w 1494183"/>
              <a:gd name="connsiteY3" fmla="*/ 342279 h 585803"/>
              <a:gd name="connsiteX4" fmla="*/ 1250659 w 1494183"/>
              <a:gd name="connsiteY4" fmla="*/ 95475 h 585803"/>
              <a:gd name="connsiteX5" fmla="*/ 1494183 w 1494183"/>
              <a:gd name="connsiteY5" fmla="*/ 0 h 5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183" h="585803">
                <a:moveTo>
                  <a:pt x="1494183" y="585803"/>
                </a:moveTo>
                <a:lnTo>
                  <a:pt x="0" y="585803"/>
                </a:lnTo>
                <a:lnTo>
                  <a:pt x="621146" y="342279"/>
                </a:lnTo>
                <a:lnTo>
                  <a:pt x="1250659" y="342279"/>
                </a:lnTo>
                <a:lnTo>
                  <a:pt x="1250659" y="95475"/>
                </a:lnTo>
                <a:lnTo>
                  <a:pt x="1494183" y="0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11735" y="126873"/>
            <a:ext cx="925663" cy="467904"/>
            <a:chOff x="3264227" y="664175"/>
            <a:chExt cx="925663" cy="467904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3264227" y="668912"/>
              <a:ext cx="431474" cy="463167"/>
              <a:chOff x="11158921" y="232178"/>
              <a:chExt cx="925616" cy="993606"/>
            </a:xfrm>
          </p:grpSpPr>
          <p:grpSp>
            <p:nvGrpSpPr>
              <p:cNvPr id="9" name="Group 8"/>
              <p:cNvGrpSpPr/>
              <p:nvPr userDrawn="1"/>
            </p:nvGrpSpPr>
            <p:grpSpPr>
              <a:xfrm>
                <a:off x="11158922" y="232178"/>
                <a:ext cx="925615" cy="237283"/>
                <a:chOff x="5143501" y="943613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8" name="Oval 17"/>
                <p:cNvSpPr/>
                <p:nvPr userDrawn="1"/>
              </p:nvSpPr>
              <p:spPr>
                <a:xfrm>
                  <a:off x="514350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 userDrawn="1"/>
              </p:nvSpPr>
              <p:spPr>
                <a:xfrm>
                  <a:off x="528214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 userDrawn="1"/>
              </p:nvSpPr>
              <p:spPr>
                <a:xfrm>
                  <a:off x="5420780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 userDrawn="1"/>
            </p:nvGrpSpPr>
            <p:grpSpPr>
              <a:xfrm>
                <a:off x="11158921" y="610338"/>
                <a:ext cx="925615" cy="237283"/>
                <a:chOff x="5143501" y="1082356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5" name="Oval 14"/>
                <p:cNvSpPr/>
                <p:nvPr userDrawn="1"/>
              </p:nvSpPr>
              <p:spPr>
                <a:xfrm>
                  <a:off x="514350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 userDrawn="1"/>
              </p:nvSpPr>
              <p:spPr>
                <a:xfrm>
                  <a:off x="528214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 userDrawn="1"/>
              </p:nvSpPr>
              <p:spPr>
                <a:xfrm>
                  <a:off x="5420780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11158922" y="988501"/>
                <a:ext cx="925615" cy="237283"/>
                <a:chOff x="5143501" y="1218867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2" name="Oval 11"/>
                <p:cNvSpPr/>
                <p:nvPr userDrawn="1"/>
              </p:nvSpPr>
              <p:spPr>
                <a:xfrm>
                  <a:off x="514350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 userDrawn="1"/>
              </p:nvSpPr>
              <p:spPr>
                <a:xfrm>
                  <a:off x="528214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 userDrawn="1"/>
              </p:nvSpPr>
              <p:spPr>
                <a:xfrm>
                  <a:off x="5420780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" name="Group 94"/>
            <p:cNvGrpSpPr/>
            <p:nvPr userDrawn="1"/>
          </p:nvGrpSpPr>
          <p:grpSpPr>
            <a:xfrm>
              <a:off x="3758416" y="664175"/>
              <a:ext cx="431474" cy="463167"/>
              <a:chOff x="11158921" y="232178"/>
              <a:chExt cx="925616" cy="993606"/>
            </a:xfrm>
          </p:grpSpPr>
          <p:grpSp>
            <p:nvGrpSpPr>
              <p:cNvPr id="96" name="Group 95"/>
              <p:cNvGrpSpPr/>
              <p:nvPr userDrawn="1"/>
            </p:nvGrpSpPr>
            <p:grpSpPr>
              <a:xfrm>
                <a:off x="11158922" y="232178"/>
                <a:ext cx="925615" cy="237283"/>
                <a:chOff x="5143501" y="943613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05" name="Oval 104"/>
                <p:cNvSpPr/>
                <p:nvPr userDrawn="1"/>
              </p:nvSpPr>
              <p:spPr>
                <a:xfrm>
                  <a:off x="514350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 userDrawn="1"/>
              </p:nvSpPr>
              <p:spPr>
                <a:xfrm>
                  <a:off x="5282141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 userDrawn="1"/>
              </p:nvSpPr>
              <p:spPr>
                <a:xfrm>
                  <a:off x="5420780" y="943613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 userDrawn="1"/>
            </p:nvGrpSpPr>
            <p:grpSpPr>
              <a:xfrm>
                <a:off x="11158921" y="610338"/>
                <a:ext cx="925615" cy="237283"/>
                <a:chOff x="5143501" y="1082356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102" name="Oval 101"/>
                <p:cNvSpPr/>
                <p:nvPr userDrawn="1"/>
              </p:nvSpPr>
              <p:spPr>
                <a:xfrm>
                  <a:off x="514350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 userDrawn="1"/>
              </p:nvSpPr>
              <p:spPr>
                <a:xfrm>
                  <a:off x="5282141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 userDrawn="1"/>
              </p:nvSpPr>
              <p:spPr>
                <a:xfrm>
                  <a:off x="5420780" y="1082356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 userDrawn="1"/>
            </p:nvGrpSpPr>
            <p:grpSpPr>
              <a:xfrm>
                <a:off x="11158922" y="988501"/>
                <a:ext cx="925615" cy="237283"/>
                <a:chOff x="5143501" y="1218867"/>
                <a:chExt cx="372863" cy="95584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99" name="Oval 98"/>
                <p:cNvSpPr/>
                <p:nvPr userDrawn="1"/>
              </p:nvSpPr>
              <p:spPr>
                <a:xfrm>
                  <a:off x="514350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 userDrawn="1"/>
              </p:nvSpPr>
              <p:spPr>
                <a:xfrm>
                  <a:off x="5282141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 userDrawn="1"/>
              </p:nvSpPr>
              <p:spPr>
                <a:xfrm>
                  <a:off x="5420780" y="1218867"/>
                  <a:ext cx="95584" cy="95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8" name="Oval 107"/>
          <p:cNvSpPr/>
          <p:nvPr userDrawn="1"/>
        </p:nvSpPr>
        <p:spPr>
          <a:xfrm>
            <a:off x="5883554" y="3783721"/>
            <a:ext cx="514755" cy="514755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8"/>
          <p:cNvSpPr txBox="1">
            <a:spLocks noGrp="1"/>
          </p:cNvSpPr>
          <p:nvPr>
            <p:ph type="body" idx="11"/>
          </p:nvPr>
        </p:nvSpPr>
        <p:spPr>
          <a:xfrm>
            <a:off x="645552" y="2655471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48"/>
          <p:cNvSpPr txBox="1">
            <a:spLocks noGrp="1"/>
          </p:cNvSpPr>
          <p:nvPr>
            <p:ph type="body" idx="12"/>
          </p:nvPr>
        </p:nvSpPr>
        <p:spPr>
          <a:xfrm>
            <a:off x="3842407" y="2655471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Shape 47"/>
          <p:cNvSpPr txBox="1">
            <a:spLocks noGrp="1"/>
          </p:cNvSpPr>
          <p:nvPr>
            <p:ph type="title"/>
          </p:nvPr>
        </p:nvSpPr>
        <p:spPr>
          <a:xfrm>
            <a:off x="645552" y="1437772"/>
            <a:ext cx="6122641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5" name="Group 4"/>
          <p:cNvGrpSpPr/>
          <p:nvPr userDrawn="1"/>
        </p:nvGrpSpPr>
        <p:grpSpPr>
          <a:xfrm rot="16200000">
            <a:off x="6311549" y="1366792"/>
            <a:ext cx="5643712" cy="4730424"/>
            <a:chOff x="818477" y="454876"/>
            <a:chExt cx="2428415" cy="2035440"/>
          </a:xfrm>
          <a:solidFill>
            <a:schemeClr val="bg1">
              <a:lumMod val="65000"/>
            </a:schemeClr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53" name="Oval 5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5" name="Oval 4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8" name="Oval 3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32" name="Oval 3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23" name="Oval 2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20" name="Oval 1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8" name="Oval 1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 66"/>
          <p:cNvSpPr/>
          <p:nvPr userDrawn="1"/>
        </p:nvSpPr>
        <p:spPr>
          <a:xfrm rot="2720525">
            <a:off x="281507" y="-716522"/>
            <a:ext cx="1473665" cy="1491368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1333800" y="238505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 userDrawn="1"/>
        </p:nvSpPr>
        <p:spPr>
          <a:xfrm flipH="1">
            <a:off x="357096" y="2551543"/>
            <a:ext cx="2484995" cy="3684937"/>
          </a:xfrm>
          <a:custGeom>
            <a:avLst/>
            <a:gdLst>
              <a:gd name="connsiteX0" fmla="*/ 3091793 w 3301343"/>
              <a:gd name="connsiteY0" fmla="*/ 0 h 4895480"/>
              <a:gd name="connsiteX1" fmla="*/ 3301343 w 3301343"/>
              <a:gd name="connsiteY1" fmla="*/ 0 h 4895480"/>
              <a:gd name="connsiteX2" fmla="*/ 3301343 w 3301343"/>
              <a:gd name="connsiteY2" fmla="*/ 4709028 h 4895480"/>
              <a:gd name="connsiteX3" fmla="*/ 3301343 w 3301343"/>
              <a:gd name="connsiteY3" fmla="*/ 4895480 h 4895480"/>
              <a:gd name="connsiteX4" fmla="*/ 3091793 w 3301343"/>
              <a:gd name="connsiteY4" fmla="*/ 4895480 h 4895480"/>
              <a:gd name="connsiteX5" fmla="*/ 0 w 3301343"/>
              <a:gd name="connsiteY5" fmla="*/ 4895480 h 4895480"/>
              <a:gd name="connsiteX6" fmla="*/ 0 w 3301343"/>
              <a:gd name="connsiteY6" fmla="*/ 4709028 h 4895480"/>
              <a:gd name="connsiteX7" fmla="*/ 3091793 w 3301343"/>
              <a:gd name="connsiteY7" fmla="*/ 4709028 h 489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1343" h="4895480">
                <a:moveTo>
                  <a:pt x="3091793" y="0"/>
                </a:moveTo>
                <a:lnTo>
                  <a:pt x="3301343" y="0"/>
                </a:lnTo>
                <a:lnTo>
                  <a:pt x="3301343" y="4709028"/>
                </a:lnTo>
                <a:lnTo>
                  <a:pt x="3301343" y="4895480"/>
                </a:lnTo>
                <a:lnTo>
                  <a:pt x="3091793" y="4895480"/>
                </a:lnTo>
                <a:lnTo>
                  <a:pt x="0" y="4895480"/>
                </a:lnTo>
                <a:lnTo>
                  <a:pt x="0" y="4709028"/>
                </a:lnTo>
                <a:lnTo>
                  <a:pt x="3091793" y="4709028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 userDrawn="1"/>
        </p:nvSpPr>
        <p:spPr>
          <a:xfrm rot="5400000">
            <a:off x="7456698" y="-27021"/>
            <a:ext cx="4481102" cy="4481102"/>
          </a:xfrm>
          <a:custGeom>
            <a:avLst/>
            <a:gdLst>
              <a:gd name="connsiteX0" fmla="*/ 0 w 4481102"/>
              <a:gd name="connsiteY0" fmla="*/ 4481102 h 4481102"/>
              <a:gd name="connsiteX1" fmla="*/ 0 w 4481102"/>
              <a:gd name="connsiteY1" fmla="*/ 4117622 h 4481102"/>
              <a:gd name="connsiteX2" fmla="*/ 3708899 w 4481102"/>
              <a:gd name="connsiteY2" fmla="*/ 4117622 h 4481102"/>
              <a:gd name="connsiteX3" fmla="*/ 0 w 4481102"/>
              <a:gd name="connsiteY3" fmla="*/ 518481 h 4481102"/>
              <a:gd name="connsiteX4" fmla="*/ 0 w 4481102"/>
              <a:gd name="connsiteY4" fmla="*/ 0 h 4481102"/>
              <a:gd name="connsiteX5" fmla="*/ 4481102 w 4481102"/>
              <a:gd name="connsiteY5" fmla="*/ 4481102 h 44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102" h="4481102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 userDrawn="1"/>
        </p:nvSpPr>
        <p:spPr>
          <a:xfrm rot="5400000" flipH="1" flipV="1">
            <a:off x="7718894" y="2360480"/>
            <a:ext cx="4481102" cy="4481102"/>
          </a:xfrm>
          <a:custGeom>
            <a:avLst/>
            <a:gdLst>
              <a:gd name="connsiteX0" fmla="*/ 0 w 4481102"/>
              <a:gd name="connsiteY0" fmla="*/ 4481102 h 4481102"/>
              <a:gd name="connsiteX1" fmla="*/ 0 w 4481102"/>
              <a:gd name="connsiteY1" fmla="*/ 4117622 h 4481102"/>
              <a:gd name="connsiteX2" fmla="*/ 3708899 w 4481102"/>
              <a:gd name="connsiteY2" fmla="*/ 4117622 h 4481102"/>
              <a:gd name="connsiteX3" fmla="*/ 0 w 4481102"/>
              <a:gd name="connsiteY3" fmla="*/ 518481 h 4481102"/>
              <a:gd name="connsiteX4" fmla="*/ 0 w 4481102"/>
              <a:gd name="connsiteY4" fmla="*/ 0 h 4481102"/>
              <a:gd name="connsiteX5" fmla="*/ 4481102 w 4481102"/>
              <a:gd name="connsiteY5" fmla="*/ 4481102 h 448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1102" h="4481102">
                <a:moveTo>
                  <a:pt x="0" y="4481102"/>
                </a:moveTo>
                <a:lnTo>
                  <a:pt x="0" y="4117622"/>
                </a:lnTo>
                <a:lnTo>
                  <a:pt x="3708899" y="4117622"/>
                </a:lnTo>
                <a:lnTo>
                  <a:pt x="0" y="518481"/>
                </a:lnTo>
                <a:lnTo>
                  <a:pt x="0" y="0"/>
                </a:lnTo>
                <a:lnTo>
                  <a:pt x="4481102" y="4481102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 userDrawn="1"/>
        </p:nvGrpSpPr>
        <p:grpSpPr>
          <a:xfrm rot="5400000">
            <a:off x="8137383" y="331693"/>
            <a:ext cx="2611873" cy="2852161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Chevron 76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Chevron 77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78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Chevron 79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Chevron 80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Chevron 81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Chevron 82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Chevron 83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Chevron 84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Chevron 85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 rot="16200000">
            <a:off x="8492895" y="4324358"/>
            <a:ext cx="2237953" cy="2443841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8" name="Chevron 87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Chevron 88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Chevron 89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Chevron 90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Chevron 91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Chevron 92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Chevron 93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Chevron 94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Chevron 95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Chevron 96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Oval 97"/>
          <p:cNvSpPr/>
          <p:nvPr userDrawn="1"/>
        </p:nvSpPr>
        <p:spPr>
          <a:xfrm>
            <a:off x="7198901" y="298966"/>
            <a:ext cx="838191" cy="838191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11617241" y="5058498"/>
            <a:ext cx="838191" cy="838191"/>
          </a:xfrm>
          <a:prstGeom prst="ellipse">
            <a:avLst/>
          </a:prstGeom>
          <a:gradFill flip="none" rotWithShape="1">
            <a:gsLst>
              <a:gs pos="100000">
                <a:srgbClr val="9E2B73"/>
              </a:gs>
              <a:gs pos="0">
                <a:srgbClr val="FE2FA5"/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3244600" y="6090962"/>
            <a:ext cx="597807" cy="641718"/>
            <a:chOff x="11158921" y="232178"/>
            <a:chExt cx="925616" cy="993606"/>
          </a:xfrm>
        </p:grpSpPr>
        <p:grpSp>
          <p:nvGrpSpPr>
            <p:cNvPr id="115" name="Group 114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4" name="Oval 123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21" name="Oval 120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8" name="Oval 117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 userDrawn="1"/>
        </p:nvGrpSpPr>
        <p:grpSpPr>
          <a:xfrm>
            <a:off x="6190431" y="387948"/>
            <a:ext cx="646865" cy="694379"/>
            <a:chOff x="11158921" y="232178"/>
            <a:chExt cx="925616" cy="993606"/>
          </a:xfrm>
        </p:grpSpPr>
        <p:grpSp>
          <p:nvGrpSpPr>
            <p:cNvPr id="103" name="Group 102"/>
            <p:cNvGrpSpPr/>
            <p:nvPr userDrawn="1"/>
          </p:nvGrpSpPr>
          <p:grpSpPr>
            <a:xfrm>
              <a:off x="11158922" y="232178"/>
              <a:ext cx="925615" cy="237283"/>
              <a:chOff x="5143501" y="943613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12" name="Oval 111"/>
              <p:cNvSpPr/>
              <p:nvPr userDrawn="1"/>
            </p:nvSpPr>
            <p:spPr>
              <a:xfrm>
                <a:off x="514350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 userDrawn="1"/>
            </p:nvSpPr>
            <p:spPr>
              <a:xfrm>
                <a:off x="5282141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>
                <a:off x="5420780" y="943613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 userDrawn="1"/>
          </p:nvGrpSpPr>
          <p:grpSpPr>
            <a:xfrm>
              <a:off x="11158921" y="610338"/>
              <a:ext cx="925615" cy="237283"/>
              <a:chOff x="5143501" y="1082356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09" name="Oval 108"/>
              <p:cNvSpPr/>
              <p:nvPr userDrawn="1"/>
            </p:nvSpPr>
            <p:spPr>
              <a:xfrm>
                <a:off x="514350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>
                <a:off x="5282141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 userDrawn="1"/>
            </p:nvSpPr>
            <p:spPr>
              <a:xfrm>
                <a:off x="5420780" y="1082356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 userDrawn="1"/>
          </p:nvGrpSpPr>
          <p:grpSpPr>
            <a:xfrm>
              <a:off x="11158922" y="988501"/>
              <a:ext cx="925615" cy="237283"/>
              <a:chOff x="5143501" y="1218867"/>
              <a:chExt cx="372863" cy="95584"/>
            </a:xfrm>
            <a:solidFill>
              <a:schemeClr val="bg2">
                <a:lumMod val="25000"/>
              </a:schemeClr>
            </a:solidFill>
          </p:grpSpPr>
          <p:sp>
            <p:nvSpPr>
              <p:cNvPr id="106" name="Oval 105"/>
              <p:cNvSpPr/>
              <p:nvPr userDrawn="1"/>
            </p:nvSpPr>
            <p:spPr>
              <a:xfrm>
                <a:off x="514350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 userDrawn="1"/>
            </p:nvSpPr>
            <p:spPr>
              <a:xfrm>
                <a:off x="5282141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>
                <a:off x="5420780" y="1218867"/>
                <a:ext cx="95584" cy="95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 userDrawn="1"/>
        </p:nvGrpSpPr>
        <p:grpSpPr>
          <a:xfrm rot="5400000" flipH="1">
            <a:off x="-1008998" y="2964861"/>
            <a:ext cx="4901805" cy="2667783"/>
            <a:chOff x="818477" y="1168663"/>
            <a:chExt cx="2428415" cy="1321653"/>
          </a:xfrm>
          <a:solidFill>
            <a:schemeClr val="bg1">
              <a:lumMod val="65000"/>
            </a:schemeClr>
          </a:solidFill>
        </p:grpSpPr>
        <p:grpSp>
          <p:nvGrpSpPr>
            <p:cNvPr id="154" name="Group 153"/>
            <p:cNvGrpSpPr/>
            <p:nvPr userDrawn="1"/>
          </p:nvGrpSpPr>
          <p:grpSpPr>
            <a:xfrm>
              <a:off x="818477" y="1168663"/>
              <a:ext cx="132007" cy="1321653"/>
              <a:chOff x="818477" y="1142216"/>
              <a:chExt cx="132007" cy="1321653"/>
            </a:xfrm>
            <a:grpFill/>
          </p:grpSpPr>
          <p:sp>
            <p:nvSpPr>
              <p:cNvPr id="191" name="Oval 19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 userDrawn="1"/>
          </p:nvGrpSpPr>
          <p:grpSpPr>
            <a:xfrm>
              <a:off x="1105527" y="1168664"/>
              <a:ext cx="132007" cy="1321652"/>
              <a:chOff x="818477" y="666358"/>
              <a:chExt cx="132007" cy="1321652"/>
            </a:xfrm>
            <a:grpFill/>
          </p:grpSpPr>
          <p:sp>
            <p:nvSpPr>
              <p:cNvPr id="185" name="Oval 18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 userDrawn="1"/>
          </p:nvGrpSpPr>
          <p:grpSpPr>
            <a:xfrm>
              <a:off x="1392577" y="1406593"/>
              <a:ext cx="132007" cy="1083723"/>
              <a:chOff x="818477" y="666358"/>
              <a:chExt cx="132007" cy="1083723"/>
            </a:xfrm>
            <a:grpFill/>
          </p:grpSpPr>
          <p:sp>
            <p:nvSpPr>
              <p:cNvPr id="180" name="Oval 17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 userDrawn="1"/>
          </p:nvGrpSpPr>
          <p:grpSpPr>
            <a:xfrm>
              <a:off x="1679627" y="1406593"/>
              <a:ext cx="132007" cy="1083723"/>
              <a:chOff x="818477" y="428429"/>
              <a:chExt cx="132007" cy="1083723"/>
            </a:xfrm>
            <a:grpFill/>
          </p:grpSpPr>
          <p:sp>
            <p:nvSpPr>
              <p:cNvPr id="175" name="Oval 17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 userDrawn="1"/>
          </p:nvGrpSpPr>
          <p:grpSpPr>
            <a:xfrm>
              <a:off x="1966677" y="1644522"/>
              <a:ext cx="132007" cy="845794"/>
              <a:chOff x="818477" y="428429"/>
              <a:chExt cx="132007" cy="845794"/>
            </a:xfrm>
            <a:grpFill/>
          </p:grpSpPr>
          <p:sp>
            <p:nvSpPr>
              <p:cNvPr id="171" name="Oval 17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 userDrawn="1"/>
          </p:nvGrpSpPr>
          <p:grpSpPr>
            <a:xfrm>
              <a:off x="2253727" y="1882451"/>
              <a:ext cx="132007" cy="607865"/>
              <a:chOff x="818477" y="428429"/>
              <a:chExt cx="132007" cy="607865"/>
            </a:xfrm>
            <a:grpFill/>
          </p:grpSpPr>
          <p:sp>
            <p:nvSpPr>
              <p:cNvPr id="168" name="Oval 16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65" name="Oval 16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63" name="Oval 16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Oval 16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hape 79"/>
          <p:cNvSpPr txBox="1">
            <a:spLocks noGrp="1"/>
          </p:cNvSpPr>
          <p:nvPr>
            <p:ph type="body" idx="19"/>
          </p:nvPr>
        </p:nvSpPr>
        <p:spPr>
          <a:xfrm>
            <a:off x="6316687" y="46905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44" name="Group 43"/>
          <p:cNvGrpSpPr/>
          <p:nvPr userDrawn="1"/>
        </p:nvGrpSpPr>
        <p:grpSpPr>
          <a:xfrm rot="16200000">
            <a:off x="8264951" y="2964861"/>
            <a:ext cx="4901805" cy="2667783"/>
            <a:chOff x="818477" y="1168663"/>
            <a:chExt cx="2428415" cy="1321653"/>
          </a:xfrm>
          <a:solidFill>
            <a:schemeClr val="bg1">
              <a:lumMod val="65000"/>
            </a:schemeClr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818477" y="1168663"/>
              <a:ext cx="132007" cy="1321653"/>
              <a:chOff x="818477" y="1142216"/>
              <a:chExt cx="132007" cy="1321653"/>
            </a:xfrm>
            <a:grpFill/>
          </p:grpSpPr>
          <p:sp>
            <p:nvSpPr>
              <p:cNvPr id="93" name="Oval 9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1105527" y="1168664"/>
              <a:ext cx="132007" cy="1321652"/>
              <a:chOff x="818477" y="666358"/>
              <a:chExt cx="132007" cy="1321652"/>
            </a:xfrm>
            <a:grpFill/>
          </p:grpSpPr>
          <p:sp>
            <p:nvSpPr>
              <p:cNvPr id="84" name="Oval 8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392577" y="1406593"/>
              <a:ext cx="132007" cy="1083723"/>
              <a:chOff x="818477" y="666358"/>
              <a:chExt cx="132007" cy="1083723"/>
            </a:xfrm>
            <a:grpFill/>
          </p:grpSpPr>
          <p:sp>
            <p:nvSpPr>
              <p:cNvPr id="76" name="Oval 7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 userDrawn="1"/>
          </p:nvGrpSpPr>
          <p:grpSpPr>
            <a:xfrm>
              <a:off x="1679627" y="1406593"/>
              <a:ext cx="132007" cy="1083723"/>
              <a:chOff x="818477" y="428429"/>
              <a:chExt cx="132007" cy="1083723"/>
            </a:xfrm>
            <a:grpFill/>
          </p:grpSpPr>
          <p:sp>
            <p:nvSpPr>
              <p:cNvPr id="69" name="Oval 6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 userDrawn="1"/>
          </p:nvGrpSpPr>
          <p:grpSpPr>
            <a:xfrm>
              <a:off x="1966677" y="1644522"/>
              <a:ext cx="132007" cy="845794"/>
              <a:chOff x="818477" y="428429"/>
              <a:chExt cx="132007" cy="845794"/>
            </a:xfrm>
            <a:grpFill/>
          </p:grpSpPr>
          <p:sp>
            <p:nvSpPr>
              <p:cNvPr id="64" name="Oval 6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 userDrawn="1"/>
          </p:nvGrpSpPr>
          <p:grpSpPr>
            <a:xfrm>
              <a:off x="2253727" y="1882451"/>
              <a:ext cx="132007" cy="607865"/>
              <a:chOff x="818477" y="428429"/>
              <a:chExt cx="132007" cy="607865"/>
            </a:xfrm>
            <a:grpFill/>
          </p:grpSpPr>
          <p:sp>
            <p:nvSpPr>
              <p:cNvPr id="60" name="Oval 5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56" name="Oval 55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54" name="Oval 5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hape 79"/>
          <p:cNvSpPr txBox="1">
            <a:spLocks noGrp="1"/>
          </p:cNvSpPr>
          <p:nvPr>
            <p:ph type="body" idx="15"/>
          </p:nvPr>
        </p:nvSpPr>
        <p:spPr>
          <a:xfrm>
            <a:off x="2968472" y="24859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68472" y="937942"/>
            <a:ext cx="6255056" cy="67002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79"/>
          <p:cNvSpPr txBox="1">
            <a:spLocks noGrp="1"/>
          </p:cNvSpPr>
          <p:nvPr>
            <p:ph type="body" idx="17"/>
          </p:nvPr>
        </p:nvSpPr>
        <p:spPr>
          <a:xfrm>
            <a:off x="2968472" y="46905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7" name="Shape 79"/>
          <p:cNvSpPr txBox="1">
            <a:spLocks noGrp="1"/>
          </p:cNvSpPr>
          <p:nvPr>
            <p:ph type="body" idx="18"/>
          </p:nvPr>
        </p:nvSpPr>
        <p:spPr>
          <a:xfrm>
            <a:off x="6316687" y="24859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197" name="Freeform 196"/>
          <p:cNvSpPr/>
          <p:nvPr userDrawn="1"/>
        </p:nvSpPr>
        <p:spPr>
          <a:xfrm rot="2720525">
            <a:off x="5580252" y="-565851"/>
            <a:ext cx="1031497" cy="1074000"/>
          </a:xfrm>
          <a:custGeom>
            <a:avLst/>
            <a:gdLst>
              <a:gd name="connsiteX0" fmla="*/ 0 w 1473665"/>
              <a:gd name="connsiteY0" fmla="*/ 1491368 h 1491368"/>
              <a:gd name="connsiteX1" fmla="*/ 176366 w 1473665"/>
              <a:gd name="connsiteY1" fmla="*/ 1312883 h 1491368"/>
              <a:gd name="connsiteX2" fmla="*/ 1295180 w 1473665"/>
              <a:gd name="connsiteY2" fmla="*/ 1312883 h 1491368"/>
              <a:gd name="connsiteX3" fmla="*/ 1295180 w 1473665"/>
              <a:gd name="connsiteY3" fmla="*/ 180629 h 1491368"/>
              <a:gd name="connsiteX4" fmla="*/ 1473665 w 1473665"/>
              <a:gd name="connsiteY4" fmla="*/ 0 h 1491368"/>
              <a:gd name="connsiteX5" fmla="*/ 1473665 w 1473665"/>
              <a:gd name="connsiteY5" fmla="*/ 1491368 h 149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665" h="1491368">
                <a:moveTo>
                  <a:pt x="0" y="1491368"/>
                </a:moveTo>
                <a:lnTo>
                  <a:pt x="176366" y="1312883"/>
                </a:lnTo>
                <a:lnTo>
                  <a:pt x="1295180" y="1312883"/>
                </a:lnTo>
                <a:lnTo>
                  <a:pt x="1295180" y="180629"/>
                </a:lnTo>
                <a:lnTo>
                  <a:pt x="1473665" y="0"/>
                </a:lnTo>
                <a:lnTo>
                  <a:pt x="1473665" y="1491368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8" name="Rectangle 197"/>
          <p:cNvSpPr/>
          <p:nvPr userDrawn="1"/>
        </p:nvSpPr>
        <p:spPr>
          <a:xfrm>
            <a:off x="6096000" y="6206765"/>
            <a:ext cx="392287" cy="385434"/>
          </a:xfrm>
          <a:prstGeom prst="rect">
            <a:avLst/>
          </a:prstGeom>
          <a:solidFill>
            <a:srgbClr val="131F2B"/>
          </a:solidFill>
          <a:ln>
            <a:noFill/>
          </a:ln>
          <a:effectLst>
            <a:outerShdw blurRad="50800" dist="241300" dir="24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 userDrawn="1"/>
        </p:nvSpPr>
        <p:spPr>
          <a:xfrm rot="9043512">
            <a:off x="11119512" y="241111"/>
            <a:ext cx="666517" cy="574583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0" name="Oval 199"/>
          <p:cNvSpPr/>
          <p:nvPr userDrawn="1"/>
        </p:nvSpPr>
        <p:spPr>
          <a:xfrm>
            <a:off x="5923514" y="4013132"/>
            <a:ext cx="344973" cy="344973"/>
          </a:xfrm>
          <a:prstGeom prst="ellipse">
            <a:avLst/>
          </a:prstGeom>
          <a:gradFill flip="none" rotWithShape="1">
            <a:gsLst>
              <a:gs pos="0">
                <a:srgbClr val="3D51C6">
                  <a:lumMod val="63000"/>
                </a:srgbClr>
              </a:gs>
              <a:gs pos="100000">
                <a:srgbClr val="2D4890"/>
              </a:gs>
              <a:gs pos="84000">
                <a:srgbClr val="40B2F1">
                  <a:lumMod val="86000"/>
                  <a:lumOff val="1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1" name="Freeform 200"/>
          <p:cNvSpPr/>
          <p:nvPr userDrawn="1"/>
        </p:nvSpPr>
        <p:spPr>
          <a:xfrm rot="12556488" flipH="1">
            <a:off x="652393" y="201204"/>
            <a:ext cx="666517" cy="574583"/>
          </a:xfrm>
          <a:custGeom>
            <a:avLst/>
            <a:gdLst>
              <a:gd name="connsiteX0" fmla="*/ 2445756 w 4970787"/>
              <a:gd name="connsiteY0" fmla="*/ 891739 h 4285161"/>
              <a:gd name="connsiteX1" fmla="*/ 691708 w 4970787"/>
              <a:gd name="connsiteY1" fmla="*/ 3915959 h 4285161"/>
              <a:gd name="connsiteX2" fmla="*/ 4199803 w 4970787"/>
              <a:gd name="connsiteY2" fmla="*/ 3915959 h 4285161"/>
              <a:gd name="connsiteX3" fmla="*/ 2485394 w 4970787"/>
              <a:gd name="connsiteY3" fmla="*/ 0 h 4285161"/>
              <a:gd name="connsiteX4" fmla="*/ 4970787 w 4970787"/>
              <a:gd name="connsiteY4" fmla="*/ 4285161 h 4285161"/>
              <a:gd name="connsiteX5" fmla="*/ 0 w 4970787"/>
              <a:gd name="connsiteY5" fmla="*/ 4285161 h 428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787" h="4285161">
                <a:moveTo>
                  <a:pt x="2445756" y="891739"/>
                </a:moveTo>
                <a:lnTo>
                  <a:pt x="691708" y="3915959"/>
                </a:lnTo>
                <a:lnTo>
                  <a:pt x="4199803" y="3915959"/>
                </a:lnTo>
                <a:close/>
                <a:moveTo>
                  <a:pt x="2485394" y="0"/>
                </a:moveTo>
                <a:lnTo>
                  <a:pt x="4970787" y="4285161"/>
                </a:lnTo>
                <a:lnTo>
                  <a:pt x="0" y="4285161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rgbClr val="F9690E"/>
              </a:gs>
              <a:gs pos="71000">
                <a:srgbClr val="FF863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66700" dir="72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3" name="Freeform 202"/>
          <p:cNvSpPr/>
          <p:nvPr userDrawn="1"/>
        </p:nvSpPr>
        <p:spPr>
          <a:xfrm flipH="1">
            <a:off x="8939461" y="-774083"/>
            <a:ext cx="3638639" cy="7632083"/>
          </a:xfrm>
          <a:custGeom>
            <a:avLst/>
            <a:gdLst>
              <a:gd name="connsiteX0" fmla="*/ 371245 w 3638639"/>
              <a:gd name="connsiteY0" fmla="*/ 778690 h 7632083"/>
              <a:gd name="connsiteX1" fmla="*/ 371245 w 3638639"/>
              <a:gd name="connsiteY1" fmla="*/ 1437964 h 7632083"/>
              <a:gd name="connsiteX2" fmla="*/ 3324327 w 3638639"/>
              <a:gd name="connsiteY2" fmla="*/ 7632083 h 7632083"/>
              <a:gd name="connsiteX3" fmla="*/ 3638639 w 3638639"/>
              <a:gd name="connsiteY3" fmla="*/ 7632083 h 7632083"/>
              <a:gd name="connsiteX4" fmla="*/ 0 w 3638639"/>
              <a:gd name="connsiteY4" fmla="*/ 0 h 7632083"/>
              <a:gd name="connsiteX5" fmla="*/ 0 w 3638639"/>
              <a:gd name="connsiteY5" fmla="*/ 1 h 7632083"/>
              <a:gd name="connsiteX6" fmla="*/ 1 w 3638639"/>
              <a:gd name="connsiteY6" fmla="*/ 1 h 763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8639" h="7632083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Freeform 203"/>
          <p:cNvSpPr/>
          <p:nvPr userDrawn="1"/>
        </p:nvSpPr>
        <p:spPr>
          <a:xfrm>
            <a:off x="-400964" y="-809343"/>
            <a:ext cx="3638639" cy="7667343"/>
          </a:xfrm>
          <a:custGeom>
            <a:avLst/>
            <a:gdLst>
              <a:gd name="connsiteX0" fmla="*/ 371245 w 3638639"/>
              <a:gd name="connsiteY0" fmla="*/ 778690 h 7632083"/>
              <a:gd name="connsiteX1" fmla="*/ 371245 w 3638639"/>
              <a:gd name="connsiteY1" fmla="*/ 1437964 h 7632083"/>
              <a:gd name="connsiteX2" fmla="*/ 3324327 w 3638639"/>
              <a:gd name="connsiteY2" fmla="*/ 7632083 h 7632083"/>
              <a:gd name="connsiteX3" fmla="*/ 3638639 w 3638639"/>
              <a:gd name="connsiteY3" fmla="*/ 7632083 h 7632083"/>
              <a:gd name="connsiteX4" fmla="*/ 0 w 3638639"/>
              <a:gd name="connsiteY4" fmla="*/ 0 h 7632083"/>
              <a:gd name="connsiteX5" fmla="*/ 0 w 3638639"/>
              <a:gd name="connsiteY5" fmla="*/ 1 h 7632083"/>
              <a:gd name="connsiteX6" fmla="*/ 1 w 3638639"/>
              <a:gd name="connsiteY6" fmla="*/ 1 h 763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8639" h="7632083">
                <a:moveTo>
                  <a:pt x="371245" y="778690"/>
                </a:moveTo>
                <a:lnTo>
                  <a:pt x="371245" y="1437964"/>
                </a:lnTo>
                <a:lnTo>
                  <a:pt x="3324327" y="7632083"/>
                </a:lnTo>
                <a:lnTo>
                  <a:pt x="3638639" y="7632083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9690E">
                  <a:lumMod val="87000"/>
                </a:srgbClr>
              </a:gs>
              <a:gs pos="100000">
                <a:srgbClr val="F9690E">
                  <a:lumMod val="87000"/>
                </a:srgbClr>
              </a:gs>
              <a:gs pos="9000">
                <a:srgbClr val="FF0000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 rot="1174320">
            <a:off x="677610" y="2112034"/>
            <a:ext cx="1843103" cy="201266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Chevron 30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rot="4316816">
            <a:off x="9695434" y="1971155"/>
            <a:ext cx="1843103" cy="2012666"/>
            <a:chOff x="612760" y="3050050"/>
            <a:chExt cx="3594200" cy="3924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Chevron 18"/>
            <p:cNvSpPr/>
            <p:nvPr userDrawn="1"/>
          </p:nvSpPr>
          <p:spPr>
            <a:xfrm rot="-8160000">
              <a:off x="612760" y="305005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 userDrawn="1"/>
          </p:nvSpPr>
          <p:spPr>
            <a:xfrm rot="-8160000">
              <a:off x="948199" y="338689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/>
            <p:cNvSpPr/>
            <p:nvPr userDrawn="1"/>
          </p:nvSpPr>
          <p:spPr>
            <a:xfrm rot="-8160000">
              <a:off x="1282246" y="372374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 userDrawn="1"/>
          </p:nvSpPr>
          <p:spPr>
            <a:xfrm rot="-8160000">
              <a:off x="1627210" y="4070122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 userDrawn="1"/>
          </p:nvSpPr>
          <p:spPr>
            <a:xfrm rot="-8160000">
              <a:off x="1962417" y="4412389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 userDrawn="1"/>
          </p:nvSpPr>
          <p:spPr>
            <a:xfrm rot="-8160000">
              <a:off x="2297856" y="4749238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 userDrawn="1"/>
          </p:nvSpPr>
          <p:spPr>
            <a:xfrm rot="-8160000">
              <a:off x="2631903" y="5086087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 userDrawn="1"/>
          </p:nvSpPr>
          <p:spPr>
            <a:xfrm rot="-8160000">
              <a:off x="2976867" y="5432461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 userDrawn="1"/>
          </p:nvSpPr>
          <p:spPr>
            <a:xfrm rot="-8160000">
              <a:off x="3324496" y="5769296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 userDrawn="1"/>
          </p:nvSpPr>
          <p:spPr>
            <a:xfrm rot="-8160000">
              <a:off x="3669460" y="6115670"/>
              <a:ext cx="537500" cy="859242"/>
            </a:xfrm>
            <a:prstGeom prst="chevron">
              <a:avLst>
                <a:gd name="adj" fmla="val 69960"/>
              </a:avLst>
            </a:prstGeom>
            <a:solidFill>
              <a:srgbClr val="131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3" name="Group 2"/>
          <p:cNvGrpSpPr/>
          <p:nvPr userDrawn="1"/>
        </p:nvGrpSpPr>
        <p:grpSpPr>
          <a:xfrm rot="16200000">
            <a:off x="6315092" y="864345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4" name="Group 3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48" name="Oval 4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40" name="Oval 3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33" name="Oval 3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27" name="Oval 2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22" name="Oval 2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18" name="Oval 17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15" name="Oval 1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13" name="Oval 12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-253693" y="883815"/>
            <a:ext cx="1146855" cy="5039613"/>
            <a:chOff x="-253693" y="883815"/>
            <a:chExt cx="1146855" cy="5039613"/>
          </a:xfrm>
        </p:grpSpPr>
        <p:grpSp>
          <p:nvGrpSpPr>
            <p:cNvPr id="57" name="Group 56"/>
            <p:cNvGrpSpPr/>
            <p:nvPr userDrawn="1"/>
          </p:nvGrpSpPr>
          <p:grpSpPr>
            <a:xfrm rot="2696922">
              <a:off x="-253693" y="2826243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Chevron 57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61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62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hevron 63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evron 64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Isosceles Triangle 67"/>
            <p:cNvSpPr/>
            <p:nvPr userDrawn="1"/>
          </p:nvSpPr>
          <p:spPr>
            <a:xfrm rot="14312568">
              <a:off x="-15424" y="4728129"/>
              <a:ext cx="525176" cy="452738"/>
            </a:xfrm>
            <a:prstGeom prst="triangle">
              <a:avLst/>
            </a:prstGeom>
            <a:gradFill>
              <a:gsLst>
                <a:gs pos="0">
                  <a:srgbClr val="F9690E">
                    <a:lumMod val="87000"/>
                  </a:srgbClr>
                </a:gs>
                <a:gs pos="100000">
                  <a:srgbClr val="F9690E">
                    <a:lumMod val="87000"/>
                  </a:srgbClr>
                </a:gs>
                <a:gs pos="9000">
                  <a:srgbClr val="FF0000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Multiply 68"/>
            <p:cNvSpPr/>
            <p:nvPr userDrawn="1"/>
          </p:nvSpPr>
          <p:spPr>
            <a:xfrm>
              <a:off x="29028" y="1562777"/>
              <a:ext cx="577944" cy="577944"/>
            </a:xfrm>
            <a:prstGeom prst="mathMultiply">
              <a:avLst>
                <a:gd name="adj1" fmla="val 17457"/>
              </a:avLst>
            </a:prstGeom>
            <a:gradFill>
              <a:gsLst>
                <a:gs pos="100000">
                  <a:srgbClr val="9E2B73"/>
                </a:gs>
                <a:gs pos="0">
                  <a:srgbClr val="FE2FA5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134107" y="5564129"/>
              <a:ext cx="365687" cy="359299"/>
            </a:xfrm>
            <a:prstGeom prst="rect">
              <a:avLst/>
            </a:prstGeom>
            <a:solidFill>
              <a:srgbClr val="131F2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>
              <a:off x="150959" y="883815"/>
              <a:ext cx="393043" cy="393043"/>
            </a:xfrm>
            <a:prstGeom prst="ellipse">
              <a:avLst/>
            </a:prstGeom>
            <a:gradFill flip="none" rotWithShape="1">
              <a:gsLst>
                <a:gs pos="0">
                  <a:srgbClr val="3D51C6">
                    <a:lumMod val="63000"/>
                  </a:srgbClr>
                </a:gs>
                <a:gs pos="100000">
                  <a:srgbClr val="2D4890"/>
                </a:gs>
                <a:gs pos="84000">
                  <a:srgbClr val="40B2F1">
                    <a:lumMod val="86000"/>
                    <a:lumOff val="1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11045145" y="912413"/>
            <a:ext cx="1146855" cy="5039613"/>
            <a:chOff x="11045145" y="912413"/>
            <a:chExt cx="1146855" cy="5039613"/>
          </a:xfrm>
        </p:grpSpPr>
        <p:grpSp>
          <p:nvGrpSpPr>
            <p:cNvPr id="4" name="Group 3"/>
            <p:cNvGrpSpPr/>
            <p:nvPr userDrawn="1"/>
          </p:nvGrpSpPr>
          <p:grpSpPr>
            <a:xfrm rot="2696922">
              <a:off x="11045145" y="2721491"/>
              <a:ext cx="1146855" cy="1252364"/>
              <a:chOff x="612760" y="3050050"/>
              <a:chExt cx="3594200" cy="39248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Chevron 9"/>
              <p:cNvSpPr/>
              <p:nvPr userDrawn="1"/>
            </p:nvSpPr>
            <p:spPr>
              <a:xfrm rot="-8160000">
                <a:off x="612760" y="305005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/>
              <p:cNvSpPr/>
              <p:nvPr userDrawn="1"/>
            </p:nvSpPr>
            <p:spPr>
              <a:xfrm rot="-8160000">
                <a:off x="948199" y="338689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/>
              <p:cNvSpPr/>
              <p:nvPr userDrawn="1"/>
            </p:nvSpPr>
            <p:spPr>
              <a:xfrm rot="-8160000">
                <a:off x="1282246" y="372374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rot="-8160000">
                <a:off x="1627210" y="4070122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rot="-8160000">
                <a:off x="1962417" y="4412389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/>
              <p:cNvSpPr/>
              <p:nvPr userDrawn="1"/>
            </p:nvSpPr>
            <p:spPr>
              <a:xfrm rot="-8160000">
                <a:off x="2297856" y="4749238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hevron 15"/>
              <p:cNvSpPr/>
              <p:nvPr userDrawn="1"/>
            </p:nvSpPr>
            <p:spPr>
              <a:xfrm rot="-8160000">
                <a:off x="2631903" y="5086087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evron 16"/>
              <p:cNvSpPr/>
              <p:nvPr userDrawn="1"/>
            </p:nvSpPr>
            <p:spPr>
              <a:xfrm rot="-8160000">
                <a:off x="2976867" y="5432461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 userDrawn="1"/>
            </p:nvSpPr>
            <p:spPr>
              <a:xfrm rot="-8160000">
                <a:off x="3324496" y="5769296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 userDrawn="1"/>
            </p:nvSpPr>
            <p:spPr>
              <a:xfrm rot="-8160000">
                <a:off x="3669460" y="6115670"/>
                <a:ext cx="537500" cy="859242"/>
              </a:xfrm>
              <a:prstGeom prst="chevron">
                <a:avLst>
                  <a:gd name="adj" fmla="val 69960"/>
                </a:avLst>
              </a:prstGeom>
              <a:solidFill>
                <a:srgbClr val="131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 userDrawn="1"/>
          </p:nvGrpSpPr>
          <p:grpSpPr>
            <a:xfrm>
              <a:off x="11319633" y="912413"/>
              <a:ext cx="586177" cy="5039613"/>
              <a:chOff x="11319633" y="912413"/>
              <a:chExt cx="586177" cy="5039613"/>
            </a:xfrm>
          </p:grpSpPr>
          <p:sp>
            <p:nvSpPr>
              <p:cNvPr id="5" name="Isosceles Triangle 4"/>
              <p:cNvSpPr/>
              <p:nvPr userDrawn="1"/>
            </p:nvSpPr>
            <p:spPr>
              <a:xfrm rot="14312568">
                <a:off x="11283414" y="4756727"/>
                <a:ext cx="525176" cy="452738"/>
              </a:xfrm>
              <a:prstGeom prst="triangle">
                <a:avLst/>
              </a:prstGeom>
              <a:gradFill>
                <a:gsLst>
                  <a:gs pos="0">
                    <a:srgbClr val="F9690E">
                      <a:lumMod val="87000"/>
                    </a:srgbClr>
                  </a:gs>
                  <a:gs pos="100000">
                    <a:srgbClr val="F9690E">
                      <a:lumMod val="87000"/>
                    </a:srgbClr>
                  </a:gs>
                  <a:gs pos="9000">
                    <a:srgbClr val="FF0000">
                      <a:lumMod val="82000"/>
                      <a:lumOff val="18000"/>
                    </a:srgb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Multiply 6"/>
              <p:cNvSpPr/>
              <p:nvPr userDrawn="1"/>
            </p:nvSpPr>
            <p:spPr>
              <a:xfrm>
                <a:off x="11327866" y="1591375"/>
                <a:ext cx="577944" cy="577944"/>
              </a:xfrm>
              <a:prstGeom prst="mathMultiply">
                <a:avLst>
                  <a:gd name="adj1" fmla="val 17457"/>
                </a:avLst>
              </a:prstGeom>
              <a:gradFill>
                <a:gsLst>
                  <a:gs pos="100000">
                    <a:srgbClr val="9E2B73"/>
                  </a:gs>
                  <a:gs pos="0">
                    <a:srgbClr val="FE2FA5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1432945" y="5592727"/>
                <a:ext cx="365687" cy="359299"/>
              </a:xfrm>
              <a:prstGeom prst="rect">
                <a:avLst/>
              </a:prstGeom>
              <a:solidFill>
                <a:srgbClr val="131F2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11449797" y="912413"/>
                <a:ext cx="393043" cy="393043"/>
              </a:xfrm>
              <a:prstGeom prst="ellipse">
                <a:avLst/>
              </a:prstGeom>
              <a:gradFill flip="none" rotWithShape="1">
                <a:gsLst>
                  <a:gs pos="0">
                    <a:srgbClr val="3D51C6">
                      <a:lumMod val="63000"/>
                    </a:srgbClr>
                  </a:gs>
                  <a:gs pos="100000">
                    <a:srgbClr val="2D4890"/>
                  </a:gs>
                  <a:gs pos="84000">
                    <a:srgbClr val="40B2F1">
                      <a:lumMod val="86000"/>
                      <a:lumOff val="14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 userDrawn="1"/>
        </p:nvGrpSpPr>
        <p:grpSpPr>
          <a:xfrm rot="5400000" flipH="1">
            <a:off x="-172795" y="916767"/>
            <a:ext cx="6082036" cy="5097817"/>
            <a:chOff x="818477" y="454876"/>
            <a:chExt cx="2428415" cy="2035440"/>
          </a:xfrm>
          <a:solidFill>
            <a:schemeClr val="bg1">
              <a:lumMod val="85000"/>
            </a:schemeClr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818477" y="454876"/>
              <a:ext cx="132007" cy="2035440"/>
              <a:chOff x="818477" y="428429"/>
              <a:chExt cx="132007" cy="2035440"/>
            </a:xfrm>
            <a:grpFill/>
          </p:grpSpPr>
          <p:sp>
            <p:nvSpPr>
              <p:cNvPr id="65" name="Oval 6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>
                <a:off x="818477" y="209393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>
                <a:off x="818477" y="2331862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1105527" y="692806"/>
              <a:ext cx="132007" cy="1797510"/>
              <a:chOff x="818477" y="190500"/>
              <a:chExt cx="132007" cy="1797510"/>
            </a:xfrm>
            <a:grpFill/>
          </p:grpSpPr>
          <p:sp>
            <p:nvSpPr>
              <p:cNvPr id="57" name="Oval 56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>
                <a:off x="818477" y="1856003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392577" y="930735"/>
              <a:ext cx="132007" cy="1559581"/>
              <a:chOff x="818477" y="190500"/>
              <a:chExt cx="132007" cy="1559581"/>
            </a:xfrm>
            <a:grpFill/>
          </p:grpSpPr>
          <p:sp>
            <p:nvSpPr>
              <p:cNvPr id="50" name="Oval 4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>
                <a:off x="818477" y="1618074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1679627" y="1168664"/>
              <a:ext cx="132007" cy="1321652"/>
              <a:chOff x="818477" y="190500"/>
              <a:chExt cx="132007" cy="1321652"/>
            </a:xfrm>
            <a:grpFill/>
          </p:grpSpPr>
          <p:sp>
            <p:nvSpPr>
              <p:cNvPr id="44" name="Oval 43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818477" y="1380145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1966677" y="1406593"/>
              <a:ext cx="132007" cy="1083723"/>
              <a:chOff x="818477" y="190500"/>
              <a:chExt cx="132007" cy="1083723"/>
            </a:xfrm>
            <a:grpFill/>
          </p:grpSpPr>
          <p:sp>
            <p:nvSpPr>
              <p:cNvPr id="39" name="Oval 38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>
                <a:off x="818477" y="1142216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2253727" y="1644522"/>
              <a:ext cx="132007" cy="845794"/>
              <a:chOff x="818477" y="190500"/>
              <a:chExt cx="132007" cy="845794"/>
            </a:xfrm>
            <a:grpFill/>
          </p:grpSpPr>
          <p:sp>
            <p:nvSpPr>
              <p:cNvPr id="35" name="Oval 34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 userDrawn="1"/>
            </p:nvSpPr>
            <p:spPr>
              <a:xfrm>
                <a:off x="818477" y="904287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2540777" y="1882451"/>
              <a:ext cx="132007" cy="607865"/>
              <a:chOff x="818477" y="190500"/>
              <a:chExt cx="132007" cy="607865"/>
            </a:xfrm>
            <a:grpFill/>
          </p:grpSpPr>
          <p:sp>
            <p:nvSpPr>
              <p:cNvPr id="32" name="Oval 31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818477" y="666358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2827830" y="2120380"/>
              <a:ext cx="132007" cy="369936"/>
              <a:chOff x="818477" y="190500"/>
              <a:chExt cx="132007" cy="369936"/>
            </a:xfrm>
            <a:grpFill/>
          </p:grpSpPr>
          <p:sp>
            <p:nvSpPr>
              <p:cNvPr id="30" name="Oval 29"/>
              <p:cNvSpPr/>
              <p:nvPr userDrawn="1"/>
            </p:nvSpPr>
            <p:spPr>
              <a:xfrm>
                <a:off x="818477" y="190500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818477" y="428429"/>
                <a:ext cx="132007" cy="132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 userDrawn="1"/>
          </p:nvSpPr>
          <p:spPr>
            <a:xfrm>
              <a:off x="3114884" y="2358308"/>
              <a:ext cx="132008" cy="13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844357" y="4939404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Nguyen Son Tung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76473" y="2915772"/>
            <a:ext cx="7843563" cy="990415"/>
          </a:xfrm>
          <a:prstGeom prst="rect">
            <a:avLst/>
          </a:prstGeom>
          <a:effectLst/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" sz="7200" spc="-150" dirty="0" smtClean="0">
                <a:solidFill>
                  <a:srgbClr val="3F3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Monkey </a:t>
            </a:r>
          </a:p>
          <a:p>
            <a:r>
              <a:rPr lang="en" sz="6000" spc="-150" dirty="0" smtClean="0">
                <a:solidFill>
                  <a:srgbClr val="3F3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Meykon</a:t>
            </a:r>
            <a:endParaRPr lang="en" sz="6000" spc="-150" dirty="0">
              <a:solidFill>
                <a:srgbClr val="3F3F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6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3182" y="2392143"/>
            <a:ext cx="5200650" cy="21907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Monkey Meykon là cái tên mình tự nghĩ sau một hồi đảo chữ cái, nghe cũng khá vần nhỉ”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AD3BC-2041-4473-8D2B-744BA097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37102" t="22388" r="35344" b="54142"/>
          <a:stretch/>
        </p:blipFill>
        <p:spPr>
          <a:xfrm rot="10800000">
            <a:off x="5101071" y="2068311"/>
            <a:ext cx="895350" cy="971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76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127126"/>
            <a:ext cx="516255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8"/>
          <p:cNvSpPr txBox="1">
            <a:spLocks noGrp="1"/>
          </p:cNvSpPr>
          <p:nvPr>
            <p:ph type="ctrTitle"/>
          </p:nvPr>
        </p:nvSpPr>
        <p:spPr>
          <a:xfrm>
            <a:off x="760182" y="2417537"/>
            <a:ext cx="3897859" cy="139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First idea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420003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606743"/>
            <a:ext cx="10494058" cy="55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7" r="19491"/>
          <a:stretch/>
        </p:blipFill>
        <p:spPr>
          <a:xfrm>
            <a:off x="0" y="25579"/>
            <a:ext cx="5972612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FFCBEE-9541-4CF2-A73C-DE3CA3F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793" y="1882044"/>
            <a:ext cx="5496608" cy="847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Chú khỉ thích ăn chuối</a:t>
            </a:r>
            <a:endParaRPr lang="en-US" sz="3600" b="1" dirty="0">
              <a:solidFill>
                <a:schemeClr val="accent1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BD698C0-0D83-4801-B9DA-D3D6813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334" y="2847202"/>
            <a:ext cx="5291552" cy="151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“Đúng vậy, Meykon là một chú khỉ thích ăn chuối. Chú ta chạy loanh quanh trong rừng chỉ để tìm những quả chuối ngon lành cho vào miệng” 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9"/>
            <a:ext cx="6470363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1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8" y="710222"/>
            <a:ext cx="10567567" cy="52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5"/>
          <p:cNvSpPr txBox="1">
            <a:spLocks noGrp="1"/>
          </p:cNvSpPr>
          <p:nvPr>
            <p:ph type="title"/>
          </p:nvPr>
        </p:nvSpPr>
        <p:spPr>
          <a:xfrm>
            <a:off x="525075" y="898204"/>
            <a:ext cx="6463320" cy="993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Đừng xả rác bừa bãi</a:t>
            </a:r>
            <a:endParaRPr lang="en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FE4C6-3116-46FB-BDC6-3D6D419688D8}"/>
              </a:ext>
            </a:extLst>
          </p:cNvPr>
          <p:cNvSpPr/>
          <p:nvPr/>
        </p:nvSpPr>
        <p:spPr>
          <a:xfrm>
            <a:off x="1209477" y="2018581"/>
            <a:ext cx="509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 chuối xong nhớ vứt vỏ đúng chỗ nhé!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Slidehood.com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" y="2684783"/>
            <a:ext cx="6491610" cy="32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" r="13909" b="-1"/>
          <a:stretch/>
        </p:blipFill>
        <p:spPr>
          <a:xfrm rot="5400000">
            <a:off x="2666999" y="-2666998"/>
            <a:ext cx="6858000" cy="12192000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 rot="16200000">
            <a:off x="617360" y="-270916"/>
            <a:ext cx="1934901" cy="3231179"/>
          </a:xfrm>
          <a:prstGeom prst="round2SameRect">
            <a:avLst>
              <a:gd name="adj1" fmla="val 0"/>
              <a:gd name="adj2" fmla="val 11700"/>
            </a:avLst>
          </a:prstGeom>
          <a:solidFill>
            <a:srgbClr val="FFC000">
              <a:alpha val="96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98CEC8-2E60-4064-BDD4-9E2DF1BC342E}"/>
              </a:ext>
            </a:extLst>
          </p:cNvPr>
          <p:cNvSpPr txBox="1">
            <a:spLocks/>
          </p:cNvSpPr>
          <p:nvPr/>
        </p:nvSpPr>
        <p:spPr>
          <a:xfrm>
            <a:off x="162845" y="710222"/>
            <a:ext cx="3128995" cy="1804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Cảm ơn </a:t>
            </a:r>
          </a:p>
          <a:p>
            <a:pPr>
              <a:lnSpc>
                <a:spcPts val="2800"/>
              </a:lnSpc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mọi người đã lắng nghe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</p:spTree>
    <p:extLst>
      <p:ext uri="{BB962C8B-B14F-4D97-AF65-F5344CB8AC3E}">
        <p14:creationId xmlns:p14="http://schemas.microsoft.com/office/powerpoint/2010/main" val="330280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Raleway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96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Raleway</vt:lpstr>
      <vt:lpstr>Roboto</vt:lpstr>
      <vt:lpstr>Roboto Cn</vt:lpstr>
      <vt:lpstr>Roboto Medium</vt:lpstr>
      <vt:lpstr>Office Theme</vt:lpstr>
      <vt:lpstr>PowerPoint Presentation</vt:lpstr>
      <vt:lpstr>PowerPoint Presentation</vt:lpstr>
      <vt:lpstr>First idea</vt:lpstr>
      <vt:lpstr>PowerPoint Presentation</vt:lpstr>
      <vt:lpstr>Chú khỉ thích ăn chuối</vt:lpstr>
      <vt:lpstr>PowerPoint Presentation</vt:lpstr>
      <vt:lpstr>Đừng xả rác bừa bãi</vt:lpstr>
      <vt:lpstr>PowerPoint Presentation</vt:lpstr>
    </vt:vector>
  </TitlesOfParts>
  <Company>Slidehood.com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Slidehood.com</dc:creator>
  <cp:lastModifiedBy>Tùng Nguyễn Sơn</cp:lastModifiedBy>
  <cp:revision>256</cp:revision>
  <dcterms:created xsi:type="dcterms:W3CDTF">2017-08-02T20:41:11Z</dcterms:created>
  <dcterms:modified xsi:type="dcterms:W3CDTF">2019-08-14T04:58:41Z</dcterms:modified>
</cp:coreProperties>
</file>