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hercher-Black" panose="02040604040505020204" pitchFamily="18" charset="0"/>
      <p:regular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FA5A-ACC0-4EA4-AD8B-99F2799EFB1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B467-F9FF-405A-A8F3-E6477DAE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FA5A-ACC0-4EA4-AD8B-99F2799EFB1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B467-F9FF-405A-A8F3-E6477DAE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FA5A-ACC0-4EA4-AD8B-99F2799EFB1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B467-F9FF-405A-A8F3-E6477DAE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FA5A-ACC0-4EA4-AD8B-99F2799EFB1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B467-F9FF-405A-A8F3-E6477DAE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6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FA5A-ACC0-4EA4-AD8B-99F2799EFB1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B467-F9FF-405A-A8F3-E6477DAE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6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FA5A-ACC0-4EA4-AD8B-99F2799EFB1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B467-F9FF-405A-A8F3-E6477DAE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8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FA5A-ACC0-4EA4-AD8B-99F2799EFB1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B467-F9FF-405A-A8F3-E6477DAE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8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FA5A-ACC0-4EA4-AD8B-99F2799EFB1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B467-F9FF-405A-A8F3-E6477DAE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FA5A-ACC0-4EA4-AD8B-99F2799EFB1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B467-F9FF-405A-A8F3-E6477DAE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FA5A-ACC0-4EA4-AD8B-99F2799EFB1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B467-F9FF-405A-A8F3-E6477DAE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FA5A-ACC0-4EA4-AD8B-99F2799EFB1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B467-F9FF-405A-A8F3-E6477DAE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DFA5A-ACC0-4EA4-AD8B-99F2799EFB1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5B467-F9FF-405A-A8F3-E6477DAE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4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hercher-Black" panose="02040604040505020204" pitchFamily="18" charset="0"/>
              </a:rPr>
              <a:t>Monkey Meykon</a:t>
            </a:r>
            <a:endParaRPr lang="en-US" dirty="0">
              <a:latin typeface="Chercher-Black" panose="0204060404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Nguyễn Sơn Tùng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84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2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7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0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5273" y="2673926"/>
            <a:ext cx="748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hercher-Black" panose="02040604040505020204" pitchFamily="18" charset="0"/>
              </a:rPr>
              <a:t>Thanks to listening!</a:t>
            </a:r>
            <a:endParaRPr lang="en-US" sz="4800" dirty="0">
              <a:latin typeface="Chercher-Black" panose="02040604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9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Chercher-Black</vt:lpstr>
      <vt:lpstr>Arial</vt:lpstr>
      <vt:lpstr>Calibri Light</vt:lpstr>
      <vt:lpstr>Office Theme</vt:lpstr>
      <vt:lpstr>Monkey Meykon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Tùng Nguyễn Sơn</dc:creator>
  <cp:lastModifiedBy>Tùng Nguyễn Sơn</cp:lastModifiedBy>
  <cp:revision>6</cp:revision>
  <dcterms:created xsi:type="dcterms:W3CDTF">2019-08-10T17:08:30Z</dcterms:created>
  <dcterms:modified xsi:type="dcterms:W3CDTF">2019-08-11T19:20:29Z</dcterms:modified>
</cp:coreProperties>
</file>