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32"/>
  </p:notesMasterIdLst>
  <p:sldIdLst>
    <p:sldId id="256" r:id="rId2"/>
    <p:sldId id="257" r:id="rId3"/>
    <p:sldId id="286" r:id="rId4"/>
    <p:sldId id="259" r:id="rId5"/>
    <p:sldId id="287" r:id="rId6"/>
    <p:sldId id="288" r:id="rId7"/>
    <p:sldId id="306" r:id="rId8"/>
    <p:sldId id="260" r:id="rId9"/>
    <p:sldId id="272" r:id="rId10"/>
    <p:sldId id="281" r:id="rId11"/>
    <p:sldId id="282" r:id="rId12"/>
    <p:sldId id="283" r:id="rId13"/>
    <p:sldId id="284" r:id="rId14"/>
    <p:sldId id="289" r:id="rId15"/>
    <p:sldId id="291" r:id="rId16"/>
    <p:sldId id="290" r:id="rId17"/>
    <p:sldId id="268" r:id="rId18"/>
    <p:sldId id="292" r:id="rId19"/>
    <p:sldId id="293" r:id="rId20"/>
    <p:sldId id="294" r:id="rId21"/>
    <p:sldId id="295" r:id="rId22"/>
    <p:sldId id="299" r:id="rId23"/>
    <p:sldId id="300" r:id="rId24"/>
    <p:sldId id="302" r:id="rId25"/>
    <p:sldId id="297" r:id="rId26"/>
    <p:sldId id="301" r:id="rId27"/>
    <p:sldId id="303" r:id="rId28"/>
    <p:sldId id="296" r:id="rId29"/>
    <p:sldId id="304" r:id="rId30"/>
    <p:sldId id="270" r:id="rId31"/>
  </p:sldIdLst>
  <p:sldSz cx="17335500" cy="9753600"/>
  <p:notesSz cx="6858000" cy="9144000"/>
  <p:embeddedFontLst>
    <p:embeddedFont>
      <p:font typeface="Gill Sans" panose="020B0604020202020204" charset="0"/>
      <p:regular r:id="rId33"/>
      <p:bold r:id="rId34"/>
    </p:embeddedFont>
    <p:embeddedFont>
      <p:font typeface="Helvetica Neue" panose="020B0604020202020204" charset="0"/>
      <p:regular r:id="rId35"/>
      <p:bold r:id="rId36"/>
      <p:italic r:id="rId37"/>
      <p:boldItalic r:id="rId38"/>
    </p:embeddedFont>
    <p:embeddedFont>
      <p:font typeface="Helvetica Neue Light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0" autoAdjust="0"/>
    <p:restoredTop sz="94660"/>
  </p:normalViewPr>
  <p:slideViewPr>
    <p:cSldViewPr snapToGrid="0">
      <p:cViewPr varScale="1">
        <p:scale>
          <a:sx n="48" d="100"/>
          <a:sy n="48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Thanh Tùng" userId="b09325e3af7603c3" providerId="LiveId" clId="{4BA26896-BCA2-4850-986F-A99DA28AACC3}"/>
    <pc:docChg chg="undo custSel addSld delSld modSld modMainMaster">
      <pc:chgData name="Nguyễn Thanh Tùng" userId="b09325e3af7603c3" providerId="LiveId" clId="{4BA26896-BCA2-4850-986F-A99DA28AACC3}" dt="2019-06-06T16:33:10.158" v="259" actId="2696"/>
      <pc:docMkLst>
        <pc:docMk/>
      </pc:docMkLst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0" sldId="257"/>
        </pc:sldMkLst>
      </pc:sldChg>
      <pc:sldChg chg="modSp setBg">
        <pc:chgData name="Nguyễn Thanh Tùng" userId="b09325e3af7603c3" providerId="LiveId" clId="{4BA26896-BCA2-4850-986F-A99DA28AACC3}" dt="2019-06-06T16:23:57.459" v="194" actId="255"/>
        <pc:sldMkLst>
          <pc:docMk/>
          <pc:sldMk cId="0" sldId="259"/>
        </pc:sldMkLst>
        <pc:spChg chg="mod">
          <ac:chgData name="Nguyễn Thanh Tùng" userId="b09325e3af7603c3" providerId="LiveId" clId="{4BA26896-BCA2-4850-986F-A99DA28AACC3}" dt="2019-06-06T16:23:57.459" v="194" actId="255"/>
          <ac:spMkLst>
            <pc:docMk/>
            <pc:sldMk cId="0" sldId="259"/>
            <ac:spMk id="4" creationId="{CD56E089-FE1D-4716-AD0C-5387C4B95892}"/>
          </ac:spMkLst>
        </pc:spChg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0" sldId="260"/>
        </pc:sldMkLst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0" sldId="268"/>
        </pc:sldMkLst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0" sldId="270"/>
        </pc:sldMkLst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2628080417" sldId="272"/>
        </pc:sldMkLst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4212809496" sldId="281"/>
        </pc:sldMkLst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4264203254" sldId="282"/>
        </pc:sldMkLst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2942917468" sldId="283"/>
        </pc:sldMkLst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2356378833" sldId="284"/>
        </pc:sldMkLst>
      </pc:sldChg>
      <pc:sldChg chg="modSp setBg">
        <pc:chgData name="Nguyễn Thanh Tùng" userId="b09325e3af7603c3" providerId="LiveId" clId="{4BA26896-BCA2-4850-986F-A99DA28AACC3}" dt="2019-06-06T16:21:38.302" v="175" actId="20577"/>
        <pc:sldMkLst>
          <pc:docMk/>
          <pc:sldMk cId="1345025226" sldId="286"/>
        </pc:sldMkLst>
        <pc:spChg chg="mod">
          <ac:chgData name="Nguyễn Thanh Tùng" userId="b09325e3af7603c3" providerId="LiveId" clId="{4BA26896-BCA2-4850-986F-A99DA28AACC3}" dt="2019-06-06T16:21:38.302" v="175" actId="20577"/>
          <ac:spMkLst>
            <pc:docMk/>
            <pc:sldMk cId="1345025226" sldId="286"/>
            <ac:spMk id="4" creationId="{1A193434-50B2-4CC8-8049-CEC88989024A}"/>
          </ac:spMkLst>
        </pc:spChg>
      </pc:sldChg>
      <pc:sldChg chg="modSp setBg">
        <pc:chgData name="Nguyễn Thanh Tùng" userId="b09325e3af7603c3" providerId="LiveId" clId="{4BA26896-BCA2-4850-986F-A99DA28AACC3}" dt="2019-06-06T16:24:09.871" v="198" actId="255"/>
        <pc:sldMkLst>
          <pc:docMk/>
          <pc:sldMk cId="99770236" sldId="287"/>
        </pc:sldMkLst>
        <pc:spChg chg="mod">
          <ac:chgData name="Nguyễn Thanh Tùng" userId="b09325e3af7603c3" providerId="LiveId" clId="{4BA26896-BCA2-4850-986F-A99DA28AACC3}" dt="2019-06-06T16:24:09.871" v="198" actId="255"/>
          <ac:spMkLst>
            <pc:docMk/>
            <pc:sldMk cId="99770236" sldId="287"/>
            <ac:spMk id="4" creationId="{CD56E089-FE1D-4716-AD0C-5387C4B95892}"/>
          </ac:spMkLst>
        </pc:spChg>
      </pc:sldChg>
      <pc:sldChg chg="modSp setBg">
        <pc:chgData name="Nguyễn Thanh Tùng" userId="b09325e3af7603c3" providerId="LiveId" clId="{4BA26896-BCA2-4850-986F-A99DA28AACC3}" dt="2019-06-06T16:25:57.196" v="234" actId="20577"/>
        <pc:sldMkLst>
          <pc:docMk/>
          <pc:sldMk cId="977934839" sldId="288"/>
        </pc:sldMkLst>
        <pc:spChg chg="mod">
          <ac:chgData name="Nguyễn Thanh Tùng" userId="b09325e3af7603c3" providerId="LiveId" clId="{4BA26896-BCA2-4850-986F-A99DA28AACC3}" dt="2019-06-06T16:24:28.911" v="203" actId="255"/>
          <ac:spMkLst>
            <pc:docMk/>
            <pc:sldMk cId="977934839" sldId="288"/>
            <ac:spMk id="4" creationId="{CD56E089-FE1D-4716-AD0C-5387C4B95892}"/>
          </ac:spMkLst>
        </pc:spChg>
        <pc:spChg chg="mod">
          <ac:chgData name="Nguyễn Thanh Tùng" userId="b09325e3af7603c3" providerId="LiveId" clId="{4BA26896-BCA2-4850-986F-A99DA28AACC3}" dt="2019-06-06T16:25:57.196" v="234" actId="20577"/>
          <ac:spMkLst>
            <pc:docMk/>
            <pc:sldMk cId="977934839" sldId="288"/>
            <ac:spMk id="94" creationId="{00000000-0000-0000-0000-000000000000}"/>
          </ac:spMkLst>
        </pc:spChg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2587216163" sldId="289"/>
        </pc:sldMkLst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3540900304" sldId="290"/>
        </pc:sldMkLst>
      </pc:sldChg>
      <pc:sldChg chg="addSp delSp modSp setBg">
        <pc:chgData name="Nguyễn Thanh Tùng" userId="b09325e3af7603c3" providerId="LiveId" clId="{4BA26896-BCA2-4850-986F-A99DA28AACC3}" dt="2019-06-06T16:32:59.511" v="258" actId="14100"/>
        <pc:sldMkLst>
          <pc:docMk/>
          <pc:sldMk cId="3141650864" sldId="291"/>
        </pc:sldMkLst>
        <pc:spChg chg="mod">
          <ac:chgData name="Nguyễn Thanh Tùng" userId="b09325e3af7603c3" providerId="LiveId" clId="{4BA26896-BCA2-4850-986F-A99DA28AACC3}" dt="2019-06-06T16:32:42.728" v="251" actId="20577"/>
          <ac:spMkLst>
            <pc:docMk/>
            <pc:sldMk cId="3141650864" sldId="291"/>
            <ac:spMk id="108" creationId="{00000000-0000-0000-0000-000000000000}"/>
          </ac:spMkLst>
        </pc:spChg>
        <pc:picChg chg="del">
          <ac:chgData name="Nguyễn Thanh Tùng" userId="b09325e3af7603c3" providerId="LiveId" clId="{4BA26896-BCA2-4850-986F-A99DA28AACC3}" dt="2019-06-06T16:32:37.004" v="237" actId="478"/>
          <ac:picMkLst>
            <pc:docMk/>
            <pc:sldMk cId="3141650864" sldId="291"/>
            <ac:picMk id="3" creationId="{3C2A804F-D636-4265-BD46-9C3F0D684CF7}"/>
          </ac:picMkLst>
        </pc:picChg>
        <pc:picChg chg="add mod">
          <ac:chgData name="Nguyễn Thanh Tùng" userId="b09325e3af7603c3" providerId="LiveId" clId="{4BA26896-BCA2-4850-986F-A99DA28AACC3}" dt="2019-06-06T16:32:59.511" v="258" actId="14100"/>
          <ac:picMkLst>
            <pc:docMk/>
            <pc:sldMk cId="3141650864" sldId="291"/>
            <ac:picMk id="6" creationId="{141443A0-230B-4D8D-A7AB-AFD401E8F664}"/>
          </ac:picMkLst>
        </pc:picChg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1530991284" sldId="292"/>
        </pc:sldMkLst>
      </pc:sldChg>
      <pc:sldChg chg="modSp setBg">
        <pc:chgData name="Nguyễn Thanh Tùng" userId="b09325e3af7603c3" providerId="LiveId" clId="{4BA26896-BCA2-4850-986F-A99DA28AACC3}" dt="2019-06-06T16:20:00.181" v="134" actId="14100"/>
        <pc:sldMkLst>
          <pc:docMk/>
          <pc:sldMk cId="1791146141" sldId="293"/>
        </pc:sldMkLst>
        <pc:spChg chg="mod">
          <ac:chgData name="Nguyễn Thanh Tùng" userId="b09325e3af7603c3" providerId="LiveId" clId="{4BA26896-BCA2-4850-986F-A99DA28AACC3}" dt="2019-06-06T16:19:44.903" v="131" actId="20577"/>
          <ac:spMkLst>
            <pc:docMk/>
            <pc:sldMk cId="1791146141" sldId="293"/>
            <ac:spMk id="157" creationId="{00000000-0000-0000-0000-000000000000}"/>
          </ac:spMkLst>
        </pc:spChg>
        <pc:picChg chg="mod">
          <ac:chgData name="Nguyễn Thanh Tùng" userId="b09325e3af7603c3" providerId="LiveId" clId="{4BA26896-BCA2-4850-986F-A99DA28AACC3}" dt="2019-06-06T16:20:00.181" v="134" actId="14100"/>
          <ac:picMkLst>
            <pc:docMk/>
            <pc:sldMk cId="1791146141" sldId="293"/>
            <ac:picMk id="2" creationId="{5A16B66E-77E6-4DB8-9E38-0EA2A4067B7E}"/>
          </ac:picMkLst>
        </pc:picChg>
      </pc:sldChg>
      <pc:sldChg chg="modSp setBg">
        <pc:chgData name="Nguyễn Thanh Tùng" userId="b09325e3af7603c3" providerId="LiveId" clId="{4BA26896-BCA2-4850-986F-A99DA28AACC3}" dt="2019-06-06T16:20:23.325" v="146" actId="20577"/>
        <pc:sldMkLst>
          <pc:docMk/>
          <pc:sldMk cId="1771671872" sldId="294"/>
        </pc:sldMkLst>
        <pc:spChg chg="mod">
          <ac:chgData name="Nguyễn Thanh Tùng" userId="b09325e3af7603c3" providerId="LiveId" clId="{4BA26896-BCA2-4850-986F-A99DA28AACC3}" dt="2019-06-06T16:20:23.325" v="146" actId="20577"/>
          <ac:spMkLst>
            <pc:docMk/>
            <pc:sldMk cId="1771671872" sldId="294"/>
            <ac:spMk id="157" creationId="{00000000-0000-0000-0000-000000000000}"/>
          </ac:spMkLst>
        </pc:spChg>
        <pc:picChg chg="mod">
          <ac:chgData name="Nguyễn Thanh Tùng" userId="b09325e3af7603c3" providerId="LiveId" clId="{4BA26896-BCA2-4850-986F-A99DA28AACC3}" dt="2019-06-06T16:20:14.228" v="136" actId="14100"/>
          <ac:picMkLst>
            <pc:docMk/>
            <pc:sldMk cId="1771671872" sldId="294"/>
            <ac:picMk id="3" creationId="{FEABD25A-1E16-450F-9370-C67F069CED40}"/>
          </ac:picMkLst>
        </pc:picChg>
      </pc:sldChg>
      <pc:sldChg chg="addSp delSp modSp setBg">
        <pc:chgData name="Nguyễn Thanh Tùng" userId="b09325e3af7603c3" providerId="LiveId" clId="{4BA26896-BCA2-4850-986F-A99DA28AACC3}" dt="2019-06-06T16:17:53.912" v="113"/>
        <pc:sldMkLst>
          <pc:docMk/>
          <pc:sldMk cId="1408534724" sldId="295"/>
        </pc:sldMkLst>
        <pc:picChg chg="add del mod">
          <ac:chgData name="Nguyễn Thanh Tùng" userId="b09325e3af7603c3" providerId="LiveId" clId="{4BA26896-BCA2-4850-986F-A99DA28AACC3}" dt="2019-06-06T16:11:33.952" v="21" actId="478"/>
          <ac:picMkLst>
            <pc:docMk/>
            <pc:sldMk cId="1408534724" sldId="295"/>
            <ac:picMk id="3" creationId="{DA9C9990-F016-452F-AD51-AF4EF4AC2B0D}"/>
          </ac:picMkLst>
        </pc:picChg>
        <pc:picChg chg="add mod">
          <ac:chgData name="Nguyễn Thanh Tùng" userId="b09325e3af7603c3" providerId="LiveId" clId="{4BA26896-BCA2-4850-986F-A99DA28AACC3}" dt="2019-06-06T16:09:05.936" v="11" actId="14100"/>
          <ac:picMkLst>
            <pc:docMk/>
            <pc:sldMk cId="1408534724" sldId="295"/>
            <ac:picMk id="6" creationId="{CCA5D8DD-D9A2-44A5-8D4F-3A1BB0DDD573}"/>
          </ac:picMkLst>
        </pc:picChg>
        <pc:picChg chg="add mod">
          <ac:chgData name="Nguyễn Thanh Tùng" userId="b09325e3af7603c3" providerId="LiveId" clId="{4BA26896-BCA2-4850-986F-A99DA28AACC3}" dt="2019-06-06T16:11:58.643" v="26" actId="1076"/>
          <ac:picMkLst>
            <pc:docMk/>
            <pc:sldMk cId="1408534724" sldId="295"/>
            <ac:picMk id="7" creationId="{2DB07746-D7CC-49EC-AD6C-5F83DB65EEFF}"/>
          </ac:picMkLst>
        </pc:picChg>
      </pc:sldChg>
      <pc:sldChg chg="addSp delSp modSp setBg">
        <pc:chgData name="Nguyễn Thanh Tùng" userId="b09325e3af7603c3" providerId="LiveId" clId="{4BA26896-BCA2-4850-986F-A99DA28AACC3}" dt="2019-06-06T16:17:53.912" v="113"/>
        <pc:sldMkLst>
          <pc:docMk/>
          <pc:sldMk cId="2499804542" sldId="296"/>
        </pc:sldMkLst>
        <pc:picChg chg="add mod">
          <ac:chgData name="Nguyễn Thanh Tùng" userId="b09325e3af7603c3" providerId="LiveId" clId="{4BA26896-BCA2-4850-986F-A99DA28AACC3}" dt="2019-06-06T16:14:40.297" v="74" actId="1076"/>
          <ac:picMkLst>
            <pc:docMk/>
            <pc:sldMk cId="2499804542" sldId="296"/>
            <ac:picMk id="6" creationId="{2B58F6C0-1B24-44BF-A800-AEFDB8CE90D5}"/>
          </ac:picMkLst>
        </pc:picChg>
        <pc:picChg chg="del">
          <ac:chgData name="Nguyễn Thanh Tùng" userId="b09325e3af7603c3" providerId="LiveId" clId="{4BA26896-BCA2-4850-986F-A99DA28AACC3}" dt="2019-06-06T16:14:27.701" v="68" actId="478"/>
          <ac:picMkLst>
            <pc:docMk/>
            <pc:sldMk cId="2499804542" sldId="296"/>
            <ac:picMk id="7" creationId="{3C2DD5B4-0DE6-47AF-989C-4124A66274F9}"/>
          </ac:picMkLst>
        </pc:picChg>
      </pc:sldChg>
      <pc:sldChg chg="addSp delSp modSp setBg">
        <pc:chgData name="Nguyễn Thanh Tùng" userId="b09325e3af7603c3" providerId="LiveId" clId="{4BA26896-BCA2-4850-986F-A99DA28AACC3}" dt="2019-06-06T16:17:53.912" v="113"/>
        <pc:sldMkLst>
          <pc:docMk/>
          <pc:sldMk cId="2609612963" sldId="297"/>
        </pc:sldMkLst>
        <pc:picChg chg="add mod">
          <ac:chgData name="Nguyễn Thanh Tùng" userId="b09325e3af7603c3" providerId="LiveId" clId="{4BA26896-BCA2-4850-986F-A99DA28AACC3}" dt="2019-06-06T16:13:43.161" v="55" actId="1076"/>
          <ac:picMkLst>
            <pc:docMk/>
            <pc:sldMk cId="2609612963" sldId="297"/>
            <ac:picMk id="6" creationId="{B7FB7194-093C-4DBC-B6F3-62B7C6FF60B4}"/>
          </ac:picMkLst>
        </pc:picChg>
        <pc:picChg chg="del">
          <ac:chgData name="Nguyễn Thanh Tùng" userId="b09325e3af7603c3" providerId="LiveId" clId="{4BA26896-BCA2-4850-986F-A99DA28AACC3}" dt="2019-06-06T16:13:30.211" v="48" actId="478"/>
          <ac:picMkLst>
            <pc:docMk/>
            <pc:sldMk cId="2609612963" sldId="297"/>
            <ac:picMk id="7" creationId="{E1C82D6B-115C-43E5-AD1F-F37720137A3B}"/>
          </ac:picMkLst>
        </pc:picChg>
      </pc:sldChg>
      <pc:sldChg chg="addSp delSp modSp del">
        <pc:chgData name="Nguyễn Thanh Tùng" userId="b09325e3af7603c3" providerId="LiveId" clId="{4BA26896-BCA2-4850-986F-A99DA28AACC3}" dt="2019-06-06T16:12:16.720" v="28" actId="2696"/>
        <pc:sldMkLst>
          <pc:docMk/>
          <pc:sldMk cId="431409930" sldId="298"/>
        </pc:sldMkLst>
        <pc:spChg chg="add del mod">
          <ac:chgData name="Nguyễn Thanh Tùng" userId="b09325e3af7603c3" providerId="LiveId" clId="{4BA26896-BCA2-4850-986F-A99DA28AACC3}" dt="2019-06-06T16:12:09.506" v="27"/>
          <ac:spMkLst>
            <pc:docMk/>
            <pc:sldMk cId="431409930" sldId="298"/>
            <ac:spMk id="2" creationId="{8339D7DD-BE5C-4091-AAB7-7CBF0F91DCD2}"/>
          </ac:spMkLst>
        </pc:spChg>
        <pc:spChg chg="add mod">
          <ac:chgData name="Nguyễn Thanh Tùng" userId="b09325e3af7603c3" providerId="LiveId" clId="{4BA26896-BCA2-4850-986F-A99DA28AACC3}" dt="2019-06-06T16:12:09.506" v="27"/>
          <ac:spMkLst>
            <pc:docMk/>
            <pc:sldMk cId="431409930" sldId="298"/>
            <ac:spMk id="4" creationId="{0D7A8FAD-216B-4158-83F5-B09D56CE822F}"/>
          </ac:spMkLst>
        </pc:spChg>
        <pc:picChg chg="mod">
          <ac:chgData name="Nguyễn Thanh Tùng" userId="b09325e3af7603c3" providerId="LiveId" clId="{4BA26896-BCA2-4850-986F-A99DA28AACC3}" dt="2019-06-06T16:09:21.179" v="16" actId="14100"/>
          <ac:picMkLst>
            <pc:docMk/>
            <pc:sldMk cId="431409930" sldId="298"/>
            <ac:picMk id="3" creationId="{841D3DA7-3609-4BDE-BD3B-C7689362E333}"/>
          </ac:picMkLst>
        </pc:picChg>
      </pc:sldChg>
      <pc:sldChg chg="addSp delSp modSp setBg">
        <pc:chgData name="Nguyễn Thanh Tùng" userId="b09325e3af7603c3" providerId="LiveId" clId="{4BA26896-BCA2-4850-986F-A99DA28AACC3}" dt="2019-06-06T16:17:53.912" v="113"/>
        <pc:sldMkLst>
          <pc:docMk/>
          <pc:sldMk cId="2914089978" sldId="299"/>
        </pc:sldMkLst>
        <pc:picChg chg="del mod">
          <ac:chgData name="Nguyễn Thanh Tùng" userId="b09325e3af7603c3" providerId="LiveId" clId="{4BA26896-BCA2-4850-986F-A99DA28AACC3}" dt="2019-06-06T16:12:24.074" v="29" actId="478"/>
          <ac:picMkLst>
            <pc:docMk/>
            <pc:sldMk cId="2914089978" sldId="299"/>
            <ac:picMk id="3" creationId="{0A70E84C-6890-4E83-A06F-A946BBD5E1BD}"/>
          </ac:picMkLst>
        </pc:picChg>
        <pc:picChg chg="add mod">
          <ac:chgData name="Nguyễn Thanh Tùng" userId="b09325e3af7603c3" providerId="LiveId" clId="{4BA26896-BCA2-4850-986F-A99DA28AACC3}" dt="2019-06-06T16:12:34.820" v="34" actId="1076"/>
          <ac:picMkLst>
            <pc:docMk/>
            <pc:sldMk cId="2914089978" sldId="299"/>
            <ac:picMk id="6" creationId="{2105AE8B-5364-4708-96EA-1FBC5E2825E0}"/>
          </ac:picMkLst>
        </pc:picChg>
      </pc:sldChg>
      <pc:sldChg chg="addSp delSp modSp setBg">
        <pc:chgData name="Nguyễn Thanh Tùng" userId="b09325e3af7603c3" providerId="LiveId" clId="{4BA26896-BCA2-4850-986F-A99DA28AACC3}" dt="2019-06-06T16:17:53.912" v="113"/>
        <pc:sldMkLst>
          <pc:docMk/>
          <pc:sldMk cId="698504149" sldId="300"/>
        </pc:sldMkLst>
        <pc:picChg chg="del mod">
          <ac:chgData name="Nguyễn Thanh Tùng" userId="b09325e3af7603c3" providerId="LiveId" clId="{4BA26896-BCA2-4850-986F-A99DA28AACC3}" dt="2019-06-06T16:12:41.824" v="35" actId="478"/>
          <ac:picMkLst>
            <pc:docMk/>
            <pc:sldMk cId="698504149" sldId="300"/>
            <ac:picMk id="3" creationId="{E2EB8C45-485F-4E1E-A270-ED28C7CF4334}"/>
          </ac:picMkLst>
        </pc:picChg>
        <pc:picChg chg="add mod">
          <ac:chgData name="Nguyễn Thanh Tùng" userId="b09325e3af7603c3" providerId="LiveId" clId="{4BA26896-BCA2-4850-986F-A99DA28AACC3}" dt="2019-06-06T16:12:50.097" v="40" actId="14100"/>
          <ac:picMkLst>
            <pc:docMk/>
            <pc:sldMk cId="698504149" sldId="300"/>
            <ac:picMk id="6" creationId="{B32644AD-08D5-4035-8945-96B6C4D60600}"/>
          </ac:picMkLst>
        </pc:picChg>
      </pc:sldChg>
      <pc:sldChg chg="addSp delSp modSp setBg">
        <pc:chgData name="Nguyễn Thanh Tùng" userId="b09325e3af7603c3" providerId="LiveId" clId="{4BA26896-BCA2-4850-986F-A99DA28AACC3}" dt="2019-06-06T16:17:53.912" v="113"/>
        <pc:sldMkLst>
          <pc:docMk/>
          <pc:sldMk cId="582290662" sldId="301"/>
        </pc:sldMkLst>
        <pc:picChg chg="add mod">
          <ac:chgData name="Nguyễn Thanh Tùng" userId="b09325e3af7603c3" providerId="LiveId" clId="{4BA26896-BCA2-4850-986F-A99DA28AACC3}" dt="2019-06-06T16:14:08.568" v="61" actId="1076"/>
          <ac:picMkLst>
            <pc:docMk/>
            <pc:sldMk cId="582290662" sldId="301"/>
            <ac:picMk id="6" creationId="{A4EF7864-2E36-4C07-9572-08AF58080F4C}"/>
          </ac:picMkLst>
        </pc:picChg>
        <pc:picChg chg="del">
          <ac:chgData name="Nguyễn Thanh Tùng" userId="b09325e3af7603c3" providerId="LiveId" clId="{4BA26896-BCA2-4850-986F-A99DA28AACC3}" dt="2019-06-06T16:14:01.292" v="56" actId="478"/>
          <ac:picMkLst>
            <pc:docMk/>
            <pc:sldMk cId="582290662" sldId="301"/>
            <ac:picMk id="7" creationId="{C595332C-68D8-4259-AF06-CC840976089C}"/>
          </ac:picMkLst>
        </pc:picChg>
      </pc:sldChg>
      <pc:sldChg chg="addSp delSp modSp setBg">
        <pc:chgData name="Nguyễn Thanh Tùng" userId="b09325e3af7603c3" providerId="LiveId" clId="{4BA26896-BCA2-4850-986F-A99DA28AACC3}" dt="2019-06-06T16:17:53.912" v="113"/>
        <pc:sldMkLst>
          <pc:docMk/>
          <pc:sldMk cId="256412526" sldId="302"/>
        </pc:sldMkLst>
        <pc:picChg chg="del">
          <ac:chgData name="Nguyễn Thanh Tùng" userId="b09325e3af7603c3" providerId="LiveId" clId="{4BA26896-BCA2-4850-986F-A99DA28AACC3}" dt="2019-06-06T16:12:56.993" v="41" actId="478"/>
          <ac:picMkLst>
            <pc:docMk/>
            <pc:sldMk cId="256412526" sldId="302"/>
            <ac:picMk id="3" creationId="{3A7C569A-BFC0-4D6C-9D95-B5FD4F02CF8D}"/>
          </ac:picMkLst>
        </pc:picChg>
        <pc:picChg chg="add mod">
          <ac:chgData name="Nguyễn Thanh Tùng" userId="b09325e3af7603c3" providerId="LiveId" clId="{4BA26896-BCA2-4850-986F-A99DA28AACC3}" dt="2019-06-06T16:13:10.145" v="47" actId="1076"/>
          <ac:picMkLst>
            <pc:docMk/>
            <pc:sldMk cId="256412526" sldId="302"/>
            <ac:picMk id="6" creationId="{17FEED69-23AC-4F30-8BDE-9F8AAC41431B}"/>
          </ac:picMkLst>
        </pc:picChg>
      </pc:sldChg>
      <pc:sldChg chg="addSp delSp modSp setBg">
        <pc:chgData name="Nguyễn Thanh Tùng" userId="b09325e3af7603c3" providerId="LiveId" clId="{4BA26896-BCA2-4850-986F-A99DA28AACC3}" dt="2019-06-06T16:17:53.912" v="113"/>
        <pc:sldMkLst>
          <pc:docMk/>
          <pc:sldMk cId="2847493779" sldId="303"/>
        </pc:sldMkLst>
        <pc:picChg chg="del">
          <ac:chgData name="Nguyễn Thanh Tùng" userId="b09325e3af7603c3" providerId="LiveId" clId="{4BA26896-BCA2-4850-986F-A99DA28AACC3}" dt="2019-06-06T16:14:13.853" v="62" actId="478"/>
          <ac:picMkLst>
            <pc:docMk/>
            <pc:sldMk cId="2847493779" sldId="303"/>
            <ac:picMk id="3" creationId="{18A172C9-2DEF-4CD7-A8BA-E35EA64C5DA0}"/>
          </ac:picMkLst>
        </pc:picChg>
        <pc:picChg chg="add mod">
          <ac:chgData name="Nguyễn Thanh Tùng" userId="b09325e3af7603c3" providerId="LiveId" clId="{4BA26896-BCA2-4850-986F-A99DA28AACC3}" dt="2019-06-06T16:14:20.609" v="66" actId="14100"/>
          <ac:picMkLst>
            <pc:docMk/>
            <pc:sldMk cId="2847493779" sldId="303"/>
            <ac:picMk id="6" creationId="{6391538F-AE92-4D4E-8180-8F835F794700}"/>
          </ac:picMkLst>
        </pc:picChg>
      </pc:sldChg>
      <pc:sldChg chg="addSp delSp modSp add del setBg">
        <pc:chgData name="Nguyễn Thanh Tùng" userId="b09325e3af7603c3" providerId="LiveId" clId="{4BA26896-BCA2-4850-986F-A99DA28AACC3}" dt="2019-06-06T16:16:03.232" v="82"/>
        <pc:sldMkLst>
          <pc:docMk/>
          <pc:sldMk cId="1292576081" sldId="304"/>
        </pc:sldMkLst>
        <pc:spChg chg="mod">
          <ac:chgData name="Nguyễn Thanh Tùng" userId="b09325e3af7603c3" providerId="LiveId" clId="{4BA26896-BCA2-4850-986F-A99DA28AACC3}" dt="2019-06-06T16:16:01.357" v="81" actId="1076"/>
          <ac:spMkLst>
            <pc:docMk/>
            <pc:sldMk cId="1292576081" sldId="304"/>
            <ac:spMk id="155" creationId="{00000000-0000-0000-0000-000000000000}"/>
          </ac:spMkLst>
        </pc:spChg>
        <pc:picChg chg="add del">
          <ac:chgData name="Nguyễn Thanh Tùng" userId="b09325e3af7603c3" providerId="LiveId" clId="{4BA26896-BCA2-4850-986F-A99DA28AACC3}" dt="2019-06-06T16:15:59.682" v="80" actId="478"/>
          <ac:picMkLst>
            <pc:docMk/>
            <pc:sldMk cId="1292576081" sldId="304"/>
            <ac:picMk id="6" creationId="{2B58F6C0-1B24-44BF-A800-AEFDB8CE90D5}"/>
          </ac:picMkLst>
        </pc:picChg>
      </pc:sldChg>
      <pc:sldChg chg="addSp delSp modSp add setBg">
        <pc:chgData name="Nguyễn Thanh Tùng" userId="b09325e3af7603c3" providerId="LiveId" clId="{4BA26896-BCA2-4850-986F-A99DA28AACC3}" dt="2019-06-06T16:18:16.295" v="119" actId="1076"/>
        <pc:sldMkLst>
          <pc:docMk/>
          <pc:sldMk cId="1748988386" sldId="304"/>
        </pc:sldMkLst>
        <pc:spChg chg="add del mod">
          <ac:chgData name="Nguyễn Thanh Tùng" userId="b09325e3af7603c3" providerId="LiveId" clId="{4BA26896-BCA2-4850-986F-A99DA28AACC3}" dt="2019-06-06T16:16:13.316" v="86"/>
          <ac:spMkLst>
            <pc:docMk/>
            <pc:sldMk cId="1748988386" sldId="304"/>
            <ac:spMk id="2" creationId="{DFAAA071-715B-410E-8039-EEF87ABD4741}"/>
          </ac:spMkLst>
        </pc:spChg>
        <pc:spChg chg="add del mod">
          <ac:chgData name="Nguyễn Thanh Tùng" userId="b09325e3af7603c3" providerId="LiveId" clId="{4BA26896-BCA2-4850-986F-A99DA28AACC3}" dt="2019-06-06T16:16:13.316" v="86"/>
          <ac:spMkLst>
            <pc:docMk/>
            <pc:sldMk cId="1748988386" sldId="304"/>
            <ac:spMk id="3" creationId="{ECDBF8AA-773E-4572-B2DE-F24C99C1D77E}"/>
          </ac:spMkLst>
        </pc:spChg>
        <pc:picChg chg="del">
          <ac:chgData name="Nguyễn Thanh Tùng" userId="b09325e3af7603c3" providerId="LiveId" clId="{4BA26896-BCA2-4850-986F-A99DA28AACC3}" dt="2019-06-06T16:18:09.547" v="114" actId="478"/>
          <ac:picMkLst>
            <pc:docMk/>
            <pc:sldMk cId="1748988386" sldId="304"/>
            <ac:picMk id="6" creationId="{2B58F6C0-1B24-44BF-A800-AEFDB8CE90D5}"/>
          </ac:picMkLst>
        </pc:picChg>
        <pc:picChg chg="add mod">
          <ac:chgData name="Nguyễn Thanh Tùng" userId="b09325e3af7603c3" providerId="LiveId" clId="{4BA26896-BCA2-4850-986F-A99DA28AACC3}" dt="2019-06-06T16:18:16.295" v="119" actId="1076"/>
          <ac:picMkLst>
            <pc:docMk/>
            <pc:sldMk cId="1748988386" sldId="304"/>
            <ac:picMk id="8" creationId="{48838403-1DE5-4F94-A7BF-4A8C8CDD9B6A}"/>
          </ac:picMkLst>
        </pc:picChg>
      </pc:sldChg>
      <pc:sldChg chg="add del setBg">
        <pc:chgData name="Nguyễn Thanh Tùng" userId="b09325e3af7603c3" providerId="LiveId" clId="{4BA26896-BCA2-4850-986F-A99DA28AACC3}" dt="2019-06-06T16:18:21.610" v="120" actId="2696"/>
        <pc:sldMkLst>
          <pc:docMk/>
          <pc:sldMk cId="619518293" sldId="305"/>
        </pc:sldMkLst>
      </pc:sldChg>
      <pc:sldChg chg="add del">
        <pc:chgData name="Nguyễn Thanh Tùng" userId="b09325e3af7603c3" providerId="LiveId" clId="{4BA26896-BCA2-4850-986F-A99DA28AACC3}" dt="2019-06-06T16:26:05.905" v="235" actId="2696"/>
        <pc:sldMkLst>
          <pc:docMk/>
          <pc:sldMk cId="3899601840" sldId="305"/>
        </pc:sldMkLst>
      </pc:sldChg>
      <pc:sldChg chg="delSp modSp add">
        <pc:chgData name="Nguyễn Thanh Tùng" userId="b09325e3af7603c3" providerId="LiveId" clId="{4BA26896-BCA2-4850-986F-A99DA28AACC3}" dt="2019-06-06T16:25:51.545" v="233" actId="478"/>
        <pc:sldMkLst>
          <pc:docMk/>
          <pc:sldMk cId="4013591935" sldId="306"/>
        </pc:sldMkLst>
        <pc:spChg chg="del">
          <ac:chgData name="Nguyễn Thanh Tùng" userId="b09325e3af7603c3" providerId="LiveId" clId="{4BA26896-BCA2-4850-986F-A99DA28AACC3}" dt="2019-06-06T16:25:51.545" v="233" actId="478"/>
          <ac:spMkLst>
            <pc:docMk/>
            <pc:sldMk cId="4013591935" sldId="306"/>
            <ac:spMk id="4" creationId="{CD56E089-FE1D-4716-AD0C-5387C4B95892}"/>
          </ac:spMkLst>
        </pc:spChg>
        <pc:spChg chg="mod">
          <ac:chgData name="Nguyễn Thanh Tùng" userId="b09325e3af7603c3" providerId="LiveId" clId="{4BA26896-BCA2-4850-986F-A99DA28AACC3}" dt="2019-06-06T16:25:48.814" v="232" actId="20577"/>
          <ac:spMkLst>
            <pc:docMk/>
            <pc:sldMk cId="4013591935" sldId="306"/>
            <ac:spMk id="94" creationId="{00000000-0000-0000-0000-000000000000}"/>
          </ac:spMkLst>
        </pc:spChg>
      </pc:sldChg>
      <pc:sldChg chg="add del">
        <pc:chgData name="Nguyễn Thanh Tùng" userId="b09325e3af7603c3" providerId="LiveId" clId="{4BA26896-BCA2-4850-986F-A99DA28AACC3}" dt="2019-06-06T16:33:10.158" v="259" actId="2696"/>
        <pc:sldMkLst>
          <pc:docMk/>
          <pc:sldMk cId="2776883416" sldId="307"/>
        </pc:sldMkLst>
      </pc:sldChg>
      <pc:sldMasterChg chg="setBg modSldLayout">
        <pc:chgData name="Nguyễn Thanh Tùng" userId="b09325e3af7603c3" providerId="LiveId" clId="{4BA26896-BCA2-4850-986F-A99DA28AACC3}" dt="2019-06-06T16:17:53.912" v="113"/>
        <pc:sldMasterMkLst>
          <pc:docMk/>
          <pc:sldMasterMk cId="0" sldId="2147483663"/>
        </pc:sldMasterMkLst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48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49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0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1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2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3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4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5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6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7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8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9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60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61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62"/>
          </pc:sldLayoutMkLst>
        </pc:sldLayoutChg>
      </pc:sldMasterChg>
    </pc:docChg>
  </pc:docChgLst>
  <pc:docChgLst>
    <pc:chgData name="Nguyễn Thanh Tùng" userId="b09325e3af7603c3" providerId="LiveId" clId="{1CA323F4-206D-4670-9373-4E4CB364F8E5}"/>
    <pc:docChg chg="custSel delSld modSld">
      <pc:chgData name="Nguyễn Thanh Tùng" userId="b09325e3af7603c3" providerId="LiveId" clId="{1CA323F4-206D-4670-9373-4E4CB364F8E5}" dt="2019-06-06T15:59:45.528" v="126" actId="14100"/>
      <pc:docMkLst>
        <pc:docMk/>
      </pc:docMkLst>
      <pc:sldChg chg="modSp">
        <pc:chgData name="Nguyễn Thanh Tùng" userId="b09325e3af7603c3" providerId="LiveId" clId="{1CA323F4-206D-4670-9373-4E4CB364F8E5}" dt="2019-06-06T15:53:28.378" v="17" actId="20577"/>
        <pc:sldMkLst>
          <pc:docMk/>
          <pc:sldMk cId="0" sldId="257"/>
        </pc:sldMkLst>
        <pc:spChg chg="mod">
          <ac:chgData name="Nguyễn Thanh Tùng" userId="b09325e3af7603c3" providerId="LiveId" clId="{1CA323F4-206D-4670-9373-4E4CB364F8E5}" dt="2019-06-06T15:53:28.378" v="17" actId="20577"/>
          <ac:spMkLst>
            <pc:docMk/>
            <pc:sldMk cId="0" sldId="257"/>
            <ac:spMk id="10" creationId="{0731BBF1-2C5E-43DE-9C20-5419BFFA3A0D}"/>
          </ac:spMkLst>
        </pc:spChg>
      </pc:sldChg>
      <pc:sldChg chg="modSp">
        <pc:chgData name="Nguyễn Thanh Tùng" userId="b09325e3af7603c3" providerId="LiveId" clId="{1CA323F4-206D-4670-9373-4E4CB364F8E5}" dt="2019-06-06T15:55:00.151" v="20"/>
        <pc:sldMkLst>
          <pc:docMk/>
          <pc:sldMk cId="0" sldId="259"/>
        </pc:sldMkLst>
        <pc:spChg chg="mod">
          <ac:chgData name="Nguyễn Thanh Tùng" userId="b09325e3af7603c3" providerId="LiveId" clId="{1CA323F4-206D-4670-9373-4E4CB364F8E5}" dt="2019-06-06T15:55:00.151" v="20"/>
          <ac:spMkLst>
            <pc:docMk/>
            <pc:sldMk cId="0" sldId="259"/>
            <ac:spMk id="4" creationId="{CD56E089-FE1D-4716-AD0C-5387C4B95892}"/>
          </ac:spMkLst>
        </pc:spChg>
      </pc:sldChg>
      <pc:sldChg chg="addSp delSp modSp">
        <pc:chgData name="Nguyễn Thanh Tùng" userId="b09325e3af7603c3" providerId="LiveId" clId="{1CA323F4-206D-4670-9373-4E4CB364F8E5}" dt="2019-06-06T15:57:12.754" v="51" actId="1076"/>
        <pc:sldMkLst>
          <pc:docMk/>
          <pc:sldMk cId="0" sldId="260"/>
        </pc:sldMkLst>
        <pc:picChg chg="del">
          <ac:chgData name="Nguyễn Thanh Tùng" userId="b09325e3af7603c3" providerId="LiveId" clId="{1CA323F4-206D-4670-9373-4E4CB364F8E5}" dt="2019-06-06T15:57:05.368" v="47" actId="478"/>
          <ac:picMkLst>
            <pc:docMk/>
            <pc:sldMk cId="0" sldId="260"/>
            <ac:picMk id="3" creationId="{C15917DD-6CB6-4843-AA56-46A061E182FE}"/>
          </ac:picMkLst>
        </pc:picChg>
        <pc:picChg chg="add mod">
          <ac:chgData name="Nguyễn Thanh Tùng" userId="b09325e3af7603c3" providerId="LiveId" clId="{1CA323F4-206D-4670-9373-4E4CB364F8E5}" dt="2019-06-06T15:57:12.754" v="51" actId="1076"/>
          <ac:picMkLst>
            <pc:docMk/>
            <pc:sldMk cId="0" sldId="260"/>
            <ac:picMk id="6" creationId="{0AB12F1A-003F-4902-8184-2C13F5C65CA0}"/>
          </ac:picMkLst>
        </pc:picChg>
      </pc:sldChg>
      <pc:sldChg chg="addSp delSp modSp">
        <pc:chgData name="Nguyễn Thanh Tùng" userId="b09325e3af7603c3" providerId="LiveId" clId="{1CA323F4-206D-4670-9373-4E4CB364F8E5}" dt="2019-06-06T15:57:37.353" v="58" actId="1076"/>
        <pc:sldMkLst>
          <pc:docMk/>
          <pc:sldMk cId="2628080417" sldId="272"/>
        </pc:sldMkLst>
        <pc:picChg chg="del">
          <ac:chgData name="Nguyễn Thanh Tùng" userId="b09325e3af7603c3" providerId="LiveId" clId="{1CA323F4-206D-4670-9373-4E4CB364F8E5}" dt="2019-06-06T15:57:16.625" v="52" actId="478"/>
          <ac:picMkLst>
            <pc:docMk/>
            <pc:sldMk cId="2628080417" sldId="272"/>
            <ac:picMk id="3" creationId="{DEB3AB59-4C57-44E5-8F38-F3F64860D4DC}"/>
          </ac:picMkLst>
        </pc:picChg>
        <pc:picChg chg="add mod">
          <ac:chgData name="Nguyễn Thanh Tùng" userId="b09325e3af7603c3" providerId="LiveId" clId="{1CA323F4-206D-4670-9373-4E4CB364F8E5}" dt="2019-06-06T15:57:37.353" v="58" actId="1076"/>
          <ac:picMkLst>
            <pc:docMk/>
            <pc:sldMk cId="2628080417" sldId="272"/>
            <ac:picMk id="6" creationId="{B816F89D-5DDC-40D6-B52D-D0FDFDE04F50}"/>
          </ac:picMkLst>
        </pc:picChg>
      </pc:sldChg>
      <pc:sldChg chg="del">
        <pc:chgData name="Nguyễn Thanh Tùng" userId="b09325e3af7603c3" providerId="LiveId" clId="{1CA323F4-206D-4670-9373-4E4CB364F8E5}" dt="2019-06-06T15:57:44.975" v="59" actId="2696"/>
        <pc:sldMkLst>
          <pc:docMk/>
          <pc:sldMk cId="1782058282" sldId="280"/>
        </pc:sldMkLst>
      </pc:sldChg>
      <pc:sldChg chg="addSp delSp modSp">
        <pc:chgData name="Nguyễn Thanh Tùng" userId="b09325e3af7603c3" providerId="LiveId" clId="{1CA323F4-206D-4670-9373-4E4CB364F8E5}" dt="2019-06-06T15:58:21.980" v="111" actId="14100"/>
        <pc:sldMkLst>
          <pc:docMk/>
          <pc:sldMk cId="4212809496" sldId="281"/>
        </pc:sldMkLst>
        <pc:spChg chg="mod">
          <ac:chgData name="Nguyễn Thanh Tùng" userId="b09325e3af7603c3" providerId="LiveId" clId="{1CA323F4-206D-4670-9373-4E4CB364F8E5}" dt="2019-06-06T15:58:14.769" v="108" actId="20577"/>
          <ac:spMkLst>
            <pc:docMk/>
            <pc:sldMk cId="4212809496" sldId="281"/>
            <ac:spMk id="108" creationId="{00000000-0000-0000-0000-000000000000}"/>
          </ac:spMkLst>
        </pc:spChg>
        <pc:picChg chg="del">
          <ac:chgData name="Nguyễn Thanh Tùng" userId="b09325e3af7603c3" providerId="LiveId" clId="{1CA323F4-206D-4670-9373-4E4CB364F8E5}" dt="2019-06-06T15:57:54.478" v="60" actId="478"/>
          <ac:picMkLst>
            <pc:docMk/>
            <pc:sldMk cId="4212809496" sldId="281"/>
            <ac:picMk id="3" creationId="{A91E4AC2-4644-49AD-AC40-EC18029E55EE}"/>
          </ac:picMkLst>
        </pc:picChg>
        <pc:picChg chg="add mod">
          <ac:chgData name="Nguyễn Thanh Tùng" userId="b09325e3af7603c3" providerId="LiveId" clId="{1CA323F4-206D-4670-9373-4E4CB364F8E5}" dt="2019-06-06T15:58:21.980" v="111" actId="14100"/>
          <ac:picMkLst>
            <pc:docMk/>
            <pc:sldMk cId="4212809496" sldId="281"/>
            <ac:picMk id="6" creationId="{DE12C18C-7F1B-42FF-803A-BD22217162B4}"/>
          </ac:picMkLst>
        </pc:picChg>
      </pc:sldChg>
      <pc:sldChg chg="addSp delSp modSp">
        <pc:chgData name="Nguyễn Thanh Tùng" userId="b09325e3af7603c3" providerId="LiveId" clId="{1CA323F4-206D-4670-9373-4E4CB364F8E5}" dt="2019-06-06T15:58:37.209" v="116" actId="14100"/>
        <pc:sldMkLst>
          <pc:docMk/>
          <pc:sldMk cId="4264203254" sldId="282"/>
        </pc:sldMkLst>
        <pc:picChg chg="del">
          <ac:chgData name="Nguyễn Thanh Tùng" userId="b09325e3af7603c3" providerId="LiveId" clId="{1CA323F4-206D-4670-9373-4E4CB364F8E5}" dt="2019-06-06T15:58:25.875" v="112" actId="478"/>
          <ac:picMkLst>
            <pc:docMk/>
            <pc:sldMk cId="4264203254" sldId="282"/>
            <ac:picMk id="3" creationId="{F4AD911E-F3BA-4CBC-9B99-BDA6947FC6DE}"/>
          </ac:picMkLst>
        </pc:picChg>
        <pc:picChg chg="add mod">
          <ac:chgData name="Nguyễn Thanh Tùng" userId="b09325e3af7603c3" providerId="LiveId" clId="{1CA323F4-206D-4670-9373-4E4CB364F8E5}" dt="2019-06-06T15:58:37.209" v="116" actId="14100"/>
          <ac:picMkLst>
            <pc:docMk/>
            <pc:sldMk cId="4264203254" sldId="282"/>
            <ac:picMk id="6" creationId="{267EE2BA-D1E8-408D-9ED7-79E2056A7D59}"/>
          </ac:picMkLst>
        </pc:picChg>
      </pc:sldChg>
      <pc:sldChg chg="addSp delSp modSp">
        <pc:chgData name="Nguyễn Thanh Tùng" userId="b09325e3af7603c3" providerId="LiveId" clId="{1CA323F4-206D-4670-9373-4E4CB364F8E5}" dt="2019-06-06T15:58:55.416" v="121" actId="14100"/>
        <pc:sldMkLst>
          <pc:docMk/>
          <pc:sldMk cId="2942917468" sldId="283"/>
        </pc:sldMkLst>
        <pc:picChg chg="del">
          <ac:chgData name="Nguyễn Thanh Tùng" userId="b09325e3af7603c3" providerId="LiveId" clId="{1CA323F4-206D-4670-9373-4E4CB364F8E5}" dt="2019-06-06T15:58:45.372" v="117" actId="478"/>
          <ac:picMkLst>
            <pc:docMk/>
            <pc:sldMk cId="2942917468" sldId="283"/>
            <ac:picMk id="3" creationId="{C36A490A-0C79-4287-A5E8-4B53C10A0643}"/>
          </ac:picMkLst>
        </pc:picChg>
        <pc:picChg chg="add mod">
          <ac:chgData name="Nguyễn Thanh Tùng" userId="b09325e3af7603c3" providerId="LiveId" clId="{1CA323F4-206D-4670-9373-4E4CB364F8E5}" dt="2019-06-06T15:58:55.416" v="121" actId="14100"/>
          <ac:picMkLst>
            <pc:docMk/>
            <pc:sldMk cId="2942917468" sldId="283"/>
            <ac:picMk id="6" creationId="{30E5CBB8-6A11-4400-B0E6-2DF9F8CD0142}"/>
          </ac:picMkLst>
        </pc:picChg>
      </pc:sldChg>
      <pc:sldChg chg="modSp">
        <pc:chgData name="Nguyễn Thanh Tùng" userId="b09325e3af7603c3" providerId="LiveId" clId="{1CA323F4-206D-4670-9373-4E4CB364F8E5}" dt="2019-06-06T15:52:09.197" v="0" actId="207"/>
        <pc:sldMkLst>
          <pc:docMk/>
          <pc:sldMk cId="1345025226" sldId="286"/>
        </pc:sldMkLst>
        <pc:spChg chg="mod">
          <ac:chgData name="Nguyễn Thanh Tùng" userId="b09325e3af7603c3" providerId="LiveId" clId="{1CA323F4-206D-4670-9373-4E4CB364F8E5}" dt="2019-06-06T15:52:09.197" v="0" actId="207"/>
          <ac:spMkLst>
            <pc:docMk/>
            <pc:sldMk cId="1345025226" sldId="286"/>
            <ac:spMk id="4" creationId="{1A193434-50B2-4CC8-8049-CEC88989024A}"/>
          </ac:spMkLst>
        </pc:spChg>
      </pc:sldChg>
      <pc:sldChg chg="modSp">
        <pc:chgData name="Nguyễn Thanh Tùng" userId="b09325e3af7603c3" providerId="LiveId" clId="{1CA323F4-206D-4670-9373-4E4CB364F8E5}" dt="2019-06-06T15:56:35.221" v="41" actId="20577"/>
        <pc:sldMkLst>
          <pc:docMk/>
          <pc:sldMk cId="99770236" sldId="287"/>
        </pc:sldMkLst>
        <pc:spChg chg="mod">
          <ac:chgData name="Nguyễn Thanh Tùng" userId="b09325e3af7603c3" providerId="LiveId" clId="{1CA323F4-206D-4670-9373-4E4CB364F8E5}" dt="2019-06-06T15:56:35.221" v="41" actId="20577"/>
          <ac:spMkLst>
            <pc:docMk/>
            <pc:sldMk cId="99770236" sldId="287"/>
            <ac:spMk id="4" creationId="{CD56E089-FE1D-4716-AD0C-5387C4B95892}"/>
          </ac:spMkLst>
        </pc:spChg>
      </pc:sldChg>
      <pc:sldChg chg="modSp">
        <pc:chgData name="Nguyễn Thanh Tùng" userId="b09325e3af7603c3" providerId="LiveId" clId="{1CA323F4-206D-4670-9373-4E4CB364F8E5}" dt="2019-06-06T15:56:43.519" v="45" actId="20577"/>
        <pc:sldMkLst>
          <pc:docMk/>
          <pc:sldMk cId="977934839" sldId="288"/>
        </pc:sldMkLst>
        <pc:spChg chg="mod">
          <ac:chgData name="Nguyễn Thanh Tùng" userId="b09325e3af7603c3" providerId="LiveId" clId="{1CA323F4-206D-4670-9373-4E4CB364F8E5}" dt="2019-06-06T15:56:43.519" v="45" actId="20577"/>
          <ac:spMkLst>
            <pc:docMk/>
            <pc:sldMk cId="977934839" sldId="288"/>
            <ac:spMk id="94" creationId="{00000000-0000-0000-0000-000000000000}"/>
          </ac:spMkLst>
        </pc:spChg>
      </pc:sldChg>
      <pc:sldChg chg="addSp delSp modSp">
        <pc:chgData name="Nguyễn Thanh Tùng" userId="b09325e3af7603c3" providerId="LiveId" clId="{1CA323F4-206D-4670-9373-4E4CB364F8E5}" dt="2019-06-06T15:59:45.528" v="126" actId="14100"/>
        <pc:sldMkLst>
          <pc:docMk/>
          <pc:sldMk cId="1530991284" sldId="292"/>
        </pc:sldMkLst>
        <pc:picChg chg="del">
          <ac:chgData name="Nguyễn Thanh Tùng" userId="b09325e3af7603c3" providerId="LiveId" clId="{1CA323F4-206D-4670-9373-4E4CB364F8E5}" dt="2019-06-06T15:59:34.869" v="122" actId="478"/>
          <ac:picMkLst>
            <pc:docMk/>
            <pc:sldMk cId="1530991284" sldId="292"/>
            <ac:picMk id="3" creationId="{665C44CB-651A-4005-A8C5-B1099D6F05E3}"/>
          </ac:picMkLst>
        </pc:picChg>
        <pc:picChg chg="add mod">
          <ac:chgData name="Nguyễn Thanh Tùng" userId="b09325e3af7603c3" providerId="LiveId" clId="{1CA323F4-206D-4670-9373-4E4CB364F8E5}" dt="2019-06-06T15:59:45.528" v="126" actId="14100"/>
          <ac:picMkLst>
            <pc:docMk/>
            <pc:sldMk cId="1530991284" sldId="292"/>
            <ac:picMk id="6" creationId="{FCF83695-1928-461A-8667-C34CA8CD9F4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1288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7253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85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095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9039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568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92122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93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8620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1777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99638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59380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20053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5029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5632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73145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80761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76558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9834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39942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1275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0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5487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6605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270039" y="2590800"/>
            <a:ext cx="14800186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pic" idx="2"/>
          </p:nvPr>
        </p:nvSpPr>
        <p:spPr>
          <a:xfrm>
            <a:off x="8958006" y="2590800"/>
            <a:ext cx="7112218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270039" y="2590800"/>
            <a:ext cx="7112218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48641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8641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8641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48641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48641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70039" y="1270000"/>
            <a:ext cx="14800186" cy="7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pic" idx="2"/>
          </p:nvPr>
        </p:nvSpPr>
        <p:spPr>
          <a:xfrm>
            <a:off x="8974941" y="4965700"/>
            <a:ext cx="7112218" cy="38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pic" idx="3"/>
          </p:nvPr>
        </p:nvSpPr>
        <p:spPr>
          <a:xfrm>
            <a:off x="8974941" y="635000"/>
            <a:ext cx="7112218" cy="38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pic" idx="4"/>
          </p:nvPr>
        </p:nvSpPr>
        <p:spPr>
          <a:xfrm>
            <a:off x="1270039" y="635000"/>
            <a:ext cx="7112218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93385" y="6362700"/>
            <a:ext cx="13953494" cy="47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4958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80"/>
              <a:buFont typeface="Helvetica Neue"/>
              <a:buChar char="•"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4958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80"/>
              <a:buFont typeface="Helvetica Neue"/>
              <a:buChar char="•"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44958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80"/>
              <a:buFont typeface="Helvetica Neue"/>
              <a:buChar char="•"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44957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80"/>
              <a:buFont typeface="Helvetica Neue"/>
              <a:buChar char="•"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93384" y="4300580"/>
            <a:ext cx="13953494" cy="62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0" y="0"/>
            <a:ext cx="17340262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Gill Sans"/>
              <a:buNone/>
              <a:defRPr sz="84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693385" y="5029200"/>
            <a:ext cx="13953494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0215" y="9258300"/>
            <a:ext cx="342901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693385" y="254000"/>
            <a:ext cx="13953494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Gill Sans"/>
              <a:buNone/>
              <a:defRPr sz="84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693385" y="2768600"/>
            <a:ext cx="13953494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90215" y="9258300"/>
            <a:ext cx="342901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 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Gill Sans"/>
              <a:buNone/>
              <a:defRPr sz="84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693385" y="5029200"/>
            <a:ext cx="13953494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2153583" y="8905523"/>
            <a:ext cx="273608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693385" y="5029200"/>
            <a:ext cx="13953494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2159066" y="673100"/>
            <a:ext cx="13011086" cy="59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693385" y="6718300"/>
            <a:ext cx="13953494" cy="1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693385" y="8153400"/>
            <a:ext cx="13953494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693385" y="322580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pic" idx="2"/>
          </p:nvPr>
        </p:nvSpPr>
        <p:spPr>
          <a:xfrm>
            <a:off x="8958006" y="638920"/>
            <a:ext cx="7112221" cy="821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270039" y="635000"/>
            <a:ext cx="7112218" cy="39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  <a:defRPr sz="6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270039" y="4724400"/>
            <a:ext cx="711221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270039" y="2590800"/>
            <a:ext cx="14800186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3.jpg"/><Relationship Id="rId7" Type="http://schemas.openxmlformats.org/officeDocument/2006/relationships/slide" Target="slide16.xml"/><Relationship Id="rId12" Type="http://schemas.openxmlformats.org/officeDocument/2006/relationships/slide" Target="slide2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slide" Target="slide20.xml"/><Relationship Id="rId5" Type="http://schemas.openxmlformats.org/officeDocument/2006/relationships/slide" Target="slide9.xml"/><Relationship Id="rId10" Type="http://schemas.openxmlformats.org/officeDocument/2006/relationships/slide" Target="slide19.xml"/><Relationship Id="rId4" Type="http://schemas.openxmlformats.org/officeDocument/2006/relationships/slide" Target="slide4.xml"/><Relationship Id="rId9" Type="http://schemas.openxmlformats.org/officeDocument/2006/relationships/slide" Target="slide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 descr="template slide-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4378"/>
            <a:ext cx="17365292" cy="976797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1094132" y="1860694"/>
            <a:ext cx="15147235" cy="102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 Light"/>
              <a:buNone/>
            </a:pPr>
            <a:r>
              <a:rPr lang="en-GB" sz="6000" b="0" i="0" u="none" strike="noStrike" cap="none" err="1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Báo</a:t>
            </a:r>
            <a:r>
              <a:rPr lang="en-GB" sz="6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6000" b="0" i="0" u="none" strike="noStrike" cap="none" err="1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cáo</a:t>
            </a:r>
            <a:r>
              <a:rPr lang="en-GB" sz="6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6000" b="0" i="0" u="none" strike="noStrike" cap="none" err="1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</a:t>
            </a:r>
            <a:r>
              <a:rPr lang="en-GB" sz="6000" err="1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ự</a:t>
            </a:r>
            <a:r>
              <a:rPr lang="en-GB" sz="6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6000" err="1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án</a:t>
            </a:r>
            <a:endParaRPr sz="60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3" name="Shape 7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71674" y="575722"/>
            <a:ext cx="3790216" cy="694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GB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Activity</a:t>
            </a: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Diagram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	</a:t>
            </a:r>
            <a:r>
              <a:rPr lang="en-GB" sz="32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Thêm</a:t>
            </a:r>
            <a:r>
              <a:rPr lang="en-GB" sz="3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sách</a:t>
            </a:r>
            <a:r>
              <a:rPr lang="en-GB" sz="3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	</a:t>
            </a: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vào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giỏ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hàng</a:t>
            </a:r>
            <a:endParaRPr sz="32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12C18C-7F1B-42FF-803A-BD22217162B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079805" y="1651000"/>
            <a:ext cx="8980212" cy="774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09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GB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Activity</a:t>
            </a: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Diagram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	Thanh toán	</a:t>
            </a:r>
            <a:endParaRPr sz="32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7EE2BA-D1E8-408D-9ED7-79E2056A7D5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32797" y="1528788"/>
            <a:ext cx="12828229" cy="807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0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4764" y="4514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GB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Activity Diagram</a:t>
            </a:r>
            <a:endParaRPr lang="en-US"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	Đánh giá</a:t>
            </a:r>
            <a:endParaRPr sz="32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E5CBB8-6A11-4400-B0E6-2DF9F8CD014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244876" y="1501692"/>
            <a:ext cx="13035419" cy="824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17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GB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Sequence Diagram</a:t>
            </a:r>
            <a:endParaRPr lang="en-US"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	Đăng nhập   </a:t>
            </a:r>
            <a:endParaRPr sz="32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795CAF-6787-43BF-82C0-15EFE6321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924" y="1280616"/>
            <a:ext cx="14125575" cy="828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78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GB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Sequence Diagram</a:t>
            </a:r>
            <a:endParaRPr lang="en-US"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	</a:t>
            </a:r>
            <a:r>
              <a:rPr lang="en-GB" sz="32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Tạo</a:t>
            </a:r>
            <a:r>
              <a:rPr lang="en-GB" sz="3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giỏ</a:t>
            </a:r>
            <a:r>
              <a:rPr lang="en-GB" sz="3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hàng</a:t>
            </a:r>
            <a:r>
              <a:rPr lang="en-GB" sz="3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    </a:t>
            </a:r>
            <a:endParaRPr sz="32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829A59-339D-4D06-B3BA-B2BA602C3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226" y="1271588"/>
            <a:ext cx="13573273" cy="848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16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GB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Sequence Diagram</a:t>
            </a:r>
            <a:endParaRPr lang="en-US"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	</a:t>
            </a: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Đánh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giá</a:t>
            </a:r>
            <a:endParaRPr sz="32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443A0-230B-4D8D-A7AB-AFD401E8F66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974" y="1869962"/>
            <a:ext cx="13690887" cy="75267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1650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GB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Sơ đồ quan hệ thực thể( ERD)</a:t>
            </a:r>
            <a:endParaRPr lang="en-US"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	</a:t>
            </a:r>
            <a:r>
              <a:rPr lang="en-GB" sz="40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Bản vẽ thiết kế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sz="40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92A8DE-31B9-433D-A536-DC59094DC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43150"/>
            <a:ext cx="17335500" cy="741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00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4800">
                <a:solidFill>
                  <a:srgbClr val="FFFFFF"/>
                </a:solidFill>
                <a:latin typeface="Helvetica Neue Light"/>
                <a:sym typeface="Helvetica Neue Light"/>
              </a:rPr>
              <a:t>S</a:t>
            </a:r>
            <a:r>
              <a:rPr lang="en-US" sz="4800">
                <a:solidFill>
                  <a:srgbClr val="FFFFFF"/>
                </a:solidFill>
                <a:latin typeface="Helvetica Neue Light"/>
                <a:sym typeface="Helvetica Neue Light"/>
              </a:rPr>
              <a:t>ơ đồ l</a:t>
            </a:r>
            <a:r>
              <a:rPr lang="en-GB" sz="4800">
                <a:solidFill>
                  <a:srgbClr val="FFFFFF"/>
                </a:solidFill>
                <a:latin typeface="Helvetica Neue Light"/>
                <a:sym typeface="Helvetica Neue Light"/>
              </a:rPr>
              <a:t>ớp(Class Diagram)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48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endParaRPr lang="vi-VN" sz="48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478439-639A-4DF1-9A9F-3820D0733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773" y="1866378"/>
            <a:ext cx="11659104" cy="70145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4800">
                <a:solidFill>
                  <a:srgbClr val="FFFFFF"/>
                </a:solidFill>
                <a:latin typeface="Helvetica Neue Light"/>
                <a:sym typeface="Helvetica Neue Light"/>
              </a:rPr>
              <a:t>S</a:t>
            </a:r>
            <a:r>
              <a:rPr lang="en-US" sz="4800">
                <a:solidFill>
                  <a:srgbClr val="FFFFFF"/>
                </a:solidFill>
                <a:latin typeface="Helvetica Neue Light"/>
                <a:sym typeface="Helvetica Neue Light"/>
              </a:rPr>
              <a:t>ơ đồ l</a:t>
            </a:r>
            <a:r>
              <a:rPr lang="en-GB" sz="4800">
                <a:solidFill>
                  <a:srgbClr val="FFFFFF"/>
                </a:solidFill>
                <a:latin typeface="Helvetica Neue Light"/>
                <a:sym typeface="Helvetica Neue Light"/>
              </a:rPr>
              <a:t>ớp(Class Diagram)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48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	Mô hình 3 tầng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vi-VN" sz="48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F83695-1928-461A-8667-C34CA8CD9F4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25062"/>
            <a:ext cx="16573500" cy="705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91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4800">
                <a:solidFill>
                  <a:srgbClr val="FFFFFF"/>
                </a:solidFill>
                <a:latin typeface="Helvetica Neue Light"/>
                <a:sym typeface="Helvetica Neue Light"/>
              </a:rPr>
              <a:t>Kiểm thử DAL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69984" y="1271588"/>
            <a:ext cx="17165515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LoginDAL</a:t>
            </a:r>
            <a:r>
              <a:rPr lang="en-GB" sz="3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GetListItemsDAL</a:t>
            </a:r>
            <a:r>
              <a:rPr lang="en-GB" sz="3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GetAnItemByIdDAL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CreateShoppingCartDAL</a:t>
            </a:r>
            <a:r>
              <a:rPr lang="en-GB" sz="3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AddToShoppingCartDAL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DeleteFromShoppingCartByI</a:t>
            </a: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dDAL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ShowShoppingCartByUserIdDAL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CreateOrderDAL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ShowOrderByUserIdDAL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ShowOrderUserPaySuccessDAL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RateItemDAL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UpdateRateItemDAL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GetAllRatingDAL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16B66E-77E6-4DB8-9E38-0EA2A4067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696" y="1280616"/>
            <a:ext cx="9114820" cy="81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4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Grou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205"/>
            <a:ext cx="17340264" cy="974219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5FEDA2-A5A8-4A6B-AFE6-DE9199AD8B56}"/>
              </a:ext>
            </a:extLst>
          </p:cNvPr>
          <p:cNvSpPr txBox="1"/>
          <p:nvPr/>
        </p:nvSpPr>
        <p:spPr>
          <a:xfrm>
            <a:off x="5884986" y="1524001"/>
            <a:ext cx="55801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i="1" err="1">
                <a:solidFill>
                  <a:schemeClr val="bg2">
                    <a:lumMod val="20000"/>
                    <a:lumOff val="80000"/>
                  </a:schemeClr>
                </a:solidFill>
              </a:rPr>
              <a:t>Báo</a:t>
            </a:r>
            <a:r>
              <a:rPr lang="en-GB" sz="6000" b="1" i="1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6000" b="1" i="1" err="1">
                <a:solidFill>
                  <a:schemeClr val="bg2">
                    <a:lumMod val="20000"/>
                    <a:lumOff val="80000"/>
                  </a:schemeClr>
                </a:solidFill>
              </a:rPr>
              <a:t>cáo</a:t>
            </a:r>
            <a:r>
              <a:rPr lang="en-GB" sz="6000" b="1" i="1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6000" b="1" i="1" err="1">
                <a:solidFill>
                  <a:schemeClr val="bg2">
                    <a:lumMod val="20000"/>
                    <a:lumOff val="80000"/>
                  </a:schemeClr>
                </a:solidFill>
              </a:rPr>
              <a:t>dự</a:t>
            </a:r>
            <a:r>
              <a:rPr lang="en-GB" sz="6000" b="1" i="1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6000" b="1" i="1" err="1">
                <a:solidFill>
                  <a:schemeClr val="bg2">
                    <a:lumMod val="20000"/>
                    <a:lumOff val="80000"/>
                  </a:schemeClr>
                </a:solidFill>
              </a:rPr>
              <a:t>án</a:t>
            </a:r>
            <a:endParaRPr lang="en-GB" sz="6000" b="1" i="1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GB" sz="4000" b="1" i="1">
                <a:solidFill>
                  <a:schemeClr val="bg2">
                    <a:lumMod val="20000"/>
                    <a:lumOff val="80000"/>
                  </a:schemeClr>
                </a:solidFill>
              </a:rPr>
              <a:t>         </a:t>
            </a:r>
            <a:r>
              <a:rPr lang="en-GB" sz="4000" b="1" i="1" err="1">
                <a:solidFill>
                  <a:schemeClr val="bg2">
                    <a:lumMod val="20000"/>
                    <a:lumOff val="80000"/>
                  </a:schemeClr>
                </a:solidFill>
              </a:rPr>
              <a:t>Ebook</a:t>
            </a:r>
            <a:r>
              <a:rPr lang="en-GB" sz="4000" b="1" i="1">
                <a:solidFill>
                  <a:schemeClr val="bg2">
                    <a:lumMod val="20000"/>
                    <a:lumOff val="80000"/>
                  </a:schemeClr>
                </a:solidFill>
              </a:rPr>
              <a:t> Store</a:t>
            </a:r>
            <a:endParaRPr lang="en-US" sz="4000" b="1" i="1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31BBF1-2C5E-43DE-9C20-5419BFFA3A0D}"/>
              </a:ext>
            </a:extLst>
          </p:cNvPr>
          <p:cNvSpPr txBox="1"/>
          <p:nvPr/>
        </p:nvSpPr>
        <p:spPr>
          <a:xfrm>
            <a:off x="1125416" y="4501662"/>
            <a:ext cx="153103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Học</a:t>
            </a:r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kì</a:t>
            </a:r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:                                    I</a:t>
            </a:r>
          </a:p>
          <a:p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Lớp</a:t>
            </a:r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:                                        PF03</a:t>
            </a:r>
          </a:p>
          <a:p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Nhóm</a:t>
            </a:r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:                                    G02</a:t>
            </a:r>
          </a:p>
          <a:p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Giảng</a:t>
            </a:r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viên</a:t>
            </a:r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h</a:t>
            </a:r>
            <a:r>
              <a:rPr lang="vi-VN" sz="3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ư</a:t>
            </a:r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ớng</a:t>
            </a:r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dẫn</a:t>
            </a:r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:          </a:t>
            </a:r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Đào</a:t>
            </a:r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Văn</a:t>
            </a:r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Đức</a:t>
            </a:r>
            <a:endParaRPr lang="en-GB" sz="32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Thành</a:t>
            </a:r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viên</a:t>
            </a:r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:                            NDE18030 - Nguyễn Thanh Tùng</a:t>
            </a:r>
          </a:p>
          <a:p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                                              NDE18074 - Nguyễn </a:t>
            </a:r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Trung</a:t>
            </a:r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Thăng</a:t>
            </a:r>
            <a:endParaRPr lang="en-US" sz="32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4800">
                <a:solidFill>
                  <a:srgbClr val="FFFFFF"/>
                </a:solidFill>
                <a:latin typeface="Helvetica Neue Light"/>
                <a:sym typeface="Helvetica Neue Light"/>
              </a:rPr>
              <a:t>Kiểm thử BL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69984" y="1271588"/>
            <a:ext cx="17165515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LoginBL</a:t>
            </a:r>
            <a:r>
              <a:rPr lang="en-GB" sz="3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GetListItemsBL</a:t>
            </a:r>
            <a:r>
              <a:rPr lang="en-GB" sz="3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GetAnItemByIdBL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CreateShoppingCartBL</a:t>
            </a:r>
            <a:r>
              <a:rPr lang="en-GB" sz="3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AddToShoppingCartBL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DeleteFromShoppingCartByI</a:t>
            </a: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dBL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ShowShoppingCartByUserIdBL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CreateOrderBL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ShowOrderByUserIdBL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ShowOrderUserPaySuccessBL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RateItemBL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UpdateRateItemBL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GetAllRatingBL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ABD25A-1E16-450F-9370-C67F069CE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052" y="1280616"/>
            <a:ext cx="10159447" cy="847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71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3600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GUI</a:t>
            </a:r>
            <a:endParaRPr sz="3600">
              <a:solidFill>
                <a:schemeClr val="bg2">
                  <a:lumMod val="20000"/>
                  <a:lumOff val="80000"/>
                </a:schemeClr>
              </a:solidFill>
              <a:latin typeface="Helvetica Neue Light" panose="020B0604020202020204" charset="0"/>
            </a:endParaRPr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69984" y="1271588"/>
            <a:ext cx="17165515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B07746-D7CC-49EC-AD6C-5F83DB65EEF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912" y="2932741"/>
            <a:ext cx="10490531" cy="45812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8534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3600">
                <a:solidFill>
                  <a:srgbClr val="FFFFFF"/>
                </a:solidFill>
                <a:latin typeface="Helvetica Neue Light"/>
                <a:sym typeface="Helvetica Neue Light"/>
              </a:rPr>
              <a:t>GUI</a:t>
            </a:r>
            <a:endParaRPr sz="3600"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69984" y="1271588"/>
            <a:ext cx="17165515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05AE8B-5364-4708-96EA-1FBC5E2825E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954" y="2861228"/>
            <a:ext cx="10669436" cy="4593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4089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3600">
                <a:solidFill>
                  <a:schemeClr val="bg2">
                    <a:lumMod val="20000"/>
                    <a:lumOff val="80000"/>
                  </a:schemeClr>
                </a:solidFill>
              </a:rPr>
              <a:t>GUI</a:t>
            </a:r>
            <a:endParaRPr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69984" y="1271588"/>
            <a:ext cx="17165515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2644AD-08D5-4035-8945-96B6C4D6060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483250" y="2875824"/>
            <a:ext cx="10232750" cy="441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04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3600">
                <a:solidFill>
                  <a:srgbClr val="FFFFFF"/>
                </a:solidFill>
                <a:latin typeface="Helvetica Neue Light"/>
                <a:sym typeface="Helvetica Neue Light"/>
              </a:rPr>
              <a:t>GUI</a:t>
            </a:r>
            <a:endParaRPr sz="3600"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69984" y="1271588"/>
            <a:ext cx="17165515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FEED69-23AC-4F30-8BDE-9F8AAC41431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54942" y="1515467"/>
            <a:ext cx="14327506" cy="781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2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3600">
                <a:solidFill>
                  <a:srgbClr val="FFFFFF"/>
                </a:solidFill>
                <a:latin typeface="Helvetica Neue Light"/>
                <a:sym typeface="Helvetica Neue Light"/>
              </a:rPr>
              <a:t>GUI</a:t>
            </a:r>
            <a:endParaRPr sz="3600"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69984" y="1271588"/>
            <a:ext cx="17165515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FB7194-093C-4DBC-B6F3-62B7C6FF60B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88895" y="1592765"/>
            <a:ext cx="11484914" cy="783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12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3600">
                <a:solidFill>
                  <a:srgbClr val="FFFFFF"/>
                </a:solidFill>
                <a:latin typeface="Helvetica Neue Light"/>
                <a:sym typeface="Helvetica Neue Light"/>
              </a:rPr>
              <a:t>GUI</a:t>
            </a:r>
            <a:endParaRPr sz="3600"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69984" y="1271588"/>
            <a:ext cx="17165515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EF7864-2E36-4C07-9572-08AF58080F4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996648" y="1490249"/>
            <a:ext cx="11057283" cy="755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90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3600">
                <a:solidFill>
                  <a:srgbClr val="FFFFFF"/>
                </a:solidFill>
                <a:latin typeface="Helvetica Neue Light"/>
                <a:sym typeface="Helvetica Neue Light"/>
              </a:rPr>
              <a:t>GUI</a:t>
            </a:r>
            <a:endParaRPr sz="3600"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69984" y="1271588"/>
            <a:ext cx="17165515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91538F-AE92-4D4E-8180-8F835F79470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426515" y="1946930"/>
            <a:ext cx="9613624" cy="733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93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3600">
                <a:solidFill>
                  <a:srgbClr val="FFFFFF"/>
                </a:solidFill>
                <a:latin typeface="Helvetica Neue Light"/>
                <a:sym typeface="Helvetica Neue Light"/>
              </a:rPr>
              <a:t>GUI</a:t>
            </a:r>
            <a:endParaRPr sz="3600"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69984" y="1271588"/>
            <a:ext cx="17165515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58F6C0-1B24-44BF-A800-AEFDB8CE90D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47559" y="3159403"/>
            <a:ext cx="11210363" cy="405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04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3600">
                <a:solidFill>
                  <a:srgbClr val="FFFFFF"/>
                </a:solidFill>
                <a:latin typeface="Helvetica Neue Light"/>
                <a:sym typeface="Helvetica Neue Light"/>
              </a:rPr>
              <a:t>GUI</a:t>
            </a:r>
            <a:endParaRPr sz="3600"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69984" y="1271588"/>
            <a:ext cx="17165515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838403-1DE5-4F94-A7BF-4A8C8CDD9B6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691617" y="2998925"/>
            <a:ext cx="10986260" cy="375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8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Grou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7340264" cy="974219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75D704-8492-4012-A4A5-F266E6178E60}"/>
              </a:ext>
            </a:extLst>
          </p:cNvPr>
          <p:cNvSpPr txBox="1"/>
          <p:nvPr/>
        </p:nvSpPr>
        <p:spPr>
          <a:xfrm>
            <a:off x="3962400" y="1289540"/>
            <a:ext cx="4360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i="1" err="1">
                <a:solidFill>
                  <a:schemeClr val="bg2">
                    <a:lumMod val="20000"/>
                    <a:lumOff val="80000"/>
                  </a:schemeClr>
                </a:solidFill>
              </a:rPr>
              <a:t>Mục</a:t>
            </a:r>
            <a:r>
              <a:rPr lang="en-GB" sz="4000" b="1" i="1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4000" b="1" i="1" err="1">
                <a:solidFill>
                  <a:schemeClr val="bg2">
                    <a:lumMod val="20000"/>
                    <a:lumOff val="80000"/>
                  </a:schemeClr>
                </a:solidFill>
              </a:rPr>
              <a:t>lục</a:t>
            </a:r>
            <a:endParaRPr lang="en-US" sz="4000" b="1" i="1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59659E-2D5C-446A-A87E-6E3F868A2675}"/>
              </a:ext>
            </a:extLst>
          </p:cNvPr>
          <p:cNvSpPr txBox="1"/>
          <p:nvPr/>
        </p:nvSpPr>
        <p:spPr>
          <a:xfrm>
            <a:off x="6494585" y="3892062"/>
            <a:ext cx="3282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93434-50B2-4CC8-8049-CEC88989024A}"/>
              </a:ext>
            </a:extLst>
          </p:cNvPr>
          <p:cNvSpPr txBox="1"/>
          <p:nvPr/>
        </p:nvSpPr>
        <p:spPr>
          <a:xfrm>
            <a:off x="3217221" y="2830883"/>
            <a:ext cx="98348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>
                <a:solidFill>
                  <a:schemeClr val="bg2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</a:t>
            </a:r>
            <a:r>
              <a:rPr lang="en-GB" sz="3200" i="1" dirty="0" err="1">
                <a:solidFill>
                  <a:srgbClr val="FFFF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Giới</a:t>
            </a:r>
            <a:r>
              <a:rPr lang="en-GB" sz="3200" i="1" dirty="0">
                <a:solidFill>
                  <a:srgbClr val="FFFF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3200" i="1" dirty="0" err="1">
                <a:solidFill>
                  <a:srgbClr val="FFFF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thiệu</a:t>
            </a:r>
            <a:r>
              <a:rPr lang="en-GB" sz="3200" i="1" dirty="0">
                <a:solidFill>
                  <a:srgbClr val="FFFF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3200" i="1" dirty="0" err="1">
                <a:solidFill>
                  <a:srgbClr val="FFFF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dự</a:t>
            </a:r>
            <a:r>
              <a:rPr lang="en-GB" sz="3200" i="1" dirty="0">
                <a:solidFill>
                  <a:srgbClr val="FFFF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3200" i="1" dirty="0" err="1">
                <a:solidFill>
                  <a:srgbClr val="FFFF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án</a:t>
            </a:r>
            <a:r>
              <a:rPr lang="en-GB" sz="3200" i="1" dirty="0">
                <a:solidFill>
                  <a:srgbClr val="FFFF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………………………………………</a:t>
            </a:r>
            <a:r>
              <a:rPr lang="en-GB" sz="3200" i="1" dirty="0">
                <a:solidFill>
                  <a:srgbClr val="FFFFFF"/>
                </a:solidFill>
              </a:rPr>
              <a:t>4</a:t>
            </a:r>
          </a:p>
          <a:p>
            <a:r>
              <a:rPr lang="en-GB" sz="3200" i="1" dirty="0">
                <a:solidFill>
                  <a:srgbClr val="FFFFFF"/>
                </a:solidFill>
                <a:sym typeface="Wingdings" panose="05000000000000000000" pitchFamily="2" charset="2"/>
              </a:rPr>
              <a:t> </a:t>
            </a:r>
            <a:r>
              <a:rPr lang="en-US" sz="3200" i="1" dirty="0">
                <a:solidFill>
                  <a:srgbClr val="FFFFFF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Activity Diagram……………………………….........</a:t>
            </a:r>
            <a:r>
              <a:rPr lang="en-US" sz="3200" i="1" dirty="0">
                <a:solidFill>
                  <a:srgbClr val="FFFFFF"/>
                </a:solidFill>
              </a:rPr>
              <a:t>8</a:t>
            </a:r>
          </a:p>
          <a:p>
            <a:r>
              <a:rPr lang="en-GB" sz="3200" i="1" dirty="0">
                <a:solidFill>
                  <a:srgbClr val="FFFFFF"/>
                </a:solidFill>
                <a:sym typeface="Wingdings" panose="05000000000000000000" pitchFamily="2" charset="2"/>
              </a:rPr>
              <a:t> </a:t>
            </a:r>
            <a:r>
              <a:rPr lang="en-US" sz="3200" i="1" dirty="0">
                <a:solidFill>
                  <a:srgbClr val="FFFF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Sequence Diagram…………………………….…..</a:t>
            </a:r>
            <a:r>
              <a:rPr lang="en-US" sz="3200" i="1" dirty="0">
                <a:solidFill>
                  <a:srgbClr val="FFFFFF"/>
                </a:solidFill>
              </a:rPr>
              <a:t>13</a:t>
            </a:r>
          </a:p>
          <a:p>
            <a:r>
              <a:rPr lang="en-GB" sz="3200" i="1" dirty="0">
                <a:solidFill>
                  <a:srgbClr val="FFFFFF"/>
                </a:solidFill>
                <a:sym typeface="Wingdings" panose="05000000000000000000" pitchFamily="2" charset="2"/>
              </a:rPr>
              <a:t> </a:t>
            </a:r>
            <a:r>
              <a:rPr lang="en-US" sz="3200" i="1" dirty="0">
                <a:solidFill>
                  <a:srgbClr val="FFFF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lang="vi-VN" sz="3200" i="1" dirty="0">
                <a:solidFill>
                  <a:srgbClr val="FFFF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ơ</a:t>
            </a:r>
            <a:r>
              <a:rPr lang="en-GB" sz="3200" i="1" dirty="0">
                <a:solidFill>
                  <a:srgbClr val="FFFF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3200" i="1" dirty="0" err="1">
                <a:solidFill>
                  <a:srgbClr val="FFFF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đồ</a:t>
            </a:r>
            <a:r>
              <a:rPr lang="en-GB" sz="3200" i="1" dirty="0">
                <a:solidFill>
                  <a:srgbClr val="FFFF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3200" i="1" dirty="0" err="1">
                <a:solidFill>
                  <a:srgbClr val="FFFF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quan</a:t>
            </a:r>
            <a:r>
              <a:rPr lang="en-GB" sz="3200" i="1" dirty="0">
                <a:solidFill>
                  <a:srgbClr val="FFFF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3200" i="1" dirty="0" err="1">
                <a:solidFill>
                  <a:srgbClr val="FFFF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hệ</a:t>
            </a:r>
            <a:r>
              <a:rPr lang="en-GB" sz="3200" i="1" dirty="0">
                <a:solidFill>
                  <a:srgbClr val="FFFF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3200" i="1" dirty="0" err="1">
                <a:solidFill>
                  <a:srgbClr val="FFFF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thực</a:t>
            </a:r>
            <a:r>
              <a:rPr lang="en-GB" sz="3200" i="1" dirty="0">
                <a:solidFill>
                  <a:srgbClr val="FFFF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3200" i="1" dirty="0" err="1">
                <a:solidFill>
                  <a:srgbClr val="FFFF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thể</a:t>
            </a:r>
            <a:r>
              <a:rPr lang="en-GB" sz="3200" i="1" dirty="0">
                <a:solidFill>
                  <a:srgbClr val="FFFF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(ERD)…………………....</a:t>
            </a:r>
            <a:r>
              <a:rPr lang="en-GB" sz="3200" i="1" dirty="0">
                <a:solidFill>
                  <a:srgbClr val="FFFFFF"/>
                </a:solidFill>
              </a:rPr>
              <a:t>16</a:t>
            </a:r>
          </a:p>
          <a:p>
            <a:r>
              <a:rPr lang="en-GB" sz="3200" i="1" dirty="0">
                <a:solidFill>
                  <a:srgbClr val="FFFFFF"/>
                </a:solidFill>
                <a:sym typeface="Wingdings" panose="05000000000000000000" pitchFamily="2" charset="2"/>
              </a:rPr>
              <a:t> </a:t>
            </a:r>
            <a:r>
              <a:rPr lang="en-US" sz="3200" i="1" dirty="0" err="1">
                <a:solidFill>
                  <a:srgbClr val="FFFFFF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Thiết</a:t>
            </a:r>
            <a:r>
              <a:rPr lang="en-US" sz="3200" i="1" dirty="0">
                <a:solidFill>
                  <a:srgbClr val="FFFFFF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200" i="1" dirty="0" err="1">
                <a:solidFill>
                  <a:srgbClr val="FFFFFF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kế</a:t>
            </a:r>
            <a:r>
              <a:rPr lang="en-US" sz="3200" i="1" dirty="0">
                <a:solidFill>
                  <a:srgbClr val="FFFFFF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</a:t>
            </a:r>
            <a:r>
              <a:rPr lang="en-GB" sz="3200" i="1" dirty="0" err="1">
                <a:solidFill>
                  <a:srgbClr val="FFFFFF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ớp</a:t>
            </a:r>
            <a:r>
              <a:rPr lang="en-GB" sz="3200" i="1" dirty="0">
                <a:solidFill>
                  <a:srgbClr val="FFFFFF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(Class Diagram)………………….…..</a:t>
            </a:r>
            <a:r>
              <a:rPr lang="en-GB" sz="3200" i="1" dirty="0">
                <a:solidFill>
                  <a:srgbClr val="FFFFFF"/>
                </a:solidFill>
              </a:rPr>
              <a:t>17</a:t>
            </a:r>
          </a:p>
          <a:p>
            <a:r>
              <a:rPr lang="en-GB" sz="3200" i="1" dirty="0">
                <a:solidFill>
                  <a:srgbClr val="FFFFFF"/>
                </a:solidFill>
                <a:sym typeface="Wingdings" panose="05000000000000000000" pitchFamily="2" charset="2"/>
              </a:rPr>
              <a:t> </a:t>
            </a:r>
            <a:r>
              <a:rPr lang="en-GB" sz="3200" i="1" dirty="0">
                <a:solidFill>
                  <a:srgbClr val="FFFFFF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lang="vi-VN" sz="3200" i="1" dirty="0">
                <a:solidFill>
                  <a:srgbClr val="FFFFFF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ơ</a:t>
            </a:r>
            <a:r>
              <a:rPr lang="en-GB" sz="3200" i="1" dirty="0">
                <a:solidFill>
                  <a:srgbClr val="FFFFFF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3200" i="1" dirty="0" err="1">
                <a:solidFill>
                  <a:srgbClr val="FFFFFF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đồ</a:t>
            </a:r>
            <a:r>
              <a:rPr lang="en-GB" sz="3200" i="1" dirty="0">
                <a:solidFill>
                  <a:srgbClr val="FFFFFF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3200" i="1" dirty="0" err="1">
                <a:solidFill>
                  <a:srgbClr val="FFFFFF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lớp</a:t>
            </a:r>
            <a:r>
              <a:rPr lang="en-GB" sz="3200" i="1" dirty="0">
                <a:solidFill>
                  <a:srgbClr val="FFFFFF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……………………………………….…..</a:t>
            </a:r>
            <a:r>
              <a:rPr lang="en-GB" sz="3200" i="1" dirty="0">
                <a:solidFill>
                  <a:srgbClr val="FFFFFF"/>
                </a:solidFill>
              </a:rPr>
              <a:t>18</a:t>
            </a:r>
          </a:p>
          <a:p>
            <a:r>
              <a:rPr lang="en-GB" sz="3200" i="1" dirty="0">
                <a:solidFill>
                  <a:srgbClr val="FFFFFF"/>
                </a:solidFill>
                <a:sym typeface="Wingdings" panose="05000000000000000000" pitchFamily="2" charset="2"/>
              </a:rPr>
              <a:t> </a:t>
            </a:r>
            <a:r>
              <a:rPr lang="en-US" sz="3200" i="1" dirty="0" err="1">
                <a:solidFill>
                  <a:srgbClr val="FFFFFF"/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Kiểm</a:t>
            </a:r>
            <a:r>
              <a:rPr lang="en-US" sz="3200" i="1" dirty="0">
                <a:solidFill>
                  <a:srgbClr val="FFFFFF"/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200" i="1" dirty="0" err="1">
                <a:solidFill>
                  <a:srgbClr val="FFFFFF"/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GB" sz="3200" i="1" dirty="0">
                <a:solidFill>
                  <a:srgbClr val="FFFFFF"/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ử DAL………………………………….…..</a:t>
            </a:r>
            <a:r>
              <a:rPr lang="en-GB" sz="3200" i="1" dirty="0">
                <a:solidFill>
                  <a:srgbClr val="FFFFFF"/>
                </a:solidFill>
              </a:rPr>
              <a:t>19</a:t>
            </a:r>
          </a:p>
          <a:p>
            <a:r>
              <a:rPr lang="en-GB" sz="3200" i="1" dirty="0">
                <a:solidFill>
                  <a:srgbClr val="FFFFFF"/>
                </a:solidFill>
                <a:sym typeface="Wingdings" panose="05000000000000000000" pitchFamily="2" charset="2"/>
              </a:rPr>
              <a:t> </a:t>
            </a:r>
            <a:r>
              <a:rPr lang="en-GB" sz="3200" i="1" dirty="0" err="1">
                <a:solidFill>
                  <a:srgbClr val="FFFFFF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Kiểm</a:t>
            </a:r>
            <a:r>
              <a:rPr lang="en-GB" sz="3200" i="1" dirty="0">
                <a:solidFill>
                  <a:srgbClr val="FFFFFF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3200" i="1" dirty="0" err="1">
                <a:solidFill>
                  <a:srgbClr val="FFFFFF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thử</a:t>
            </a:r>
            <a:r>
              <a:rPr lang="en-GB" sz="3200" i="1" dirty="0">
                <a:solidFill>
                  <a:srgbClr val="FFFFFF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BL........................................................</a:t>
            </a:r>
            <a:r>
              <a:rPr lang="en-GB" sz="3200" i="1" dirty="0">
                <a:solidFill>
                  <a:srgbClr val="FFFFFF"/>
                </a:solidFill>
              </a:rPr>
              <a:t>20</a:t>
            </a:r>
          </a:p>
          <a:p>
            <a:r>
              <a:rPr lang="en-GB" sz="3200" i="1" dirty="0">
                <a:solidFill>
                  <a:srgbClr val="FFFFFF"/>
                </a:solidFill>
                <a:sym typeface="Wingdings" panose="05000000000000000000" pitchFamily="2" charset="2"/>
              </a:rPr>
              <a:t> </a:t>
            </a:r>
            <a:r>
              <a:rPr lang="en-GB" sz="3200" i="1" dirty="0" err="1">
                <a:solidFill>
                  <a:srgbClr val="FFFFFF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Thiết</a:t>
            </a:r>
            <a:r>
              <a:rPr lang="en-GB" sz="3200" i="1" dirty="0">
                <a:solidFill>
                  <a:srgbClr val="FFFFFF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3200" i="1" dirty="0" err="1">
                <a:solidFill>
                  <a:srgbClr val="FFFFFF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kế</a:t>
            </a:r>
            <a:r>
              <a:rPr lang="en-GB" sz="3200" i="1" dirty="0">
                <a:solidFill>
                  <a:srgbClr val="FFFFFF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3200" i="1" dirty="0" err="1">
                <a:solidFill>
                  <a:srgbClr val="FFFFFF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giao</a:t>
            </a:r>
            <a:r>
              <a:rPr lang="en-GB" sz="3200" i="1" dirty="0">
                <a:solidFill>
                  <a:srgbClr val="FFFFFF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3200" i="1" dirty="0" err="1">
                <a:solidFill>
                  <a:srgbClr val="FFFFFF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diện</a:t>
            </a:r>
            <a:r>
              <a:rPr lang="en-GB" sz="3200" i="1" dirty="0">
                <a:solidFill>
                  <a:srgbClr val="FFFFFF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(GUI)…..………………….…...</a:t>
            </a:r>
            <a:r>
              <a:rPr lang="en-GB" sz="3200" i="1" dirty="0">
                <a:solidFill>
                  <a:srgbClr val="FFFFFF"/>
                </a:solidFill>
              </a:rPr>
              <a:t>21</a:t>
            </a:r>
            <a:endParaRPr lang="en-US" sz="32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025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 descr="Grou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7340264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2488950" y="4351500"/>
            <a:ext cx="12357600" cy="10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 Light"/>
              <a:buNone/>
            </a:pPr>
            <a:r>
              <a:rPr lang="en-US" sz="7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 &amp; A</a:t>
            </a:r>
            <a:endParaRPr sz="7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</a:t>
            </a: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ới thiệu về d</a:t>
            </a:r>
            <a:r>
              <a:rPr lang="en-GB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ự án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3" name="Shape 9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81000" y="1280616"/>
            <a:ext cx="16573500" cy="847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US" sz="6000" dirty="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60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   </a:t>
            </a:r>
            <a:r>
              <a:rPr lang="en-US" sz="60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</a:t>
            </a:r>
            <a:endParaRPr sz="60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6E089-FE1D-4716-AD0C-5387C4B95892}"/>
              </a:ext>
            </a:extLst>
          </p:cNvPr>
          <p:cNvSpPr txBox="1"/>
          <p:nvPr/>
        </p:nvSpPr>
        <p:spPr>
          <a:xfrm>
            <a:off x="732692" y="1691058"/>
            <a:ext cx="14296877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1.Hệ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endParaRPr lang="en-GB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2.Mục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online,mang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cuốn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hay,giúp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thoại,máy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bảng,laptop,máy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GB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GB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3.Phạm vi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endParaRPr lang="en-GB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4.Tên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E-books Store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</a:t>
            </a: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ới thiệu về dự án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3" name="Shape 9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81000" y="1280616"/>
            <a:ext cx="16573500" cy="847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US" sz="600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60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   </a:t>
            </a:r>
            <a:r>
              <a:rPr lang="en-US" sz="60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</a:t>
            </a:r>
            <a:endParaRPr sz="60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6E089-FE1D-4716-AD0C-5387C4B95892}"/>
              </a:ext>
            </a:extLst>
          </p:cNvPr>
          <p:cNvSpPr txBox="1"/>
          <p:nvPr/>
        </p:nvSpPr>
        <p:spPr>
          <a:xfrm>
            <a:off x="732692" y="1691058"/>
            <a:ext cx="1429687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lvl="0">
              <a:buSzPts val="3200"/>
            </a:pPr>
            <a:r>
              <a:rPr lang="en-GB" sz="40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6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5.Phân </a:t>
            </a:r>
            <a:r>
              <a:rPr lang="en-GB" sz="36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tích</a:t>
            </a:r>
            <a:r>
              <a:rPr lang="en-GB" sz="36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yêu</a:t>
            </a:r>
            <a:r>
              <a:rPr lang="en-GB" sz="36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cầu</a:t>
            </a:r>
            <a:r>
              <a:rPr lang="en-GB" sz="36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hệ</a:t>
            </a:r>
            <a:r>
              <a:rPr lang="en-GB" sz="36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thống</a:t>
            </a:r>
            <a:endParaRPr lang="en-GB" sz="3600" dirty="0"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  <a:p>
            <a:pPr marL="25400" lvl="0">
              <a:buSzPts val="3200"/>
            </a:pPr>
            <a:r>
              <a:rPr lang="en-GB" sz="32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           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Hệ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thống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cửa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hàng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sách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điện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tử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đ</a:t>
            </a:r>
            <a:r>
              <a:rPr lang="vi-VN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ư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ợc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xây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dựng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dựa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trên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những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nhu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cầu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thực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tế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của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khách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hàng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nhằm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giải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quyết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các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khó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khăn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gặp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phải,khiến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việc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đọc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sách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trở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nên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dễ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dàng.Giờ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đây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khách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hàng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chỉ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	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cần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ngồi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nhà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truy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cập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Internet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chỉ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trong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giây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lát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là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đã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có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trong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tay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những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quyển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sách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hay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để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đọc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thay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vì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phải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tới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cửa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hang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sách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nh</a:t>
            </a:r>
            <a:r>
              <a:rPr lang="vi-VN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ư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tr</a:t>
            </a:r>
            <a:r>
              <a:rPr lang="vi-VN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ư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ớc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.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Hệ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thống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có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các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chức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năng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đăng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nhập,xem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sách,thêm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sách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vào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giỏ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hàng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thanh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toán,quản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lý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thông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tin ng</a:t>
            </a:r>
            <a:r>
              <a:rPr lang="vi-VN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ư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ời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dùng.Các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chức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năng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này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giúp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ng</a:t>
            </a:r>
            <a:r>
              <a:rPr lang="vi-VN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ư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ời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dùng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dễ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dàng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chọn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mua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sách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và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quản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lý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tài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khoản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cá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nhân</a:t>
            </a:r>
            <a:r>
              <a:rPr lang="en-GB" sz="34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.</a:t>
            </a:r>
          </a:p>
          <a:p>
            <a:pPr marL="25400" lvl="0">
              <a:buSzPts val="3200"/>
            </a:pPr>
            <a:endParaRPr lang="en-GB" sz="3200" dirty="0"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  <a:p>
            <a:pPr marL="25400" lvl="0">
              <a:buSzPts val="3200"/>
            </a:pPr>
            <a:r>
              <a:rPr lang="en-GB" sz="32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		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7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</a:t>
            </a: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ới thiệu về d</a:t>
            </a:r>
            <a:r>
              <a:rPr lang="en-GB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ự án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3" name="Shape 9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81000" y="1271587"/>
            <a:ext cx="16573500" cy="848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60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		</a:t>
            </a:r>
            <a:r>
              <a:rPr lang="en-US" sz="3400" dirty="0">
                <a:solidFill>
                  <a:srgbClr val="000000"/>
                </a:solidFill>
                <a:latin typeface="Helvetica Neue" panose="020B0604020202020204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Đăng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nhập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4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         -</a:t>
            </a:r>
            <a:r>
              <a:rPr lang="en-US" sz="34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Xem</a:t>
            </a:r>
            <a:r>
              <a:rPr lang="en-US" sz="34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4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danh</a:t>
            </a:r>
            <a:r>
              <a:rPr lang="en-US" sz="34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4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sách</a:t>
            </a:r>
            <a:r>
              <a:rPr lang="en-US" sz="34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4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sách</a:t>
            </a:r>
            <a:r>
              <a:rPr lang="en-US" sz="34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	-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Chọn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sách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them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sách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vào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giỏ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hàng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4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	-Thanh </a:t>
            </a:r>
            <a:r>
              <a:rPr lang="en-US" sz="34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toán</a:t>
            </a:r>
            <a:r>
              <a:rPr lang="en-US" sz="34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4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	-</a:t>
            </a:r>
            <a:r>
              <a:rPr lang="en-US" sz="34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Xem</a:t>
            </a:r>
            <a:r>
              <a:rPr lang="en-US" sz="34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4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thông</a:t>
            </a:r>
            <a:r>
              <a:rPr lang="en-US" sz="34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tin </a:t>
            </a:r>
            <a:r>
              <a:rPr lang="en-US" sz="34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cá</a:t>
            </a:r>
            <a:r>
              <a:rPr lang="en-US" sz="34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4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nhân</a:t>
            </a:r>
            <a:r>
              <a:rPr lang="en-US" sz="34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Môi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tr</a:t>
            </a:r>
            <a:r>
              <a:rPr lang="vi-VN" sz="36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ư</a:t>
            </a:r>
            <a:r>
              <a:rPr lang="en-GB" sz="36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ờng</a:t>
            </a:r>
            <a:r>
              <a:rPr lang="en-GB" sz="36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6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triển</a:t>
            </a:r>
            <a:r>
              <a:rPr lang="en-GB" sz="36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6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khai</a:t>
            </a:r>
            <a:r>
              <a:rPr lang="en-GB" sz="36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GB" sz="36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GB" sz="36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6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cứng,phần</a:t>
            </a:r>
            <a:r>
              <a:rPr lang="en-GB" sz="36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6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mềm</a:t>
            </a:r>
            <a:r>
              <a:rPr lang="en-GB" sz="36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):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	-</a:t>
            </a:r>
            <a:r>
              <a:rPr lang="en-GB" sz="32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GB" sz="3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ứng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hệ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thống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máy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tính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PC,Laptop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	-</a:t>
            </a:r>
            <a:r>
              <a:rPr lang="en-GB" sz="32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GB" sz="3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mềm</a:t>
            </a:r>
            <a:r>
              <a:rPr lang="en-GB" sz="3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endParaRPr lang="en-GB" sz="3200" dirty="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		+</a:t>
            </a:r>
            <a:r>
              <a:rPr lang="en-GB" sz="32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Hệ</a:t>
            </a:r>
            <a:r>
              <a:rPr lang="en-GB" sz="3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điều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hành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MacOS,Window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, Linux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		+</a:t>
            </a:r>
            <a:r>
              <a:rPr lang="en-GB" sz="32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Máy</a:t>
            </a:r>
            <a:r>
              <a:rPr lang="en-GB" sz="3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chủ:MySQL</a:t>
            </a:r>
            <a:r>
              <a:rPr lang="en-GB" sz="3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Server.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endParaRPr sz="32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6E089-FE1D-4716-AD0C-5387C4B95892}"/>
              </a:ext>
            </a:extLst>
          </p:cNvPr>
          <p:cNvSpPr txBox="1"/>
          <p:nvPr/>
        </p:nvSpPr>
        <p:spPr>
          <a:xfrm>
            <a:off x="670062" y="1280616"/>
            <a:ext cx="14296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lvl="0">
              <a:buSzPts val="3200"/>
            </a:pPr>
            <a:r>
              <a:rPr lang="en-GB" sz="36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   </a:t>
            </a:r>
            <a:r>
              <a:rPr lang="en-GB" sz="36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Xác</a:t>
            </a:r>
            <a:r>
              <a:rPr lang="en-GB" sz="36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định</a:t>
            </a:r>
            <a:r>
              <a:rPr lang="en-GB" sz="36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yêu</a:t>
            </a:r>
            <a:r>
              <a:rPr lang="en-GB" sz="36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cầu</a:t>
            </a:r>
            <a:r>
              <a:rPr lang="en-GB" sz="36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khách</a:t>
            </a:r>
            <a:r>
              <a:rPr lang="en-GB" sz="36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hàng</a:t>
            </a:r>
            <a:r>
              <a:rPr lang="en-GB" sz="3600" dirty="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934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</a:t>
            </a: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ới thiệu về d</a:t>
            </a:r>
            <a:r>
              <a:rPr lang="en-GB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ự án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3" name="Shape 9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81000" y="1271587"/>
            <a:ext cx="16573500" cy="848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GB" sz="36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Công</a:t>
            </a:r>
            <a:r>
              <a:rPr lang="en-GB" sz="36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6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cụ</a:t>
            </a:r>
            <a:r>
              <a:rPr lang="en-GB" sz="36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6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kỹ</a:t>
            </a:r>
            <a:r>
              <a:rPr lang="en-GB" sz="36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6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thuật</a:t>
            </a:r>
            <a:r>
              <a:rPr lang="en-GB" sz="36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25400" lvl="0" indent="0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	-</a:t>
            </a:r>
            <a:r>
              <a:rPr lang="en-GB" sz="32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Ng</a:t>
            </a: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ôn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ngữ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lập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trình:C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#.              </a:t>
            </a:r>
          </a:p>
          <a:p>
            <a:pPr marL="25400" lvl="0" indent="0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         -</a:t>
            </a: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Hệ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quản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trị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c</a:t>
            </a:r>
            <a:r>
              <a:rPr lang="vi-VN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ơ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sở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dữ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liệu:MySQL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Server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Công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cụ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báo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cáo:Microsoft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Word  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		-</a:t>
            </a:r>
            <a:r>
              <a:rPr lang="en-GB" sz="32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Công</a:t>
            </a:r>
            <a:r>
              <a:rPr lang="en-GB" sz="3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cụ</a:t>
            </a:r>
            <a:r>
              <a:rPr lang="en-GB" sz="3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phát</a:t>
            </a:r>
            <a:r>
              <a:rPr lang="en-GB" sz="3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triển:Visual</a:t>
            </a:r>
            <a:r>
              <a:rPr lang="en-GB" sz="3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Studio </a:t>
            </a:r>
            <a:r>
              <a:rPr lang="en-GB" sz="32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Code,Violet</a:t>
            </a:r>
            <a:r>
              <a:rPr lang="en-GB" sz="3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UML,MySQL</a:t>
            </a:r>
            <a:r>
              <a:rPr lang="en-GB" sz="32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Workbench</a:t>
            </a:r>
            <a:endParaRPr sz="32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013591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Use Case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Helvetica Neue Light" panose="020B0604020202020204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endParaRPr lang="en-US" sz="3600">
              <a:solidFill>
                <a:srgbClr val="000000"/>
              </a:solidFill>
              <a:latin typeface="Helvetica Neue Light" panose="020B0604020202020204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B12F1A-003F-4902-8184-2C13F5C65CA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42245" y="1588431"/>
            <a:ext cx="13651010" cy="77456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Activity Diagram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   Đăng nhập    </a:t>
            </a:r>
            <a:endParaRPr sz="32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16F89D-5DDC-40D6-B52D-D0FDFDE04F5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134885" y="1651000"/>
            <a:ext cx="7792071" cy="774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80417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434</Words>
  <Application>Microsoft Office PowerPoint</Application>
  <PresentationFormat>Custom</PresentationFormat>
  <Paragraphs>129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Helvetica Neue Light</vt:lpstr>
      <vt:lpstr>Arial</vt:lpstr>
      <vt:lpstr>Gill Sans</vt:lpstr>
      <vt:lpstr>Times New Roman</vt:lpstr>
      <vt:lpstr>Helvetica Neue</vt:lpstr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khanh khanh</dc:creator>
  <cp:lastModifiedBy>Nguyễn Thanh Tùng</cp:lastModifiedBy>
  <cp:revision>73</cp:revision>
  <dcterms:modified xsi:type="dcterms:W3CDTF">2019-06-06T16:33:11Z</dcterms:modified>
</cp:coreProperties>
</file>