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0"/>
  </p:notesMasterIdLst>
  <p:sldIdLst>
    <p:sldId id="256" r:id="rId2"/>
    <p:sldId id="257" r:id="rId3"/>
    <p:sldId id="259" r:id="rId4"/>
    <p:sldId id="287" r:id="rId5"/>
    <p:sldId id="288" r:id="rId6"/>
    <p:sldId id="260" r:id="rId7"/>
    <p:sldId id="272" r:id="rId8"/>
    <p:sldId id="281" r:id="rId9"/>
    <p:sldId id="282" r:id="rId10"/>
    <p:sldId id="283" r:id="rId11"/>
    <p:sldId id="284" r:id="rId12"/>
    <p:sldId id="289" r:id="rId13"/>
    <p:sldId id="305" r:id="rId14"/>
    <p:sldId id="291" r:id="rId15"/>
    <p:sldId id="268" r:id="rId16"/>
    <p:sldId id="292" r:id="rId17"/>
    <p:sldId id="293" r:id="rId18"/>
    <p:sldId id="294" r:id="rId19"/>
    <p:sldId id="295" r:id="rId20"/>
    <p:sldId id="299" r:id="rId21"/>
    <p:sldId id="300" r:id="rId22"/>
    <p:sldId id="302" r:id="rId23"/>
    <p:sldId id="297" r:id="rId24"/>
    <p:sldId id="301" r:id="rId25"/>
    <p:sldId id="303" r:id="rId26"/>
    <p:sldId id="296" r:id="rId27"/>
    <p:sldId id="304" r:id="rId28"/>
    <p:sldId id="270" r:id="rId29"/>
  </p:sldIdLst>
  <p:sldSz cx="17335500" cy="9753600"/>
  <p:notesSz cx="6858000" cy="9144000"/>
  <p:embeddedFontLst>
    <p:embeddedFont>
      <p:font typeface="Gill Sans" panose="020B0604020202020204" charset="0"/>
      <p:regular r:id="rId31"/>
      <p:bold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Helvetica Neue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Tùng" userId="b09325e3af7603c3" providerId="LiveId" clId="{1CA323F4-206D-4670-9373-4E4CB364F8E5}"/>
    <pc:docChg chg="custSel delSld modSld">
      <pc:chgData name="Nguyễn Thanh Tùng" userId="b09325e3af7603c3" providerId="LiveId" clId="{1CA323F4-206D-4670-9373-4E4CB364F8E5}" dt="2019-06-06T15:59:45.528" v="126" actId="14100"/>
      <pc:docMkLst>
        <pc:docMk/>
      </pc:docMkLst>
      <pc:sldChg chg="modSp">
        <pc:chgData name="Nguyễn Thanh Tùng" userId="b09325e3af7603c3" providerId="LiveId" clId="{1CA323F4-206D-4670-9373-4E4CB364F8E5}" dt="2019-06-06T15:53:28.378" v="17" actId="20577"/>
        <pc:sldMkLst>
          <pc:docMk/>
          <pc:sldMk cId="0" sldId="257"/>
        </pc:sldMkLst>
        <pc:spChg chg="mod">
          <ac:chgData name="Nguyễn Thanh Tùng" userId="b09325e3af7603c3" providerId="LiveId" clId="{1CA323F4-206D-4670-9373-4E4CB364F8E5}" dt="2019-06-06T15:53:28.378" v="17" actId="20577"/>
          <ac:spMkLst>
            <pc:docMk/>
            <pc:sldMk cId="0" sldId="257"/>
            <ac:spMk id="10" creationId="{0731BBF1-2C5E-43DE-9C20-5419BFFA3A0D}"/>
          </ac:spMkLst>
        </pc:spChg>
      </pc:sldChg>
      <pc:sldChg chg="modSp">
        <pc:chgData name="Nguyễn Thanh Tùng" userId="b09325e3af7603c3" providerId="LiveId" clId="{1CA323F4-206D-4670-9373-4E4CB364F8E5}" dt="2019-06-06T15:55:00.151" v="20"/>
        <pc:sldMkLst>
          <pc:docMk/>
          <pc:sldMk cId="0" sldId="259"/>
        </pc:sldMkLst>
        <pc:spChg chg="mod">
          <ac:chgData name="Nguyễn Thanh Tùng" userId="b09325e3af7603c3" providerId="LiveId" clId="{1CA323F4-206D-4670-9373-4E4CB364F8E5}" dt="2019-06-06T15:55:00.151" v="20"/>
          <ac:spMkLst>
            <pc:docMk/>
            <pc:sldMk cId="0" sldId="259"/>
            <ac:spMk id="4" creationId="{CD56E089-FE1D-4716-AD0C-5387C4B95892}"/>
          </ac:spMkLst>
        </pc:spChg>
      </pc:sldChg>
      <pc:sldChg chg="addSp delSp modSp">
        <pc:chgData name="Nguyễn Thanh Tùng" userId="b09325e3af7603c3" providerId="LiveId" clId="{1CA323F4-206D-4670-9373-4E4CB364F8E5}" dt="2019-06-06T15:57:12.754" v="51" actId="1076"/>
        <pc:sldMkLst>
          <pc:docMk/>
          <pc:sldMk cId="0" sldId="260"/>
        </pc:sldMkLst>
        <pc:picChg chg="del">
          <ac:chgData name="Nguyễn Thanh Tùng" userId="b09325e3af7603c3" providerId="LiveId" clId="{1CA323F4-206D-4670-9373-4E4CB364F8E5}" dt="2019-06-06T15:57:05.368" v="47" actId="478"/>
          <ac:picMkLst>
            <pc:docMk/>
            <pc:sldMk cId="0" sldId="260"/>
            <ac:picMk id="3" creationId="{C15917DD-6CB6-4843-AA56-46A061E182FE}"/>
          </ac:picMkLst>
        </pc:picChg>
        <pc:picChg chg="add mod">
          <ac:chgData name="Nguyễn Thanh Tùng" userId="b09325e3af7603c3" providerId="LiveId" clId="{1CA323F4-206D-4670-9373-4E4CB364F8E5}" dt="2019-06-06T15:57:12.754" v="51" actId="1076"/>
          <ac:picMkLst>
            <pc:docMk/>
            <pc:sldMk cId="0" sldId="260"/>
            <ac:picMk id="6" creationId="{0AB12F1A-003F-4902-8184-2C13F5C65CA0}"/>
          </ac:picMkLst>
        </pc:picChg>
      </pc:sldChg>
      <pc:sldChg chg="addSp delSp modSp">
        <pc:chgData name="Nguyễn Thanh Tùng" userId="b09325e3af7603c3" providerId="LiveId" clId="{1CA323F4-206D-4670-9373-4E4CB364F8E5}" dt="2019-06-06T15:57:37.353" v="58" actId="1076"/>
        <pc:sldMkLst>
          <pc:docMk/>
          <pc:sldMk cId="2628080417" sldId="272"/>
        </pc:sldMkLst>
        <pc:picChg chg="del">
          <ac:chgData name="Nguyễn Thanh Tùng" userId="b09325e3af7603c3" providerId="LiveId" clId="{1CA323F4-206D-4670-9373-4E4CB364F8E5}" dt="2019-06-06T15:57:16.625" v="52" actId="478"/>
          <ac:picMkLst>
            <pc:docMk/>
            <pc:sldMk cId="2628080417" sldId="272"/>
            <ac:picMk id="3" creationId="{DEB3AB59-4C57-44E5-8F38-F3F64860D4DC}"/>
          </ac:picMkLst>
        </pc:picChg>
        <pc:picChg chg="add mod">
          <ac:chgData name="Nguyễn Thanh Tùng" userId="b09325e3af7603c3" providerId="LiveId" clId="{1CA323F4-206D-4670-9373-4E4CB364F8E5}" dt="2019-06-06T15:57:37.353" v="58" actId="1076"/>
          <ac:picMkLst>
            <pc:docMk/>
            <pc:sldMk cId="2628080417" sldId="272"/>
            <ac:picMk id="6" creationId="{B816F89D-5DDC-40D6-B52D-D0FDFDE04F50}"/>
          </ac:picMkLst>
        </pc:picChg>
      </pc:sldChg>
      <pc:sldChg chg="del">
        <pc:chgData name="Nguyễn Thanh Tùng" userId="b09325e3af7603c3" providerId="LiveId" clId="{1CA323F4-206D-4670-9373-4E4CB364F8E5}" dt="2019-06-06T15:57:44.975" v="59" actId="2696"/>
        <pc:sldMkLst>
          <pc:docMk/>
          <pc:sldMk cId="1782058282" sldId="280"/>
        </pc:sldMkLst>
      </pc:sldChg>
      <pc:sldChg chg="addSp delSp modSp">
        <pc:chgData name="Nguyễn Thanh Tùng" userId="b09325e3af7603c3" providerId="LiveId" clId="{1CA323F4-206D-4670-9373-4E4CB364F8E5}" dt="2019-06-06T15:58:21.980" v="111" actId="14100"/>
        <pc:sldMkLst>
          <pc:docMk/>
          <pc:sldMk cId="4212809496" sldId="281"/>
        </pc:sldMkLst>
        <pc:spChg chg="mod">
          <ac:chgData name="Nguyễn Thanh Tùng" userId="b09325e3af7603c3" providerId="LiveId" clId="{1CA323F4-206D-4670-9373-4E4CB364F8E5}" dt="2019-06-06T15:58:14.769" v="108" actId="20577"/>
          <ac:spMkLst>
            <pc:docMk/>
            <pc:sldMk cId="4212809496" sldId="281"/>
            <ac:spMk id="108" creationId="{00000000-0000-0000-0000-000000000000}"/>
          </ac:spMkLst>
        </pc:spChg>
        <pc:picChg chg="del">
          <ac:chgData name="Nguyễn Thanh Tùng" userId="b09325e3af7603c3" providerId="LiveId" clId="{1CA323F4-206D-4670-9373-4E4CB364F8E5}" dt="2019-06-06T15:57:54.478" v="60" actId="478"/>
          <ac:picMkLst>
            <pc:docMk/>
            <pc:sldMk cId="4212809496" sldId="281"/>
            <ac:picMk id="3" creationId="{A91E4AC2-4644-49AD-AC40-EC18029E55EE}"/>
          </ac:picMkLst>
        </pc:picChg>
        <pc:picChg chg="add mod">
          <ac:chgData name="Nguyễn Thanh Tùng" userId="b09325e3af7603c3" providerId="LiveId" clId="{1CA323F4-206D-4670-9373-4E4CB364F8E5}" dt="2019-06-06T15:58:21.980" v="111" actId="14100"/>
          <ac:picMkLst>
            <pc:docMk/>
            <pc:sldMk cId="4212809496" sldId="281"/>
            <ac:picMk id="6" creationId="{DE12C18C-7F1B-42FF-803A-BD22217162B4}"/>
          </ac:picMkLst>
        </pc:picChg>
      </pc:sldChg>
      <pc:sldChg chg="addSp delSp modSp">
        <pc:chgData name="Nguyễn Thanh Tùng" userId="b09325e3af7603c3" providerId="LiveId" clId="{1CA323F4-206D-4670-9373-4E4CB364F8E5}" dt="2019-06-06T15:58:37.209" v="116" actId="14100"/>
        <pc:sldMkLst>
          <pc:docMk/>
          <pc:sldMk cId="4264203254" sldId="282"/>
        </pc:sldMkLst>
        <pc:picChg chg="del">
          <ac:chgData name="Nguyễn Thanh Tùng" userId="b09325e3af7603c3" providerId="LiveId" clId="{1CA323F4-206D-4670-9373-4E4CB364F8E5}" dt="2019-06-06T15:58:25.875" v="112" actId="478"/>
          <ac:picMkLst>
            <pc:docMk/>
            <pc:sldMk cId="4264203254" sldId="282"/>
            <ac:picMk id="3" creationId="{F4AD911E-F3BA-4CBC-9B99-BDA6947FC6DE}"/>
          </ac:picMkLst>
        </pc:picChg>
        <pc:picChg chg="add mod">
          <ac:chgData name="Nguyễn Thanh Tùng" userId="b09325e3af7603c3" providerId="LiveId" clId="{1CA323F4-206D-4670-9373-4E4CB364F8E5}" dt="2019-06-06T15:58:37.209" v="116" actId="14100"/>
          <ac:picMkLst>
            <pc:docMk/>
            <pc:sldMk cId="4264203254" sldId="282"/>
            <ac:picMk id="6" creationId="{267EE2BA-D1E8-408D-9ED7-79E2056A7D59}"/>
          </ac:picMkLst>
        </pc:picChg>
      </pc:sldChg>
      <pc:sldChg chg="addSp delSp modSp">
        <pc:chgData name="Nguyễn Thanh Tùng" userId="b09325e3af7603c3" providerId="LiveId" clId="{1CA323F4-206D-4670-9373-4E4CB364F8E5}" dt="2019-06-06T15:58:55.416" v="121" actId="14100"/>
        <pc:sldMkLst>
          <pc:docMk/>
          <pc:sldMk cId="2942917468" sldId="283"/>
        </pc:sldMkLst>
        <pc:picChg chg="del">
          <ac:chgData name="Nguyễn Thanh Tùng" userId="b09325e3af7603c3" providerId="LiveId" clId="{1CA323F4-206D-4670-9373-4E4CB364F8E5}" dt="2019-06-06T15:58:45.372" v="117" actId="478"/>
          <ac:picMkLst>
            <pc:docMk/>
            <pc:sldMk cId="2942917468" sldId="283"/>
            <ac:picMk id="3" creationId="{C36A490A-0C79-4287-A5E8-4B53C10A0643}"/>
          </ac:picMkLst>
        </pc:picChg>
        <pc:picChg chg="add mod">
          <ac:chgData name="Nguyễn Thanh Tùng" userId="b09325e3af7603c3" providerId="LiveId" clId="{1CA323F4-206D-4670-9373-4E4CB364F8E5}" dt="2019-06-06T15:58:55.416" v="121" actId="14100"/>
          <ac:picMkLst>
            <pc:docMk/>
            <pc:sldMk cId="2942917468" sldId="283"/>
            <ac:picMk id="6" creationId="{30E5CBB8-6A11-4400-B0E6-2DF9F8CD0142}"/>
          </ac:picMkLst>
        </pc:picChg>
      </pc:sldChg>
      <pc:sldChg chg="modSp">
        <pc:chgData name="Nguyễn Thanh Tùng" userId="b09325e3af7603c3" providerId="LiveId" clId="{1CA323F4-206D-4670-9373-4E4CB364F8E5}" dt="2019-06-06T15:52:09.197" v="0" actId="207"/>
        <pc:sldMkLst>
          <pc:docMk/>
          <pc:sldMk cId="1345025226" sldId="286"/>
        </pc:sldMkLst>
        <pc:spChg chg="mod">
          <ac:chgData name="Nguyễn Thanh Tùng" userId="b09325e3af7603c3" providerId="LiveId" clId="{1CA323F4-206D-4670-9373-4E4CB364F8E5}" dt="2019-06-06T15:52:09.197" v="0" actId="207"/>
          <ac:spMkLst>
            <pc:docMk/>
            <pc:sldMk cId="1345025226" sldId="286"/>
            <ac:spMk id="4" creationId="{1A193434-50B2-4CC8-8049-CEC88989024A}"/>
          </ac:spMkLst>
        </pc:spChg>
      </pc:sldChg>
      <pc:sldChg chg="modSp">
        <pc:chgData name="Nguyễn Thanh Tùng" userId="b09325e3af7603c3" providerId="LiveId" clId="{1CA323F4-206D-4670-9373-4E4CB364F8E5}" dt="2019-06-06T15:56:35.221" v="41" actId="20577"/>
        <pc:sldMkLst>
          <pc:docMk/>
          <pc:sldMk cId="99770236" sldId="287"/>
        </pc:sldMkLst>
        <pc:spChg chg="mod">
          <ac:chgData name="Nguyễn Thanh Tùng" userId="b09325e3af7603c3" providerId="LiveId" clId="{1CA323F4-206D-4670-9373-4E4CB364F8E5}" dt="2019-06-06T15:56:35.221" v="41" actId="20577"/>
          <ac:spMkLst>
            <pc:docMk/>
            <pc:sldMk cId="99770236" sldId="287"/>
            <ac:spMk id="4" creationId="{CD56E089-FE1D-4716-AD0C-5387C4B95892}"/>
          </ac:spMkLst>
        </pc:spChg>
      </pc:sldChg>
      <pc:sldChg chg="modSp">
        <pc:chgData name="Nguyễn Thanh Tùng" userId="b09325e3af7603c3" providerId="LiveId" clId="{1CA323F4-206D-4670-9373-4E4CB364F8E5}" dt="2019-06-06T15:56:43.519" v="45" actId="20577"/>
        <pc:sldMkLst>
          <pc:docMk/>
          <pc:sldMk cId="977934839" sldId="288"/>
        </pc:sldMkLst>
        <pc:spChg chg="mod">
          <ac:chgData name="Nguyễn Thanh Tùng" userId="b09325e3af7603c3" providerId="LiveId" clId="{1CA323F4-206D-4670-9373-4E4CB364F8E5}" dt="2019-06-06T15:56:43.519" v="45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addSp delSp modSp">
        <pc:chgData name="Nguyễn Thanh Tùng" userId="b09325e3af7603c3" providerId="LiveId" clId="{1CA323F4-206D-4670-9373-4E4CB364F8E5}" dt="2019-06-06T15:59:45.528" v="126" actId="14100"/>
        <pc:sldMkLst>
          <pc:docMk/>
          <pc:sldMk cId="1530991284" sldId="292"/>
        </pc:sldMkLst>
        <pc:picChg chg="del">
          <ac:chgData name="Nguyễn Thanh Tùng" userId="b09325e3af7603c3" providerId="LiveId" clId="{1CA323F4-206D-4670-9373-4E4CB364F8E5}" dt="2019-06-06T15:59:34.869" v="122" actId="478"/>
          <ac:picMkLst>
            <pc:docMk/>
            <pc:sldMk cId="1530991284" sldId="292"/>
            <ac:picMk id="3" creationId="{665C44CB-651A-4005-A8C5-B1099D6F05E3}"/>
          </ac:picMkLst>
        </pc:picChg>
        <pc:picChg chg="add mod">
          <ac:chgData name="Nguyễn Thanh Tùng" userId="b09325e3af7603c3" providerId="LiveId" clId="{1CA323F4-206D-4670-9373-4E4CB364F8E5}" dt="2019-06-06T15:59:45.528" v="126" actId="14100"/>
          <ac:picMkLst>
            <pc:docMk/>
            <pc:sldMk cId="1530991284" sldId="292"/>
            <ac:picMk id="6" creationId="{FCF83695-1928-461A-8667-C34CA8CD9F41}"/>
          </ac:picMkLst>
        </pc:picChg>
      </pc:sldChg>
    </pc:docChg>
  </pc:docChgLst>
  <pc:docChgLst>
    <pc:chgData name="Nguyễn Thanh Tùng" userId="b09325e3af7603c3" providerId="LiveId" clId="{4BA26896-BCA2-4850-986F-A99DA28AACC3}"/>
    <pc:docChg chg="undo custSel addSld delSld modSld modMainMaster">
      <pc:chgData name="Nguyễn Thanh Tùng" userId="b09325e3af7603c3" providerId="LiveId" clId="{4BA26896-BCA2-4850-986F-A99DA28AACC3}" dt="2019-06-07T03:32:40.059" v="286" actId="20577"/>
      <pc:docMkLst>
        <pc:docMk/>
      </pc:docMkLst>
      <pc:sldChg chg="modSp setBg">
        <pc:chgData name="Nguyễn Thanh Tùng" userId="b09325e3af7603c3" providerId="LiveId" clId="{4BA26896-BCA2-4850-986F-A99DA28AACC3}" dt="2019-06-07T02:29:50.699" v="278" actId="20577"/>
        <pc:sldMkLst>
          <pc:docMk/>
          <pc:sldMk cId="0" sldId="257"/>
        </pc:sldMkLst>
        <pc:spChg chg="mod">
          <ac:chgData name="Nguyễn Thanh Tùng" userId="b09325e3af7603c3" providerId="LiveId" clId="{4BA26896-BCA2-4850-986F-A99DA28AACC3}" dt="2019-06-07T02:29:50.699" v="278" actId="20577"/>
          <ac:spMkLst>
            <pc:docMk/>
            <pc:sldMk cId="0" sldId="257"/>
            <ac:spMk id="10" creationId="{0731BBF1-2C5E-43DE-9C20-5419BFFA3A0D}"/>
          </ac:spMkLst>
        </pc:spChg>
      </pc:sldChg>
      <pc:sldChg chg="modSp setBg">
        <pc:chgData name="Nguyễn Thanh Tùng" userId="b09325e3af7603c3" providerId="LiveId" clId="{4BA26896-BCA2-4850-986F-A99DA28AACC3}" dt="2019-06-06T16:23:57.459" v="194" actId="255"/>
        <pc:sldMkLst>
          <pc:docMk/>
          <pc:sldMk cId="0" sldId="259"/>
        </pc:sldMkLst>
        <pc:spChg chg="mod">
          <ac:chgData name="Nguyễn Thanh Tùng" userId="b09325e3af7603c3" providerId="LiveId" clId="{4BA26896-BCA2-4850-986F-A99DA28AACC3}" dt="2019-06-06T16:23:57.459" v="194" actId="255"/>
          <ac:spMkLst>
            <pc:docMk/>
            <pc:sldMk cId="0" sldId="259"/>
            <ac:spMk id="4" creationId="{CD56E089-FE1D-4716-AD0C-5387C4B95892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8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7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628080417" sldId="27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12809496" sldId="281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64203254" sldId="28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942917468" sldId="283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356378833" sldId="284"/>
        </pc:sldMkLst>
      </pc:sldChg>
      <pc:sldChg chg="modSp setBg">
        <pc:chgData name="Nguyễn Thanh Tùng" userId="b09325e3af7603c3" providerId="LiveId" clId="{4BA26896-BCA2-4850-986F-A99DA28AACC3}" dt="2019-06-06T16:21:38.302" v="175" actId="20577"/>
        <pc:sldMkLst>
          <pc:docMk/>
          <pc:sldMk cId="1345025226" sldId="286"/>
        </pc:sldMkLst>
        <pc:spChg chg="mod">
          <ac:chgData name="Nguyễn Thanh Tùng" userId="b09325e3af7603c3" providerId="LiveId" clId="{4BA26896-BCA2-4850-986F-A99DA28AACC3}" dt="2019-06-06T16:21:38.302" v="175" actId="20577"/>
          <ac:spMkLst>
            <pc:docMk/>
            <pc:sldMk cId="1345025226" sldId="286"/>
            <ac:spMk id="4" creationId="{1A193434-50B2-4CC8-8049-CEC88989024A}"/>
          </ac:spMkLst>
        </pc:spChg>
      </pc:sldChg>
      <pc:sldChg chg="modSp setBg">
        <pc:chgData name="Nguyễn Thanh Tùng" userId="b09325e3af7603c3" providerId="LiveId" clId="{4BA26896-BCA2-4850-986F-A99DA28AACC3}" dt="2019-06-06T16:24:09.871" v="198" actId="255"/>
        <pc:sldMkLst>
          <pc:docMk/>
          <pc:sldMk cId="99770236" sldId="287"/>
        </pc:sldMkLst>
        <pc:spChg chg="mod">
          <ac:chgData name="Nguyễn Thanh Tùng" userId="b09325e3af7603c3" providerId="LiveId" clId="{4BA26896-BCA2-4850-986F-A99DA28AACC3}" dt="2019-06-06T16:24:09.871" v="198" actId="255"/>
          <ac:spMkLst>
            <pc:docMk/>
            <pc:sldMk cId="99770236" sldId="287"/>
            <ac:spMk id="4" creationId="{CD56E089-FE1D-4716-AD0C-5387C4B95892}"/>
          </ac:spMkLst>
        </pc:spChg>
      </pc:sldChg>
      <pc:sldChg chg="delSp modSp setBg">
        <pc:chgData name="Nguyễn Thanh Tùng" userId="b09325e3af7603c3" providerId="LiveId" clId="{4BA26896-BCA2-4850-986F-A99DA28AACC3}" dt="2019-06-07T03:32:40.059" v="286" actId="20577"/>
        <pc:sldMkLst>
          <pc:docMk/>
          <pc:sldMk cId="977934839" sldId="288"/>
        </pc:sldMkLst>
        <pc:spChg chg="del mod">
          <ac:chgData name="Nguyễn Thanh Tùng" userId="b09325e3af7603c3" providerId="LiveId" clId="{4BA26896-BCA2-4850-986F-A99DA28AACC3}" dt="2019-06-07T03:32:00.810" v="282" actId="478"/>
          <ac:spMkLst>
            <pc:docMk/>
            <pc:sldMk cId="977934839" sldId="288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7T03:32:40.059" v="286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587216163" sldId="289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3540900304" sldId="290"/>
        </pc:sldMkLst>
      </pc:sldChg>
      <pc:sldChg chg="addSp delSp modSp setBg">
        <pc:chgData name="Nguyễn Thanh Tùng" userId="b09325e3af7603c3" providerId="LiveId" clId="{4BA26896-BCA2-4850-986F-A99DA28AACC3}" dt="2019-06-06T16:32:59.511" v="258" actId="14100"/>
        <pc:sldMkLst>
          <pc:docMk/>
          <pc:sldMk cId="3141650864" sldId="291"/>
        </pc:sldMkLst>
        <pc:spChg chg="mod">
          <ac:chgData name="Nguyễn Thanh Tùng" userId="b09325e3af7603c3" providerId="LiveId" clId="{4BA26896-BCA2-4850-986F-A99DA28AACC3}" dt="2019-06-06T16:32:42.728" v="251" actId="20577"/>
          <ac:spMkLst>
            <pc:docMk/>
            <pc:sldMk cId="3141650864" sldId="291"/>
            <ac:spMk id="108" creationId="{00000000-0000-0000-0000-000000000000}"/>
          </ac:spMkLst>
        </pc:spChg>
        <pc:picChg chg="del">
          <ac:chgData name="Nguyễn Thanh Tùng" userId="b09325e3af7603c3" providerId="LiveId" clId="{4BA26896-BCA2-4850-986F-A99DA28AACC3}" dt="2019-06-06T16:32:37.004" v="237" actId="478"/>
          <ac:picMkLst>
            <pc:docMk/>
            <pc:sldMk cId="3141650864" sldId="291"/>
            <ac:picMk id="3" creationId="{3C2A804F-D636-4265-BD46-9C3F0D684CF7}"/>
          </ac:picMkLst>
        </pc:picChg>
        <pc:picChg chg="add mod">
          <ac:chgData name="Nguyễn Thanh Tùng" userId="b09325e3af7603c3" providerId="LiveId" clId="{4BA26896-BCA2-4850-986F-A99DA28AACC3}" dt="2019-06-06T16:32:59.511" v="258" actId="14100"/>
          <ac:picMkLst>
            <pc:docMk/>
            <pc:sldMk cId="3141650864" sldId="291"/>
            <ac:picMk id="6" creationId="{141443A0-230B-4D8D-A7AB-AFD401E8F664}"/>
          </ac:picMkLst>
        </pc:pic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1530991284" sldId="292"/>
        </pc:sldMkLst>
      </pc:sldChg>
      <pc:sldChg chg="modSp setBg">
        <pc:chgData name="Nguyễn Thanh Tùng" userId="b09325e3af7603c3" providerId="LiveId" clId="{4BA26896-BCA2-4850-986F-A99DA28AACC3}" dt="2019-06-06T16:20:00.181" v="134" actId="14100"/>
        <pc:sldMkLst>
          <pc:docMk/>
          <pc:sldMk cId="1791146141" sldId="293"/>
        </pc:sldMkLst>
        <pc:spChg chg="mod">
          <ac:chgData name="Nguyễn Thanh Tùng" userId="b09325e3af7603c3" providerId="LiveId" clId="{4BA26896-BCA2-4850-986F-A99DA28AACC3}" dt="2019-06-06T16:19:44.903" v="131" actId="20577"/>
          <ac:spMkLst>
            <pc:docMk/>
            <pc:sldMk cId="1791146141" sldId="293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00.181" v="134" actId="14100"/>
          <ac:picMkLst>
            <pc:docMk/>
            <pc:sldMk cId="1791146141" sldId="293"/>
            <ac:picMk id="2" creationId="{5A16B66E-77E6-4DB8-9E38-0EA2A4067B7E}"/>
          </ac:picMkLst>
        </pc:picChg>
      </pc:sldChg>
      <pc:sldChg chg="modSp setBg">
        <pc:chgData name="Nguyễn Thanh Tùng" userId="b09325e3af7603c3" providerId="LiveId" clId="{4BA26896-BCA2-4850-986F-A99DA28AACC3}" dt="2019-06-06T16:20:23.325" v="146" actId="20577"/>
        <pc:sldMkLst>
          <pc:docMk/>
          <pc:sldMk cId="1771671872" sldId="294"/>
        </pc:sldMkLst>
        <pc:spChg chg="mod">
          <ac:chgData name="Nguyễn Thanh Tùng" userId="b09325e3af7603c3" providerId="LiveId" clId="{4BA26896-BCA2-4850-986F-A99DA28AACC3}" dt="2019-06-06T16:20:23.325" v="146" actId="20577"/>
          <ac:spMkLst>
            <pc:docMk/>
            <pc:sldMk cId="1771671872" sldId="294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14.228" v="136" actId="14100"/>
          <ac:picMkLst>
            <pc:docMk/>
            <pc:sldMk cId="1771671872" sldId="294"/>
            <ac:picMk id="3" creationId="{FEABD25A-1E16-450F-9370-C67F069CED4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1408534724" sldId="295"/>
        </pc:sldMkLst>
        <pc:picChg chg="add del mod">
          <ac:chgData name="Nguyễn Thanh Tùng" userId="b09325e3af7603c3" providerId="LiveId" clId="{4BA26896-BCA2-4850-986F-A99DA28AACC3}" dt="2019-06-06T16:11:33.952" v="21" actId="478"/>
          <ac:picMkLst>
            <pc:docMk/>
            <pc:sldMk cId="1408534724" sldId="295"/>
            <ac:picMk id="3" creationId="{DA9C9990-F016-452F-AD51-AF4EF4AC2B0D}"/>
          </ac:picMkLst>
        </pc:picChg>
        <pc:picChg chg="add mod">
          <ac:chgData name="Nguyễn Thanh Tùng" userId="b09325e3af7603c3" providerId="LiveId" clId="{4BA26896-BCA2-4850-986F-A99DA28AACC3}" dt="2019-06-06T16:09:05.936" v="11" actId="14100"/>
          <ac:picMkLst>
            <pc:docMk/>
            <pc:sldMk cId="1408534724" sldId="295"/>
            <ac:picMk id="6" creationId="{CCA5D8DD-D9A2-44A5-8D4F-3A1BB0DDD573}"/>
          </ac:picMkLst>
        </pc:picChg>
        <pc:picChg chg="add mod">
          <ac:chgData name="Nguyễn Thanh Tùng" userId="b09325e3af7603c3" providerId="LiveId" clId="{4BA26896-BCA2-4850-986F-A99DA28AACC3}" dt="2019-06-06T16:11:58.643" v="26" actId="1076"/>
          <ac:picMkLst>
            <pc:docMk/>
            <pc:sldMk cId="1408534724" sldId="295"/>
            <ac:picMk id="7" creationId="{2DB07746-D7CC-49EC-AD6C-5F83DB65EEFF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499804542" sldId="296"/>
        </pc:sldMkLst>
        <pc:picChg chg="add mod">
          <ac:chgData name="Nguyễn Thanh Tùng" userId="b09325e3af7603c3" providerId="LiveId" clId="{4BA26896-BCA2-4850-986F-A99DA28AACC3}" dt="2019-06-06T16:14:40.297" v="74" actId="1076"/>
          <ac:picMkLst>
            <pc:docMk/>
            <pc:sldMk cId="2499804542" sldId="296"/>
            <ac:picMk id="6" creationId="{2B58F6C0-1B24-44BF-A800-AEFDB8CE90D5}"/>
          </ac:picMkLst>
        </pc:picChg>
        <pc:picChg chg="del">
          <ac:chgData name="Nguyễn Thanh Tùng" userId="b09325e3af7603c3" providerId="LiveId" clId="{4BA26896-BCA2-4850-986F-A99DA28AACC3}" dt="2019-06-06T16:14:27.701" v="68" actId="478"/>
          <ac:picMkLst>
            <pc:docMk/>
            <pc:sldMk cId="2499804542" sldId="296"/>
            <ac:picMk id="7" creationId="{3C2DD5B4-0DE6-47AF-989C-4124A66274F9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609612963" sldId="297"/>
        </pc:sldMkLst>
        <pc:picChg chg="add mod">
          <ac:chgData name="Nguyễn Thanh Tùng" userId="b09325e3af7603c3" providerId="LiveId" clId="{4BA26896-BCA2-4850-986F-A99DA28AACC3}" dt="2019-06-06T16:13:43.161" v="55" actId="1076"/>
          <ac:picMkLst>
            <pc:docMk/>
            <pc:sldMk cId="2609612963" sldId="297"/>
            <ac:picMk id="6" creationId="{B7FB7194-093C-4DBC-B6F3-62B7C6FF60B4}"/>
          </ac:picMkLst>
        </pc:picChg>
        <pc:picChg chg="del">
          <ac:chgData name="Nguyễn Thanh Tùng" userId="b09325e3af7603c3" providerId="LiveId" clId="{4BA26896-BCA2-4850-986F-A99DA28AACC3}" dt="2019-06-06T16:13:30.211" v="48" actId="478"/>
          <ac:picMkLst>
            <pc:docMk/>
            <pc:sldMk cId="2609612963" sldId="297"/>
            <ac:picMk id="7" creationId="{E1C82D6B-115C-43E5-AD1F-F37720137A3B}"/>
          </ac:picMkLst>
        </pc:picChg>
      </pc:sldChg>
      <pc:sldChg chg="addSp delSp modSp del">
        <pc:chgData name="Nguyễn Thanh Tùng" userId="b09325e3af7603c3" providerId="LiveId" clId="{4BA26896-BCA2-4850-986F-A99DA28AACC3}" dt="2019-06-06T16:12:16.720" v="28" actId="2696"/>
        <pc:sldMkLst>
          <pc:docMk/>
          <pc:sldMk cId="431409930" sldId="298"/>
        </pc:sldMkLst>
        <pc:spChg chg="add del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2" creationId="{8339D7DD-BE5C-4091-AAB7-7CBF0F91DCD2}"/>
          </ac:spMkLst>
        </pc:spChg>
        <pc:spChg chg="add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4" creationId="{0D7A8FAD-216B-4158-83F5-B09D56CE822F}"/>
          </ac:spMkLst>
        </pc:spChg>
        <pc:picChg chg="mod">
          <ac:chgData name="Nguyễn Thanh Tùng" userId="b09325e3af7603c3" providerId="LiveId" clId="{4BA26896-BCA2-4850-986F-A99DA28AACC3}" dt="2019-06-06T16:09:21.179" v="16" actId="14100"/>
          <ac:picMkLst>
            <pc:docMk/>
            <pc:sldMk cId="431409930" sldId="298"/>
            <ac:picMk id="3" creationId="{841D3DA7-3609-4BDE-BD3B-C7689362E333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914089978" sldId="299"/>
        </pc:sldMkLst>
        <pc:picChg chg="del mod">
          <ac:chgData name="Nguyễn Thanh Tùng" userId="b09325e3af7603c3" providerId="LiveId" clId="{4BA26896-BCA2-4850-986F-A99DA28AACC3}" dt="2019-06-06T16:12:24.074" v="29" actId="478"/>
          <ac:picMkLst>
            <pc:docMk/>
            <pc:sldMk cId="2914089978" sldId="299"/>
            <ac:picMk id="3" creationId="{0A70E84C-6890-4E83-A06F-A946BBD5E1BD}"/>
          </ac:picMkLst>
        </pc:picChg>
        <pc:picChg chg="add mod">
          <ac:chgData name="Nguyễn Thanh Tùng" userId="b09325e3af7603c3" providerId="LiveId" clId="{4BA26896-BCA2-4850-986F-A99DA28AACC3}" dt="2019-06-06T16:12:34.820" v="34" actId="1076"/>
          <ac:picMkLst>
            <pc:docMk/>
            <pc:sldMk cId="2914089978" sldId="299"/>
            <ac:picMk id="6" creationId="{2105AE8B-5364-4708-96EA-1FBC5E2825E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698504149" sldId="300"/>
        </pc:sldMkLst>
        <pc:picChg chg="del mod">
          <ac:chgData name="Nguyễn Thanh Tùng" userId="b09325e3af7603c3" providerId="LiveId" clId="{4BA26896-BCA2-4850-986F-A99DA28AACC3}" dt="2019-06-06T16:12:41.824" v="35" actId="478"/>
          <ac:picMkLst>
            <pc:docMk/>
            <pc:sldMk cId="698504149" sldId="300"/>
            <ac:picMk id="3" creationId="{E2EB8C45-485F-4E1E-A270-ED28C7CF4334}"/>
          </ac:picMkLst>
        </pc:picChg>
        <pc:picChg chg="add mod">
          <ac:chgData name="Nguyễn Thanh Tùng" userId="b09325e3af7603c3" providerId="LiveId" clId="{4BA26896-BCA2-4850-986F-A99DA28AACC3}" dt="2019-06-06T16:12:50.097" v="40" actId="14100"/>
          <ac:picMkLst>
            <pc:docMk/>
            <pc:sldMk cId="698504149" sldId="300"/>
            <ac:picMk id="6" creationId="{B32644AD-08D5-4035-8945-96B6C4D6060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582290662" sldId="301"/>
        </pc:sldMkLst>
        <pc:picChg chg="add mod">
          <ac:chgData name="Nguyễn Thanh Tùng" userId="b09325e3af7603c3" providerId="LiveId" clId="{4BA26896-BCA2-4850-986F-A99DA28AACC3}" dt="2019-06-06T16:14:08.568" v="61" actId="1076"/>
          <ac:picMkLst>
            <pc:docMk/>
            <pc:sldMk cId="582290662" sldId="301"/>
            <ac:picMk id="6" creationId="{A4EF7864-2E36-4C07-9572-08AF58080F4C}"/>
          </ac:picMkLst>
        </pc:picChg>
        <pc:picChg chg="del">
          <ac:chgData name="Nguyễn Thanh Tùng" userId="b09325e3af7603c3" providerId="LiveId" clId="{4BA26896-BCA2-4850-986F-A99DA28AACC3}" dt="2019-06-06T16:14:01.292" v="56" actId="478"/>
          <ac:picMkLst>
            <pc:docMk/>
            <pc:sldMk cId="582290662" sldId="301"/>
            <ac:picMk id="7" creationId="{C595332C-68D8-4259-AF06-CC840976089C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56412526" sldId="302"/>
        </pc:sldMkLst>
        <pc:picChg chg="del">
          <ac:chgData name="Nguyễn Thanh Tùng" userId="b09325e3af7603c3" providerId="LiveId" clId="{4BA26896-BCA2-4850-986F-A99DA28AACC3}" dt="2019-06-06T16:12:56.993" v="41" actId="478"/>
          <ac:picMkLst>
            <pc:docMk/>
            <pc:sldMk cId="256412526" sldId="302"/>
            <ac:picMk id="3" creationId="{3A7C569A-BFC0-4D6C-9D95-B5FD4F02CF8D}"/>
          </ac:picMkLst>
        </pc:picChg>
        <pc:picChg chg="add mod">
          <ac:chgData name="Nguyễn Thanh Tùng" userId="b09325e3af7603c3" providerId="LiveId" clId="{4BA26896-BCA2-4850-986F-A99DA28AACC3}" dt="2019-06-06T16:13:10.145" v="47" actId="1076"/>
          <ac:picMkLst>
            <pc:docMk/>
            <pc:sldMk cId="256412526" sldId="302"/>
            <ac:picMk id="6" creationId="{17FEED69-23AC-4F30-8BDE-9F8AAC41431B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847493779" sldId="303"/>
        </pc:sldMkLst>
        <pc:picChg chg="del">
          <ac:chgData name="Nguyễn Thanh Tùng" userId="b09325e3af7603c3" providerId="LiveId" clId="{4BA26896-BCA2-4850-986F-A99DA28AACC3}" dt="2019-06-06T16:14:13.853" v="62" actId="478"/>
          <ac:picMkLst>
            <pc:docMk/>
            <pc:sldMk cId="2847493779" sldId="303"/>
            <ac:picMk id="3" creationId="{18A172C9-2DEF-4CD7-A8BA-E35EA64C5DA0}"/>
          </ac:picMkLst>
        </pc:picChg>
        <pc:picChg chg="add mod">
          <ac:chgData name="Nguyễn Thanh Tùng" userId="b09325e3af7603c3" providerId="LiveId" clId="{4BA26896-BCA2-4850-986F-A99DA28AACC3}" dt="2019-06-06T16:14:20.609" v="66" actId="14100"/>
          <ac:picMkLst>
            <pc:docMk/>
            <pc:sldMk cId="2847493779" sldId="303"/>
            <ac:picMk id="6" creationId="{6391538F-AE92-4D4E-8180-8F835F794700}"/>
          </ac:picMkLst>
        </pc:picChg>
      </pc:sldChg>
      <pc:sldChg chg="addSp delSp modSp add del setBg">
        <pc:chgData name="Nguyễn Thanh Tùng" userId="b09325e3af7603c3" providerId="LiveId" clId="{4BA26896-BCA2-4850-986F-A99DA28AACC3}" dt="2019-06-06T16:16:03.232" v="82"/>
        <pc:sldMkLst>
          <pc:docMk/>
          <pc:sldMk cId="1292576081" sldId="304"/>
        </pc:sldMkLst>
        <pc:spChg chg="mod">
          <ac:chgData name="Nguyễn Thanh Tùng" userId="b09325e3af7603c3" providerId="LiveId" clId="{4BA26896-BCA2-4850-986F-A99DA28AACC3}" dt="2019-06-06T16:16:01.357" v="81" actId="1076"/>
          <ac:spMkLst>
            <pc:docMk/>
            <pc:sldMk cId="1292576081" sldId="304"/>
            <ac:spMk id="155" creationId="{00000000-0000-0000-0000-000000000000}"/>
          </ac:spMkLst>
        </pc:spChg>
        <pc:picChg chg="add del">
          <ac:chgData name="Nguyễn Thanh Tùng" userId="b09325e3af7603c3" providerId="LiveId" clId="{4BA26896-BCA2-4850-986F-A99DA28AACC3}" dt="2019-06-06T16:15:59.682" v="80" actId="478"/>
          <ac:picMkLst>
            <pc:docMk/>
            <pc:sldMk cId="1292576081" sldId="304"/>
            <ac:picMk id="6" creationId="{2B58F6C0-1B24-44BF-A800-AEFDB8CE90D5}"/>
          </ac:picMkLst>
        </pc:picChg>
      </pc:sldChg>
      <pc:sldChg chg="addSp delSp modSp add setBg">
        <pc:chgData name="Nguyễn Thanh Tùng" userId="b09325e3af7603c3" providerId="LiveId" clId="{4BA26896-BCA2-4850-986F-A99DA28AACC3}" dt="2019-06-06T16:18:16.295" v="119" actId="1076"/>
        <pc:sldMkLst>
          <pc:docMk/>
          <pc:sldMk cId="1748988386" sldId="304"/>
        </pc:sldMkLst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2" creationId="{DFAAA071-715B-410E-8039-EEF87ABD4741}"/>
          </ac:spMkLst>
        </pc:spChg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3" creationId="{ECDBF8AA-773E-4572-B2DE-F24C99C1D77E}"/>
          </ac:spMkLst>
        </pc:spChg>
        <pc:picChg chg="del">
          <ac:chgData name="Nguyễn Thanh Tùng" userId="b09325e3af7603c3" providerId="LiveId" clId="{4BA26896-BCA2-4850-986F-A99DA28AACC3}" dt="2019-06-06T16:18:09.547" v="114" actId="478"/>
          <ac:picMkLst>
            <pc:docMk/>
            <pc:sldMk cId="1748988386" sldId="304"/>
            <ac:picMk id="6" creationId="{2B58F6C0-1B24-44BF-A800-AEFDB8CE90D5}"/>
          </ac:picMkLst>
        </pc:picChg>
        <pc:picChg chg="add mod">
          <ac:chgData name="Nguyễn Thanh Tùng" userId="b09325e3af7603c3" providerId="LiveId" clId="{4BA26896-BCA2-4850-986F-A99DA28AACC3}" dt="2019-06-06T16:18:16.295" v="119" actId="1076"/>
          <ac:picMkLst>
            <pc:docMk/>
            <pc:sldMk cId="1748988386" sldId="304"/>
            <ac:picMk id="8" creationId="{48838403-1DE5-4F94-A7BF-4A8C8CDD9B6A}"/>
          </ac:picMkLst>
        </pc:picChg>
      </pc:sldChg>
      <pc:sldChg chg="add del setBg">
        <pc:chgData name="Nguyễn Thanh Tùng" userId="b09325e3af7603c3" providerId="LiveId" clId="{4BA26896-BCA2-4850-986F-A99DA28AACC3}" dt="2019-06-06T16:18:21.610" v="120" actId="2696"/>
        <pc:sldMkLst>
          <pc:docMk/>
          <pc:sldMk cId="619518293" sldId="305"/>
        </pc:sldMkLst>
      </pc:sldChg>
      <pc:sldChg chg="add del">
        <pc:chgData name="Nguyễn Thanh Tùng" userId="b09325e3af7603c3" providerId="LiveId" clId="{4BA26896-BCA2-4850-986F-A99DA28AACC3}" dt="2019-06-06T16:26:05.905" v="235" actId="2696"/>
        <pc:sldMkLst>
          <pc:docMk/>
          <pc:sldMk cId="3899601840" sldId="305"/>
        </pc:sldMkLst>
      </pc:sldChg>
      <pc:sldChg chg="delSp modSp add del">
        <pc:chgData name="Nguyễn Thanh Tùng" userId="b09325e3af7603c3" providerId="LiveId" clId="{4BA26896-BCA2-4850-986F-A99DA28AACC3}" dt="2019-06-07T03:32:14.982" v="285" actId="2696"/>
        <pc:sldMkLst>
          <pc:docMk/>
          <pc:sldMk cId="4013591935" sldId="306"/>
        </pc:sldMkLst>
        <pc:spChg chg="del">
          <ac:chgData name="Nguyễn Thanh Tùng" userId="b09325e3af7603c3" providerId="LiveId" clId="{4BA26896-BCA2-4850-986F-A99DA28AACC3}" dt="2019-06-06T16:25:51.545" v="233" actId="478"/>
          <ac:spMkLst>
            <pc:docMk/>
            <pc:sldMk cId="4013591935" sldId="306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7T02:26:57.539" v="263" actId="20577"/>
          <ac:spMkLst>
            <pc:docMk/>
            <pc:sldMk cId="4013591935" sldId="306"/>
            <ac:spMk id="94" creationId="{00000000-0000-0000-0000-000000000000}"/>
          </ac:spMkLst>
        </pc:spChg>
      </pc:sldChg>
      <pc:sldChg chg="add del">
        <pc:chgData name="Nguyễn Thanh Tùng" userId="b09325e3af7603c3" providerId="LiveId" clId="{4BA26896-BCA2-4850-986F-A99DA28AACC3}" dt="2019-06-06T16:33:10.158" v="259" actId="2696"/>
        <pc:sldMkLst>
          <pc:docMk/>
          <pc:sldMk cId="2776883416" sldId="307"/>
        </pc:sldMkLst>
      </pc:sldChg>
      <pc:sldMasterChg chg="setBg modSldLayout">
        <pc:chgData name="Nguyễn Thanh Tùng" userId="b09325e3af7603c3" providerId="LiveId" clId="{4BA26896-BCA2-4850-986F-A99DA28AACC3}" dt="2019-06-06T16:17:53.912" v="113"/>
        <pc:sldMasterMkLst>
          <pc:docMk/>
          <pc:sldMasterMk cId="0" sldId="2147483663"/>
        </pc:sldMasterMkLst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2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3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4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5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6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7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8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03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551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68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93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620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777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96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938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005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029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63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314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076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655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834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27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60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28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25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4957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template slide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094132" y="1860694"/>
            <a:ext cx="15147235" cy="102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GB" sz="6000" b="1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Báo </a:t>
            </a:r>
            <a:r>
              <a:rPr lang="en-GB" sz="6000" b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n-GB" sz="6000" b="1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áo </a:t>
            </a:r>
            <a:r>
              <a:rPr lang="en-GB" sz="6000" b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Dự Án</a:t>
            </a:r>
            <a:endParaRPr sz="6000" b="1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1674" y="575722"/>
            <a:ext cx="3790216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4764" y="4514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Đánh giá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95833-C31F-48A1-A75E-A09AF88D48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61419" y="1381883"/>
            <a:ext cx="10007898" cy="82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Đăng nhập   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B5828-EABE-481A-BB10-839D37ABCC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8" y="1651000"/>
            <a:ext cx="14781142" cy="810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37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Thêm sách vào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 hàng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60B89-CDAB-4B52-B04B-6195097846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04" y="1480212"/>
            <a:ext cx="13963996" cy="8120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21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Thanh toán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37FA0-987C-4DD7-8F88-AA87671FB8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1651000"/>
            <a:ext cx="14688377" cy="810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99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Đánh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giá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95D7C-FB78-42C2-A575-347FA2DFD9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48" y="1271588"/>
            <a:ext cx="14986552" cy="848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65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S</a:t>
            </a:r>
            <a:r>
              <a:rPr lang="en-US" sz="4800">
                <a:solidFill>
                  <a:srgbClr val="FFFFFF"/>
                </a:solidFill>
                <a:latin typeface="Helvetica Neue Light"/>
                <a:sym typeface="Helvetica Neue Light"/>
              </a:rPr>
              <a:t>ơ đồ l</a:t>
            </a: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ớp(Class Diagram)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48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vi-VN" sz="48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78439-639A-4DF1-9A9F-3820D073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773" y="1866378"/>
            <a:ext cx="11659104" cy="7014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S</a:t>
            </a:r>
            <a:r>
              <a:rPr lang="en-US" sz="4800">
                <a:solidFill>
                  <a:srgbClr val="FFFFFF"/>
                </a:solidFill>
                <a:latin typeface="Helvetica Neue Light"/>
                <a:sym typeface="Helvetica Neue Light"/>
              </a:rPr>
              <a:t>ơ đồ l</a:t>
            </a: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ớp(Class Diagram)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Mô hình 3 tầng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vi-VN" sz="36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A2629-CFEF-47F1-B76E-CF671D13D9A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59839"/>
            <a:ext cx="16573500" cy="7201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99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Kiểm thử DAL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LoginDAL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GetListItemsDAL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GetAnItemByIdDAL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CreateShoppingCartDAL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ShowOrderUserPaySuccessDAL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RateItemDAL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UpdateRateItemDAL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GetAllRatingDAL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16B66E-77E6-4DB8-9E38-0EA2A4067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696" y="1280616"/>
            <a:ext cx="9114820" cy="81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4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Kiểm thử BL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LoginBL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GetListItemsBL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GetAnItemByIdBL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CreateShoppingCartBL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ShowOrderUserPaySuccessBL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RateItemBL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UpdateRateItemBL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GetAllRatingBL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BD25A-1E16-450F-9370-C67F069C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1280616"/>
            <a:ext cx="10159447" cy="84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GUI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07746-D7CC-49EC-AD6C-5F83DB65EE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12" y="2932741"/>
            <a:ext cx="10490531" cy="4581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53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05"/>
            <a:ext cx="17340264" cy="9742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FEDA2-A5A8-4A6B-AFE6-DE9199AD8B56}"/>
              </a:ext>
            </a:extLst>
          </p:cNvPr>
          <p:cNvSpPr txBox="1"/>
          <p:nvPr/>
        </p:nvSpPr>
        <p:spPr>
          <a:xfrm>
            <a:off x="5239260" y="1487309"/>
            <a:ext cx="6856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Báo Cáo Dự Án</a:t>
            </a:r>
          </a:p>
          <a:p>
            <a:pPr algn="ctr"/>
            <a:r>
              <a:rPr lang="en-GB" sz="4000" b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Ebook Store</a:t>
            </a:r>
            <a:endParaRPr lang="en-US" sz="4000" b="1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1BBF1-2C5E-43DE-9C20-5419BFFA3A0D}"/>
              </a:ext>
            </a:extLst>
          </p:cNvPr>
          <p:cNvSpPr txBox="1"/>
          <p:nvPr/>
        </p:nvSpPr>
        <p:spPr>
          <a:xfrm>
            <a:off x="1125416" y="4501662"/>
            <a:ext cx="15310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Học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kì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                          SEM 1</a:t>
            </a: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Lớp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                              PF03</a:t>
            </a: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Nhóm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                          G02</a:t>
            </a: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Giảng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viên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h</a:t>
            </a: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</a:rPr>
              <a:t>ư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ớng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dẫn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Đào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Văn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Đức</a:t>
            </a:r>
            <a:endParaRPr lang="en-GB" sz="32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Thành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viên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                  NDE18030 - Nguyễn Thanh Tùng</a:t>
            </a:r>
          </a:p>
          <a:p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                                              NDE18074 - Nguyễn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Trung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Thăng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292B3-A56D-494B-ADD7-471CA5A796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3854" y="2543176"/>
            <a:ext cx="13067792" cy="57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</a:rPr>
              <a:t>GUI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FE5F6-8407-4533-9801-8928C29275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67185" y="2749620"/>
            <a:ext cx="12371112" cy="50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787A7-0A20-48A4-BA21-8BC1188CAE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7771" y="1682030"/>
            <a:ext cx="15559958" cy="76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B1158-8F31-445C-872E-B6156C50EF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6979" y="1448352"/>
            <a:ext cx="15301541" cy="78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1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27E1A-AF6F-4E84-969E-712E0B5667E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73770" y="1682030"/>
            <a:ext cx="12987959" cy="69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9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1C4E4-AE96-45CE-B8C7-F7E009CFA8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4299" y="1691058"/>
            <a:ext cx="13466901" cy="74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9E62C-1169-438F-92CB-692AE3C0F5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3356" y="2510046"/>
            <a:ext cx="11358770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38403-1DE5-4F94-A7BF-4A8C8CDD9B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72363" y="2979047"/>
            <a:ext cx="14330246" cy="42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88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488950" y="4351500"/>
            <a:ext cx="123576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</a:t>
            </a: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1. Hệ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GB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tử</a:t>
            </a:r>
          </a:p>
          <a:p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2. Mục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mang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giúp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máy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laptop, máy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3. Phạm vi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tử</a:t>
            </a:r>
          </a:p>
          <a:p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Tên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E-books Store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lvl="0">
              <a:buSzPts val="3200"/>
            </a:pPr>
            <a:r>
              <a:rPr lang="en-GB" sz="40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5. Phân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tích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yêu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endParaRPr lang="en-GB" sz="3600" b="1"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        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điện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tử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đ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ợc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xây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trên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nhu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thực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tế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của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nhằm giải quyết các khó khăn gặp phải, khiến việc đọc sách trở nên dễ dàng. Giờ đây khách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cần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ngồi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nhà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truy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cập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Internet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giây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lát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là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đã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tay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quyển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hay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để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đọc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vì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tới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hang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tr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ớc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đăng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nhập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xem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thêm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thanh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toán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quản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thông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tin ng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Các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này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giúp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ng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chọn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quản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tài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khoản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nhân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</a:t>
            </a:r>
          </a:p>
          <a:p>
            <a:pPr marL="25400" lvl="0">
              <a:buSzPts val="3200"/>
            </a:pPr>
            <a:endParaRPr lang="en-GB" sz="3200"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	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</a:t>
            </a: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71587"/>
            <a:ext cx="16573500" cy="848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36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Môi tr</a:t>
            </a:r>
            <a:r>
              <a:rPr lang="vi-VN" sz="36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GB" sz="3600" b="1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ờng</a:t>
            </a:r>
            <a:r>
              <a:rPr lang="en-GB" sz="36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b="1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triển</a:t>
            </a:r>
            <a:r>
              <a:rPr lang="en-GB" sz="36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b="1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khai</a:t>
            </a:r>
            <a:r>
              <a:rPr lang="en-GB" sz="36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600" b="1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6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b="1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cứng</a:t>
            </a:r>
            <a:r>
              <a:rPr lang="en-GB" sz="36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, phần </a:t>
            </a:r>
            <a:r>
              <a:rPr lang="en-GB" sz="3600" b="1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6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PC,Laptop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GB" sz="32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MacOS,Window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, Linux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chủ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MySQL Server.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GB"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vi-VN" sz="36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Công cụ kỹ thuật: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Ngôn ngữ lập trình:C#.            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         - Hệ quản trị cơ sở dữ liệu: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MySQL Server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Công cụ báo cáo: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Microsoft Word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	- Công cụ phát triển:Visual Studio Code,Violet UML,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MySQL Workbench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7793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12F1A-003F-4902-8184-2C13F5C65C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2245" y="1588431"/>
            <a:ext cx="13651010" cy="77456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Đăng nhập    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8006D-8DDE-42DC-BACE-F82333127B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50010" y="1548750"/>
            <a:ext cx="6181207" cy="79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Thêm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8F260-E599-4D35-A4DB-3E6B60428A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44715" y="1452218"/>
            <a:ext cx="6646069" cy="81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0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Thanh toán	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ADCF5-893B-4CB5-AFC4-60C93FFBE3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04391" y="1491656"/>
            <a:ext cx="8316479" cy="82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325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443</Words>
  <Application>Microsoft Office PowerPoint</Application>
  <PresentationFormat>Custom</PresentationFormat>
  <Paragraphs>111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Times New Roman</vt:lpstr>
      <vt:lpstr>Gill Sans</vt:lpstr>
      <vt:lpstr>Arial</vt:lpstr>
      <vt:lpstr>Helvetica Neue</vt:lpstr>
      <vt:lpstr>Helvetica Neue Light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khanh</dc:creator>
  <cp:lastModifiedBy>Nguyễn Thanh Tùng</cp:lastModifiedBy>
  <cp:revision>85</cp:revision>
  <dcterms:modified xsi:type="dcterms:W3CDTF">2019-06-13T12:50:31Z</dcterms:modified>
</cp:coreProperties>
</file>