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4" r:id="rId5"/>
    <p:sldId id="265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31-Aug-16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31-Aug-16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31-Aug-16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31-Aug-16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31-Aug-16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31-Aug-16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31-Aug-16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31-Aug-16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31-Aug-16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31-Aug-16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31-Aug-16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31-Aug-16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4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927" y="2910626"/>
            <a:ext cx="5029200" cy="69546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HOMEPAGE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4129" y="0"/>
            <a:ext cx="5940827" cy="3340084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128" y="3340083"/>
            <a:ext cx="5940827" cy="334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843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36" y="2695710"/>
            <a:ext cx="4372035" cy="1485900"/>
          </a:xfrm>
        </p:spPr>
        <p:txBody>
          <a:bodyPr/>
          <a:lstStyle/>
          <a:p>
            <a:pPr algn="ctr"/>
            <a:r>
              <a:rPr lang="en-US" dirty="0" smtClean="0"/>
              <a:t>HOMEPAGE</a:t>
            </a:r>
            <a:br>
              <a:rPr lang="en-US" dirty="0" smtClean="0"/>
            </a:br>
            <a:r>
              <a:rPr lang="en-US" dirty="0" smtClean="0"/>
              <a:t>Template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314" y="3455956"/>
            <a:ext cx="5775096" cy="3242669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313" y="114481"/>
            <a:ext cx="5775096" cy="324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57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4175" y="944182"/>
            <a:ext cx="4668592" cy="1485900"/>
          </a:xfrm>
        </p:spPr>
        <p:txBody>
          <a:bodyPr/>
          <a:lstStyle/>
          <a:p>
            <a:pPr algn="ctr"/>
            <a:r>
              <a:rPr lang="en-US" dirty="0" smtClean="0"/>
              <a:t>ABOUT</a:t>
            </a:r>
            <a:br>
              <a:rPr lang="en-US" dirty="0" smtClean="0"/>
            </a:br>
            <a:r>
              <a:rPr lang="en-US" dirty="0" smtClean="0"/>
              <a:t>Template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08875" y="3451537"/>
            <a:ext cx="5615749" cy="3157317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24624" y="3451538"/>
            <a:ext cx="5615749" cy="3157317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623" y="141668"/>
            <a:ext cx="5615749" cy="315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62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553" y="4742645"/>
            <a:ext cx="4713667" cy="782392"/>
          </a:xfrm>
        </p:spPr>
        <p:txBody>
          <a:bodyPr/>
          <a:lstStyle/>
          <a:p>
            <a:pPr algn="ctr"/>
            <a:r>
              <a:rPr lang="en-US" dirty="0" smtClean="0"/>
              <a:t>MEMBER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24248" y="140158"/>
            <a:ext cx="5679583" cy="31932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981" y="140158"/>
            <a:ext cx="5658019" cy="3181082"/>
          </a:xfrm>
          <a:prstGeom prst="rect">
            <a:avLst/>
          </a:prstGeom>
        </p:spPr>
      </p:pic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503830" y="3333363"/>
            <a:ext cx="5684953" cy="319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36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648" y="3339730"/>
            <a:ext cx="5454204" cy="769513"/>
          </a:xfrm>
        </p:spPr>
        <p:txBody>
          <a:bodyPr/>
          <a:lstStyle/>
          <a:p>
            <a:pPr algn="ctr"/>
            <a:r>
              <a:rPr lang="en-US" dirty="0" smtClean="0"/>
              <a:t>CONTACT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8852" y="61828"/>
            <a:ext cx="6029092" cy="3389709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852" y="3494277"/>
            <a:ext cx="5982872" cy="336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1994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173</TotalTime>
  <Words>5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PowerPoint Presentation</vt:lpstr>
      <vt:lpstr>HOMEPAGE</vt:lpstr>
      <vt:lpstr>HOMEPAGE Template</vt:lpstr>
      <vt:lpstr>ABOUT Template</vt:lpstr>
      <vt:lpstr>MEMBER</vt:lpstr>
      <vt:lpstr>CONTACT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 Linh Meo Meo</dc:creator>
  <cp:lastModifiedBy>Sony Linh Meo Meo</cp:lastModifiedBy>
  <cp:revision>19</cp:revision>
  <dcterms:created xsi:type="dcterms:W3CDTF">2016-08-31T02:37:16Z</dcterms:created>
  <dcterms:modified xsi:type="dcterms:W3CDTF">2016-08-31T05:30:16Z</dcterms:modified>
</cp:coreProperties>
</file>