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57" r:id="rId4"/>
    <p:sldId id="258" r:id="rId5"/>
    <p:sldId id="259" r:id="rId6"/>
    <p:sldId id="260" r:id="rId7"/>
    <p:sldId id="261" r:id="rId8"/>
    <p:sldId id="263" r:id="rId9"/>
    <p:sldId id="265" r:id="rId10"/>
    <p:sldId id="266" r:id="rId11"/>
    <p:sldId id="267" r:id="rId12"/>
    <p:sldId id="268" r:id="rId13"/>
    <p:sldId id="269" r:id="rId14"/>
    <p:sldId id="270" r:id="rId15"/>
    <p:sldId id="271" r:id="rId16"/>
    <p:sldId id="272" r:id="rId17"/>
    <p:sldId id="264" r:id="rId1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174"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smtClean="0"/>
              <a:t>Bấm để sửa kiểu tiêu đề Bản cái</a:t>
            </a:r>
            <a:endParaRPr lang="vi-VN"/>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smtClean="0"/>
              <a:t>Bấm để chỉnh sửa kiểu phụ đề của Bản cái</a:t>
            </a:r>
            <a:endParaRPr lang="vi-VN"/>
          </a:p>
        </p:txBody>
      </p:sp>
      <p:sp>
        <p:nvSpPr>
          <p:cNvPr id="4" name="Chỗ dành sẵn cho Ngày tháng 3"/>
          <p:cNvSpPr>
            <a:spLocks noGrp="1"/>
          </p:cNvSpPr>
          <p:nvPr>
            <p:ph type="dt" sz="half" idx="10"/>
          </p:nvPr>
        </p:nvSpPr>
        <p:spPr/>
        <p:txBody>
          <a:bodyPr/>
          <a:lstStyle/>
          <a:p>
            <a:fld id="{6F80384A-37D8-4C17-BE92-F9D8A0F86AF8}" type="datetimeFigureOut">
              <a:rPr lang="vi-VN" smtClean="0"/>
              <a:t>14/12/2018</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717D1AD5-6ABC-46D4-9374-722311CE8475}" type="slidenum">
              <a:rPr lang="vi-VN" smtClean="0"/>
              <a:t>‹#›</a:t>
            </a:fld>
            <a:endParaRPr lang="vi-VN"/>
          </a:p>
        </p:txBody>
      </p:sp>
    </p:spTree>
    <p:extLst>
      <p:ext uri="{BB962C8B-B14F-4D97-AF65-F5344CB8AC3E}">
        <p14:creationId xmlns:p14="http://schemas.microsoft.com/office/powerpoint/2010/main" val="126940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mtClean="0"/>
              <a:t>Bấm để sửa kiểu tiêu đề Bản cái</a:t>
            </a:r>
            <a:endParaRPr lang="vi-VN"/>
          </a:p>
        </p:txBody>
      </p:sp>
      <p:sp>
        <p:nvSpPr>
          <p:cNvPr id="3" name="Chỗ dành sẵn cho Văn bản Dọc 2"/>
          <p:cNvSpPr>
            <a:spLocks noGrp="1"/>
          </p:cNvSpPr>
          <p:nvPr>
            <p:ph type="body" orient="vert" idx="1"/>
          </p:nvPr>
        </p:nvSpPr>
        <p:spPr/>
        <p:txBody>
          <a:bodyPr vert="eaVert"/>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vi-VN"/>
          </a:p>
        </p:txBody>
      </p:sp>
      <p:sp>
        <p:nvSpPr>
          <p:cNvPr id="4" name="Chỗ dành sẵn cho Ngày tháng 3"/>
          <p:cNvSpPr>
            <a:spLocks noGrp="1"/>
          </p:cNvSpPr>
          <p:nvPr>
            <p:ph type="dt" sz="half" idx="10"/>
          </p:nvPr>
        </p:nvSpPr>
        <p:spPr/>
        <p:txBody>
          <a:bodyPr/>
          <a:lstStyle/>
          <a:p>
            <a:fld id="{6F80384A-37D8-4C17-BE92-F9D8A0F86AF8}" type="datetimeFigureOut">
              <a:rPr lang="vi-VN" smtClean="0"/>
              <a:t>14/12/2018</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717D1AD5-6ABC-46D4-9374-722311CE8475}" type="slidenum">
              <a:rPr lang="vi-VN" smtClean="0"/>
              <a:t>‹#›</a:t>
            </a:fld>
            <a:endParaRPr lang="vi-VN"/>
          </a:p>
        </p:txBody>
      </p:sp>
    </p:spTree>
    <p:extLst>
      <p:ext uri="{BB962C8B-B14F-4D97-AF65-F5344CB8AC3E}">
        <p14:creationId xmlns:p14="http://schemas.microsoft.com/office/powerpoint/2010/main" val="330422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smtClean="0"/>
              <a:t>Bấm để sửa kiểu tiêu đề Bản cái</a:t>
            </a:r>
            <a:endParaRPr lang="vi-VN"/>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vi-VN"/>
          </a:p>
        </p:txBody>
      </p:sp>
      <p:sp>
        <p:nvSpPr>
          <p:cNvPr id="4" name="Chỗ dành sẵn cho Ngày tháng 3"/>
          <p:cNvSpPr>
            <a:spLocks noGrp="1"/>
          </p:cNvSpPr>
          <p:nvPr>
            <p:ph type="dt" sz="half" idx="10"/>
          </p:nvPr>
        </p:nvSpPr>
        <p:spPr/>
        <p:txBody>
          <a:bodyPr/>
          <a:lstStyle/>
          <a:p>
            <a:fld id="{6F80384A-37D8-4C17-BE92-F9D8A0F86AF8}" type="datetimeFigureOut">
              <a:rPr lang="vi-VN" smtClean="0"/>
              <a:t>14/12/2018</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717D1AD5-6ABC-46D4-9374-722311CE8475}" type="slidenum">
              <a:rPr lang="vi-VN" smtClean="0"/>
              <a:t>‹#›</a:t>
            </a:fld>
            <a:endParaRPr lang="vi-VN"/>
          </a:p>
        </p:txBody>
      </p:sp>
    </p:spTree>
    <p:extLst>
      <p:ext uri="{BB962C8B-B14F-4D97-AF65-F5344CB8AC3E}">
        <p14:creationId xmlns:p14="http://schemas.microsoft.com/office/powerpoint/2010/main" val="333314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mtClean="0"/>
              <a:t>Bấm để sửa kiểu tiêu đề Bản cái</a:t>
            </a:r>
            <a:endParaRPr lang="vi-VN"/>
          </a:p>
        </p:txBody>
      </p:sp>
      <p:sp>
        <p:nvSpPr>
          <p:cNvPr id="3" name="Chỗ dành sẵn cho Nội dung 2"/>
          <p:cNvSpPr>
            <a:spLocks noGrp="1"/>
          </p:cNvSpPr>
          <p:nvPr>
            <p:ph idx="1"/>
          </p:nvPr>
        </p:nvSpPr>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vi-VN"/>
          </a:p>
        </p:txBody>
      </p:sp>
      <p:sp>
        <p:nvSpPr>
          <p:cNvPr id="4" name="Chỗ dành sẵn cho Ngày tháng 3"/>
          <p:cNvSpPr>
            <a:spLocks noGrp="1"/>
          </p:cNvSpPr>
          <p:nvPr>
            <p:ph type="dt" sz="half" idx="10"/>
          </p:nvPr>
        </p:nvSpPr>
        <p:spPr/>
        <p:txBody>
          <a:bodyPr/>
          <a:lstStyle/>
          <a:p>
            <a:fld id="{6F80384A-37D8-4C17-BE92-F9D8A0F86AF8}" type="datetimeFigureOut">
              <a:rPr lang="vi-VN" smtClean="0"/>
              <a:t>14/12/2018</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717D1AD5-6ABC-46D4-9374-722311CE8475}" type="slidenum">
              <a:rPr lang="vi-VN" smtClean="0"/>
              <a:t>‹#›</a:t>
            </a:fld>
            <a:endParaRPr lang="vi-VN"/>
          </a:p>
        </p:txBody>
      </p:sp>
    </p:spTree>
    <p:extLst>
      <p:ext uri="{BB962C8B-B14F-4D97-AF65-F5344CB8AC3E}">
        <p14:creationId xmlns:p14="http://schemas.microsoft.com/office/powerpoint/2010/main" val="345779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smtClean="0"/>
              <a:t>Bấm để sửa kiểu tiêu đề Bản cái</a:t>
            </a:r>
            <a:endParaRPr lang="vi-VN"/>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smtClean="0"/>
              <a:t>Chỉnh sửa kiểu văn bản của Bản cái</a:t>
            </a:r>
          </a:p>
        </p:txBody>
      </p:sp>
      <p:sp>
        <p:nvSpPr>
          <p:cNvPr id="4" name="Chỗ dành sẵn cho Ngày tháng 3"/>
          <p:cNvSpPr>
            <a:spLocks noGrp="1"/>
          </p:cNvSpPr>
          <p:nvPr>
            <p:ph type="dt" sz="half" idx="10"/>
          </p:nvPr>
        </p:nvSpPr>
        <p:spPr/>
        <p:txBody>
          <a:bodyPr/>
          <a:lstStyle/>
          <a:p>
            <a:fld id="{6F80384A-37D8-4C17-BE92-F9D8A0F86AF8}" type="datetimeFigureOut">
              <a:rPr lang="vi-VN" smtClean="0"/>
              <a:t>14/12/2018</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717D1AD5-6ABC-46D4-9374-722311CE8475}" type="slidenum">
              <a:rPr lang="vi-VN" smtClean="0"/>
              <a:t>‹#›</a:t>
            </a:fld>
            <a:endParaRPr lang="vi-VN"/>
          </a:p>
        </p:txBody>
      </p:sp>
    </p:spTree>
    <p:extLst>
      <p:ext uri="{BB962C8B-B14F-4D97-AF65-F5344CB8AC3E}">
        <p14:creationId xmlns:p14="http://schemas.microsoft.com/office/powerpoint/2010/main" val="18644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mtClean="0"/>
              <a:t>Bấm để sửa kiểu tiêu đề Bản cái</a:t>
            </a:r>
            <a:endParaRPr lang="vi-VN"/>
          </a:p>
        </p:txBody>
      </p:sp>
      <p:sp>
        <p:nvSpPr>
          <p:cNvPr id="3" name="Chỗ dành sẵn cho Nội dung 2"/>
          <p:cNvSpPr>
            <a:spLocks noGrp="1"/>
          </p:cNvSpPr>
          <p:nvPr>
            <p:ph sz="half" idx="1"/>
          </p:nvPr>
        </p:nvSpPr>
        <p:spPr>
          <a:xfrm>
            <a:off x="838200" y="1825625"/>
            <a:ext cx="5181600" cy="4351338"/>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vi-VN"/>
          </a:p>
        </p:txBody>
      </p:sp>
      <p:sp>
        <p:nvSpPr>
          <p:cNvPr id="4" name="Chỗ dành sẵn cho Nội dung 3"/>
          <p:cNvSpPr>
            <a:spLocks noGrp="1"/>
          </p:cNvSpPr>
          <p:nvPr>
            <p:ph sz="half" idx="2"/>
          </p:nvPr>
        </p:nvSpPr>
        <p:spPr>
          <a:xfrm>
            <a:off x="6172200" y="1825625"/>
            <a:ext cx="5181600" cy="4351338"/>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vi-VN"/>
          </a:p>
        </p:txBody>
      </p:sp>
      <p:sp>
        <p:nvSpPr>
          <p:cNvPr id="5" name="Chỗ dành sẵn cho Ngày tháng 4"/>
          <p:cNvSpPr>
            <a:spLocks noGrp="1"/>
          </p:cNvSpPr>
          <p:nvPr>
            <p:ph type="dt" sz="half" idx="10"/>
          </p:nvPr>
        </p:nvSpPr>
        <p:spPr/>
        <p:txBody>
          <a:bodyPr/>
          <a:lstStyle/>
          <a:p>
            <a:fld id="{6F80384A-37D8-4C17-BE92-F9D8A0F86AF8}" type="datetimeFigureOut">
              <a:rPr lang="vi-VN" smtClean="0"/>
              <a:t>14/12/2018</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717D1AD5-6ABC-46D4-9374-722311CE8475}" type="slidenum">
              <a:rPr lang="vi-VN" smtClean="0"/>
              <a:t>‹#›</a:t>
            </a:fld>
            <a:endParaRPr lang="vi-VN"/>
          </a:p>
        </p:txBody>
      </p:sp>
    </p:spTree>
    <p:extLst>
      <p:ext uri="{BB962C8B-B14F-4D97-AF65-F5344CB8AC3E}">
        <p14:creationId xmlns:p14="http://schemas.microsoft.com/office/powerpoint/2010/main" val="198379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smtClean="0"/>
              <a:t>Bấm để sửa kiểu tiêu đề Bản cái</a:t>
            </a:r>
            <a:endParaRPr lang="vi-VN"/>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4" name="Chỗ dành sẵn cho Nội dung 3"/>
          <p:cNvSpPr>
            <a:spLocks noGrp="1"/>
          </p:cNvSpPr>
          <p:nvPr>
            <p:ph sz="half" idx="2"/>
          </p:nvPr>
        </p:nvSpPr>
        <p:spPr>
          <a:xfrm>
            <a:off x="839788" y="2505075"/>
            <a:ext cx="5157787" cy="3684588"/>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vi-VN"/>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vi-VN"/>
          </a:p>
        </p:txBody>
      </p:sp>
      <p:sp>
        <p:nvSpPr>
          <p:cNvPr id="7" name="Chỗ dành sẵn cho Ngày tháng 6"/>
          <p:cNvSpPr>
            <a:spLocks noGrp="1"/>
          </p:cNvSpPr>
          <p:nvPr>
            <p:ph type="dt" sz="half" idx="10"/>
          </p:nvPr>
        </p:nvSpPr>
        <p:spPr/>
        <p:txBody>
          <a:bodyPr/>
          <a:lstStyle/>
          <a:p>
            <a:fld id="{6F80384A-37D8-4C17-BE92-F9D8A0F86AF8}" type="datetimeFigureOut">
              <a:rPr lang="vi-VN" smtClean="0"/>
              <a:t>14/12/2018</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717D1AD5-6ABC-46D4-9374-722311CE8475}" type="slidenum">
              <a:rPr lang="vi-VN" smtClean="0"/>
              <a:t>‹#›</a:t>
            </a:fld>
            <a:endParaRPr lang="vi-VN"/>
          </a:p>
        </p:txBody>
      </p:sp>
    </p:spTree>
    <p:extLst>
      <p:ext uri="{BB962C8B-B14F-4D97-AF65-F5344CB8AC3E}">
        <p14:creationId xmlns:p14="http://schemas.microsoft.com/office/powerpoint/2010/main" val="27054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mtClean="0"/>
              <a:t>Bấm để sửa kiểu tiêu đề Bản cái</a:t>
            </a:r>
            <a:endParaRPr lang="vi-VN"/>
          </a:p>
        </p:txBody>
      </p:sp>
      <p:sp>
        <p:nvSpPr>
          <p:cNvPr id="3" name="Chỗ dành sẵn cho Ngày tháng 2"/>
          <p:cNvSpPr>
            <a:spLocks noGrp="1"/>
          </p:cNvSpPr>
          <p:nvPr>
            <p:ph type="dt" sz="half" idx="10"/>
          </p:nvPr>
        </p:nvSpPr>
        <p:spPr/>
        <p:txBody>
          <a:bodyPr/>
          <a:lstStyle/>
          <a:p>
            <a:fld id="{6F80384A-37D8-4C17-BE92-F9D8A0F86AF8}" type="datetimeFigureOut">
              <a:rPr lang="vi-VN" smtClean="0"/>
              <a:t>14/12/2018</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717D1AD5-6ABC-46D4-9374-722311CE8475}" type="slidenum">
              <a:rPr lang="vi-VN" smtClean="0"/>
              <a:t>‹#›</a:t>
            </a:fld>
            <a:endParaRPr lang="vi-VN"/>
          </a:p>
        </p:txBody>
      </p:sp>
    </p:spTree>
    <p:extLst>
      <p:ext uri="{BB962C8B-B14F-4D97-AF65-F5344CB8AC3E}">
        <p14:creationId xmlns:p14="http://schemas.microsoft.com/office/powerpoint/2010/main" val="107995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6F80384A-37D8-4C17-BE92-F9D8A0F86AF8}" type="datetimeFigureOut">
              <a:rPr lang="vi-VN" smtClean="0"/>
              <a:t>14/12/2018</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717D1AD5-6ABC-46D4-9374-722311CE8475}" type="slidenum">
              <a:rPr lang="vi-VN" smtClean="0"/>
              <a:t>‹#›</a:t>
            </a:fld>
            <a:endParaRPr lang="vi-VN"/>
          </a:p>
        </p:txBody>
      </p:sp>
    </p:spTree>
    <p:extLst>
      <p:ext uri="{BB962C8B-B14F-4D97-AF65-F5344CB8AC3E}">
        <p14:creationId xmlns:p14="http://schemas.microsoft.com/office/powerpoint/2010/main" val="170850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smtClean="0"/>
              <a:t>Bấm để sửa kiểu tiêu đề Bản cái</a:t>
            </a:r>
            <a:endParaRPr lang="vi-VN"/>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Chỉnh sửa kiểu văn bản của Bản cái</a:t>
            </a:r>
          </a:p>
        </p:txBody>
      </p:sp>
      <p:sp>
        <p:nvSpPr>
          <p:cNvPr id="5" name="Chỗ dành sẵn cho Ngày tháng 4"/>
          <p:cNvSpPr>
            <a:spLocks noGrp="1"/>
          </p:cNvSpPr>
          <p:nvPr>
            <p:ph type="dt" sz="half" idx="10"/>
          </p:nvPr>
        </p:nvSpPr>
        <p:spPr/>
        <p:txBody>
          <a:bodyPr/>
          <a:lstStyle/>
          <a:p>
            <a:fld id="{6F80384A-37D8-4C17-BE92-F9D8A0F86AF8}" type="datetimeFigureOut">
              <a:rPr lang="vi-VN" smtClean="0"/>
              <a:t>14/12/2018</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717D1AD5-6ABC-46D4-9374-722311CE8475}" type="slidenum">
              <a:rPr lang="vi-VN" smtClean="0"/>
              <a:t>‹#›</a:t>
            </a:fld>
            <a:endParaRPr lang="vi-VN"/>
          </a:p>
        </p:txBody>
      </p:sp>
    </p:spTree>
    <p:extLst>
      <p:ext uri="{BB962C8B-B14F-4D97-AF65-F5344CB8AC3E}">
        <p14:creationId xmlns:p14="http://schemas.microsoft.com/office/powerpoint/2010/main" val="82498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smtClean="0"/>
              <a:t>Bấm để sửa kiểu tiêu đề Bản cái</a:t>
            </a:r>
            <a:endParaRPr lang="vi-VN"/>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Chỉnh sửa kiểu văn bản của Bản cái</a:t>
            </a:r>
          </a:p>
        </p:txBody>
      </p:sp>
      <p:sp>
        <p:nvSpPr>
          <p:cNvPr id="5" name="Chỗ dành sẵn cho Ngày tháng 4"/>
          <p:cNvSpPr>
            <a:spLocks noGrp="1"/>
          </p:cNvSpPr>
          <p:nvPr>
            <p:ph type="dt" sz="half" idx="10"/>
          </p:nvPr>
        </p:nvSpPr>
        <p:spPr/>
        <p:txBody>
          <a:bodyPr/>
          <a:lstStyle/>
          <a:p>
            <a:fld id="{6F80384A-37D8-4C17-BE92-F9D8A0F86AF8}" type="datetimeFigureOut">
              <a:rPr lang="vi-VN" smtClean="0"/>
              <a:t>14/12/2018</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717D1AD5-6ABC-46D4-9374-722311CE8475}" type="slidenum">
              <a:rPr lang="vi-VN" smtClean="0"/>
              <a:t>‹#›</a:t>
            </a:fld>
            <a:endParaRPr lang="vi-VN"/>
          </a:p>
        </p:txBody>
      </p:sp>
    </p:spTree>
    <p:extLst>
      <p:ext uri="{BB962C8B-B14F-4D97-AF65-F5344CB8AC3E}">
        <p14:creationId xmlns:p14="http://schemas.microsoft.com/office/powerpoint/2010/main" val="135264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smtClean="0"/>
              <a:t>Bấm để sửa kiểu tiêu đề Bản cái</a:t>
            </a:r>
            <a:endParaRPr lang="vi-VN"/>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vi-VN"/>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0384A-37D8-4C17-BE92-F9D8A0F86AF8}" type="datetimeFigureOut">
              <a:rPr lang="vi-VN" smtClean="0"/>
              <a:t>14/12/2018</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D1AD5-6ABC-46D4-9374-722311CE8475}" type="slidenum">
              <a:rPr lang="vi-VN" smtClean="0"/>
              <a:t>‹#›</a:t>
            </a:fld>
            <a:endParaRPr lang="vi-VN"/>
          </a:p>
        </p:txBody>
      </p:sp>
    </p:spTree>
    <p:extLst>
      <p:ext uri="{BB962C8B-B14F-4D97-AF65-F5344CB8AC3E}">
        <p14:creationId xmlns:p14="http://schemas.microsoft.com/office/powerpoint/2010/main" val="2414241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ung1998/filesManag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jquery.com/" TargetMode="External"/><Relationship Id="rId2" Type="http://schemas.openxmlformats.org/officeDocument/2006/relationships/hyperlink" Target="https://mannatthemes.com/urora/" TargetMode="External"/><Relationship Id="rId1" Type="http://schemas.openxmlformats.org/officeDocument/2006/relationships/slideLayout" Target="../slideLayouts/slideLayout2.xml"/><Relationship Id="rId6" Type="http://schemas.openxmlformats.org/officeDocument/2006/relationships/hyperlink" Target="https://www.mysql.com/" TargetMode="External"/><Relationship Id="rId5" Type="http://schemas.openxmlformats.org/officeDocument/2006/relationships/hyperlink" Target="https://expressjs.com/en/api.html" TargetMode="External"/><Relationship Id="rId4" Type="http://schemas.openxmlformats.org/officeDocument/2006/relationships/hyperlink" Target="https://swisnl.github.io/jQuery-contextMenu/"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0"/>
            <a:ext cx="9144000" cy="1227909"/>
          </a:xfrm>
        </p:spPr>
        <p:txBody>
          <a:bodyPr>
            <a:noAutofit/>
          </a:bodyPr>
          <a:lstStyle/>
          <a:p>
            <a:r>
              <a:rPr lang="en-US" sz="4000" dirty="0" smtClean="0"/>
              <a:t>Nhóm 7</a:t>
            </a:r>
            <a:br>
              <a:rPr lang="en-US" sz="4000" dirty="0" smtClean="0"/>
            </a:br>
            <a:r>
              <a:rPr lang="en-US" sz="4000" b="1" dirty="0" smtClean="0"/>
              <a:t>Quản lí file trực tuyến</a:t>
            </a:r>
            <a:endParaRPr lang="vi-VN" sz="4000" b="1" dirty="0"/>
          </a:p>
        </p:txBody>
      </p:sp>
      <p:sp>
        <p:nvSpPr>
          <p:cNvPr id="3" name="Tiêu đề phụ 2"/>
          <p:cNvSpPr>
            <a:spLocks noGrp="1"/>
          </p:cNvSpPr>
          <p:nvPr>
            <p:ph type="subTitle" idx="1"/>
          </p:nvPr>
        </p:nvSpPr>
        <p:spPr>
          <a:xfrm>
            <a:off x="1524000" y="4872446"/>
            <a:ext cx="9144000" cy="1985554"/>
          </a:xfrm>
        </p:spPr>
        <p:txBody>
          <a:bodyPr>
            <a:normAutofit/>
          </a:bodyPr>
          <a:lstStyle/>
          <a:p>
            <a:r>
              <a:rPr lang="en-US" sz="1400" b="1" dirty="0" smtClean="0"/>
              <a:t>Thành viên:</a:t>
            </a:r>
          </a:p>
          <a:p>
            <a:r>
              <a:rPr lang="en-US" sz="1400" dirty="0" smtClean="0"/>
              <a:t>Lương Ngọc Tùng</a:t>
            </a:r>
          </a:p>
          <a:p>
            <a:r>
              <a:rPr lang="en-US" sz="1400" dirty="0" smtClean="0"/>
              <a:t>Bùi Thanh Tùng</a:t>
            </a:r>
          </a:p>
          <a:p>
            <a:r>
              <a:rPr lang="en-US" sz="1400" dirty="0" smtClean="0"/>
              <a:t>Đào Trọng Thủy</a:t>
            </a:r>
          </a:p>
          <a:p>
            <a:r>
              <a:rPr lang="en-US" sz="1400" dirty="0" smtClean="0"/>
              <a:t>Phạm Hoàng Quốc Việt</a:t>
            </a:r>
          </a:p>
          <a:p>
            <a:r>
              <a:rPr lang="en-US" sz="1400" dirty="0" err="1" smtClean="0"/>
              <a:t>Nguyễn</a:t>
            </a:r>
            <a:r>
              <a:rPr lang="en-US" sz="1400" dirty="0" smtClean="0"/>
              <a:t> Văn Minh</a:t>
            </a:r>
            <a:endParaRPr lang="vi-VN" sz="1400" dirty="0"/>
          </a:p>
        </p:txBody>
      </p:sp>
      <p:pic>
        <p:nvPicPr>
          <p:cNvPr id="4" name="Picture 1"/>
          <p:cNvPicPr/>
          <p:nvPr/>
        </p:nvPicPr>
        <p:blipFill>
          <a:blip r:embed="rId2"/>
          <a:stretch>
            <a:fillRect/>
          </a:stretch>
        </p:blipFill>
        <p:spPr bwMode="auto">
          <a:xfrm>
            <a:off x="3255010" y="1227909"/>
            <a:ext cx="5681980" cy="3505200"/>
          </a:xfrm>
          <a:prstGeom prst="rect">
            <a:avLst/>
          </a:prstGeom>
        </p:spPr>
      </p:pic>
    </p:spTree>
    <p:extLst>
      <p:ext uri="{BB962C8B-B14F-4D97-AF65-F5344CB8AC3E}">
        <p14:creationId xmlns:p14="http://schemas.microsoft.com/office/powerpoint/2010/main" val="3467056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6"/>
            <a:ext cx="10515600" cy="653778"/>
          </a:xfrm>
        </p:spPr>
        <p:txBody>
          <a:bodyPr>
            <a:normAutofit fontScale="90000"/>
          </a:bodyPr>
          <a:lstStyle/>
          <a:p>
            <a:r>
              <a:rPr lang="vi-VN" b="1" dirty="0">
                <a:latin typeface="Calibri Light" panose="020F0302020204030204" pitchFamily="34" charset="0"/>
                <a:cs typeface="Calibri Light" panose="020F0302020204030204" pitchFamily="34" charset="0"/>
              </a:rPr>
              <a:t>Các hình ảnh demo</a:t>
            </a:r>
            <a:endParaRPr lang="vi-VN" dirty="0"/>
          </a:p>
        </p:txBody>
      </p:sp>
      <p:sp>
        <p:nvSpPr>
          <p:cNvPr id="3" name="Chỗ dành sẵn cho Nội dung 2"/>
          <p:cNvSpPr>
            <a:spLocks noGrp="1"/>
          </p:cNvSpPr>
          <p:nvPr>
            <p:ph idx="1"/>
          </p:nvPr>
        </p:nvSpPr>
        <p:spPr>
          <a:xfrm>
            <a:off x="838200" y="1227909"/>
            <a:ext cx="10515600" cy="4949054"/>
          </a:xfrm>
        </p:spPr>
        <p:txBody>
          <a:bodyPr/>
          <a:lstStyle/>
          <a:p>
            <a:pPr marL="0" indent="0">
              <a:buNone/>
            </a:pPr>
            <a:r>
              <a:rPr lang="vi-VN" dirty="0" smtClean="0">
                <a:latin typeface="Calibri" panose="020F0502020204030204" pitchFamily="34" charset="0"/>
                <a:cs typeface="Calibri" panose="020F0502020204030204" pitchFamily="34" charset="0"/>
              </a:rPr>
              <a:t>3. Giao diện chính</a:t>
            </a:r>
            <a:endParaRPr lang="vi-VN" dirty="0">
              <a:latin typeface="Calibri" panose="020F0502020204030204" pitchFamily="34" charset="0"/>
              <a:cs typeface="Calibri" panose="020F0502020204030204" pitchFamily="34" charset="0"/>
            </a:endParaRPr>
          </a:p>
        </p:txBody>
      </p:sp>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1792096"/>
            <a:ext cx="9875520" cy="4831453"/>
          </a:xfrm>
          <a:prstGeom prst="rect">
            <a:avLst/>
          </a:prstGeom>
        </p:spPr>
      </p:pic>
    </p:spTree>
    <p:extLst>
      <p:ext uri="{BB962C8B-B14F-4D97-AF65-F5344CB8AC3E}">
        <p14:creationId xmlns:p14="http://schemas.microsoft.com/office/powerpoint/2010/main" val="138353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6"/>
            <a:ext cx="10515600" cy="588464"/>
          </a:xfrm>
        </p:spPr>
        <p:txBody>
          <a:bodyPr>
            <a:normAutofit fontScale="90000"/>
          </a:bodyPr>
          <a:lstStyle/>
          <a:p>
            <a:r>
              <a:rPr lang="vi-VN" b="1" dirty="0" smtClean="0">
                <a:latin typeface="Calibri Light" panose="020F0302020204030204" pitchFamily="34" charset="0"/>
                <a:cs typeface="Calibri Light" panose="020F0302020204030204" pitchFamily="34" charset="0"/>
              </a:rPr>
              <a:t>Các hình ảnh demo</a:t>
            </a:r>
            <a:endParaRPr lang="vi-VN" b="1" dirty="0">
              <a:latin typeface="Calibri Light" panose="020F0302020204030204" pitchFamily="34" charset="0"/>
              <a:cs typeface="Calibri Light" panose="020F0302020204030204" pitchFamily="34" charset="0"/>
            </a:endParaRPr>
          </a:p>
        </p:txBody>
      </p:sp>
      <p:sp>
        <p:nvSpPr>
          <p:cNvPr id="5" name="Chỗ dành sẵn cho Nội dung 4"/>
          <p:cNvSpPr>
            <a:spLocks noGrp="1"/>
          </p:cNvSpPr>
          <p:nvPr>
            <p:ph idx="1"/>
          </p:nvPr>
        </p:nvSpPr>
        <p:spPr>
          <a:xfrm>
            <a:off x="838200" y="1240971"/>
            <a:ext cx="10515600" cy="4935992"/>
          </a:xfrm>
        </p:spPr>
        <p:txBody>
          <a:bodyPr/>
          <a:lstStyle/>
          <a:p>
            <a:pPr marL="0" indent="0">
              <a:buNone/>
            </a:pPr>
            <a:r>
              <a:rPr lang="vi-VN" dirty="0" smtClean="0">
                <a:latin typeface="Calibri" panose="020F0502020204030204" pitchFamily="34" charset="0"/>
                <a:cs typeface="Calibri" panose="020F0502020204030204" pitchFamily="34" charset="0"/>
              </a:rPr>
              <a:t>Chuột phải vào thư mục để hiện ra các thao tác với thư mục</a:t>
            </a:r>
            <a:endParaRPr lang="vi-VN" dirty="0">
              <a:latin typeface="Calibri" panose="020F0502020204030204" pitchFamily="34" charset="0"/>
              <a:cs typeface="Calibri" panose="020F0502020204030204" pitchFamily="34" charset="0"/>
            </a:endParaRPr>
          </a:p>
        </p:txBody>
      </p:sp>
      <p:pic>
        <p:nvPicPr>
          <p:cNvPr id="6" name="Hình ảnh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231" y="1743017"/>
            <a:ext cx="10121537" cy="4944127"/>
          </a:xfrm>
          <a:prstGeom prst="rect">
            <a:avLst/>
          </a:prstGeom>
        </p:spPr>
      </p:pic>
    </p:spTree>
    <p:extLst>
      <p:ext uri="{BB962C8B-B14F-4D97-AF65-F5344CB8AC3E}">
        <p14:creationId xmlns:p14="http://schemas.microsoft.com/office/powerpoint/2010/main" val="127134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5"/>
            <a:ext cx="10515600" cy="640715"/>
          </a:xfrm>
        </p:spPr>
        <p:txBody>
          <a:bodyPr>
            <a:normAutofit fontScale="90000"/>
          </a:bodyPr>
          <a:lstStyle/>
          <a:p>
            <a:r>
              <a:rPr lang="vi-VN" b="1" dirty="0" smtClean="0">
                <a:latin typeface="Calibri Light" panose="020F0302020204030204" pitchFamily="34" charset="0"/>
                <a:cs typeface="Calibri Light" panose="020F0302020204030204" pitchFamily="34" charset="0"/>
              </a:rPr>
              <a:t>Các hình ảnh demo</a:t>
            </a:r>
            <a:endParaRPr lang="vi-VN" b="1" dirty="0">
              <a:latin typeface="Calibri Light" panose="020F0302020204030204" pitchFamily="34" charset="0"/>
              <a:cs typeface="Calibri Light" panose="020F0302020204030204" pitchFamily="34" charset="0"/>
            </a:endParaRPr>
          </a:p>
        </p:txBody>
      </p:sp>
      <p:sp>
        <p:nvSpPr>
          <p:cNvPr id="3" name="Chỗ dành sẵn cho Nội dung 2"/>
          <p:cNvSpPr>
            <a:spLocks noGrp="1"/>
          </p:cNvSpPr>
          <p:nvPr>
            <p:ph idx="1"/>
          </p:nvPr>
        </p:nvSpPr>
        <p:spPr>
          <a:xfrm>
            <a:off x="838200" y="1005840"/>
            <a:ext cx="10515600" cy="5171123"/>
          </a:xfrm>
        </p:spPr>
        <p:txBody>
          <a:bodyPr/>
          <a:lstStyle/>
          <a:p>
            <a:pPr marL="0" indent="0">
              <a:buNone/>
            </a:pPr>
            <a:r>
              <a:rPr lang="vi-VN" dirty="0" smtClean="0">
                <a:latin typeface="Calibri" panose="020F0502020204030204" pitchFamily="34" charset="0"/>
                <a:cs typeface="Calibri" panose="020F0502020204030204" pitchFamily="34" charset="0"/>
              </a:rPr>
              <a:t>Chuột phải vào vùng trống để tùy chọn tải lên tệp hoặc thư mục</a:t>
            </a:r>
            <a:endParaRPr lang="vi-VN" dirty="0">
              <a:latin typeface="Calibri" panose="020F0502020204030204" pitchFamily="34" charset="0"/>
              <a:cs typeface="Calibri" panose="020F0502020204030204" pitchFamily="34" charset="0"/>
            </a:endParaRPr>
          </a:p>
        </p:txBody>
      </p:sp>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87215"/>
            <a:ext cx="10508383" cy="5148717"/>
          </a:xfrm>
          <a:prstGeom prst="rect">
            <a:avLst/>
          </a:prstGeom>
        </p:spPr>
      </p:pic>
    </p:spTree>
    <p:extLst>
      <p:ext uri="{BB962C8B-B14F-4D97-AF65-F5344CB8AC3E}">
        <p14:creationId xmlns:p14="http://schemas.microsoft.com/office/powerpoint/2010/main" val="1164579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5"/>
            <a:ext cx="10515600" cy="614589"/>
          </a:xfrm>
        </p:spPr>
        <p:txBody>
          <a:bodyPr>
            <a:normAutofit fontScale="90000"/>
          </a:bodyPr>
          <a:lstStyle/>
          <a:p>
            <a:r>
              <a:rPr lang="vi-VN" b="1" dirty="0" smtClean="0">
                <a:latin typeface="Calibri Light" panose="020F0302020204030204" pitchFamily="34" charset="0"/>
                <a:cs typeface="Calibri Light" panose="020F0302020204030204" pitchFamily="34" charset="0"/>
              </a:rPr>
              <a:t>Các hình ảnh demo</a:t>
            </a:r>
            <a:endParaRPr lang="vi-VN" b="1" dirty="0">
              <a:latin typeface="Calibri Light" panose="020F0302020204030204" pitchFamily="34" charset="0"/>
              <a:cs typeface="Calibri Light" panose="020F0302020204030204" pitchFamily="34" charset="0"/>
            </a:endParaRPr>
          </a:p>
        </p:txBody>
      </p:sp>
      <p:sp>
        <p:nvSpPr>
          <p:cNvPr id="3" name="Chỗ dành sẵn cho Nội dung 2"/>
          <p:cNvSpPr>
            <a:spLocks noGrp="1"/>
          </p:cNvSpPr>
          <p:nvPr>
            <p:ph idx="1"/>
          </p:nvPr>
        </p:nvSpPr>
        <p:spPr>
          <a:xfrm>
            <a:off x="838200" y="979714"/>
            <a:ext cx="10515600" cy="5197249"/>
          </a:xfrm>
        </p:spPr>
        <p:txBody>
          <a:bodyPr/>
          <a:lstStyle/>
          <a:p>
            <a:pPr marL="0" indent="0">
              <a:buNone/>
            </a:pPr>
            <a:r>
              <a:rPr lang="vi-VN" dirty="0" smtClean="0">
                <a:latin typeface="Calibri" panose="020F0502020204030204" pitchFamily="34" charset="0"/>
                <a:cs typeface="Calibri" panose="020F0502020204030204" pitchFamily="34" charset="0"/>
              </a:rPr>
              <a:t>Xem trực tiếp 1 file ảnh</a:t>
            </a:r>
            <a:endParaRPr lang="vi-VN" dirty="0">
              <a:latin typeface="Calibri" panose="020F0502020204030204" pitchFamily="34" charset="0"/>
              <a:cs typeface="Calibri" panose="020F0502020204030204" pitchFamily="34" charset="0"/>
            </a:endParaRPr>
          </a:p>
        </p:txBody>
      </p:sp>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57" y="1594303"/>
            <a:ext cx="10380418" cy="5093880"/>
          </a:xfrm>
          <a:prstGeom prst="rect">
            <a:avLst/>
          </a:prstGeom>
        </p:spPr>
      </p:pic>
    </p:spTree>
    <p:extLst>
      <p:ext uri="{BB962C8B-B14F-4D97-AF65-F5344CB8AC3E}">
        <p14:creationId xmlns:p14="http://schemas.microsoft.com/office/powerpoint/2010/main" val="166036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6"/>
            <a:ext cx="10515600" cy="601526"/>
          </a:xfrm>
        </p:spPr>
        <p:txBody>
          <a:bodyPr>
            <a:normAutofit fontScale="90000"/>
          </a:bodyPr>
          <a:lstStyle/>
          <a:p>
            <a:r>
              <a:rPr lang="vi-VN" b="1" dirty="0">
                <a:latin typeface="Calibri Light" panose="020F0302020204030204" pitchFamily="34" charset="0"/>
                <a:cs typeface="Calibri Light" panose="020F0302020204030204" pitchFamily="34" charset="0"/>
              </a:rPr>
              <a:t>Các hình ảnh demo</a:t>
            </a:r>
            <a:endParaRPr lang="vi-VN" dirty="0"/>
          </a:p>
        </p:txBody>
      </p:sp>
      <p:sp>
        <p:nvSpPr>
          <p:cNvPr id="3" name="Chỗ dành sẵn cho Nội dung 2"/>
          <p:cNvSpPr>
            <a:spLocks noGrp="1"/>
          </p:cNvSpPr>
          <p:nvPr>
            <p:ph idx="1"/>
          </p:nvPr>
        </p:nvSpPr>
        <p:spPr>
          <a:xfrm>
            <a:off x="838200" y="1071154"/>
            <a:ext cx="10515600" cy="5105809"/>
          </a:xfrm>
        </p:spPr>
        <p:txBody>
          <a:bodyPr/>
          <a:lstStyle/>
          <a:p>
            <a:pPr marL="0" indent="0">
              <a:buNone/>
            </a:pPr>
            <a:r>
              <a:rPr lang="vi-VN" dirty="0" smtClean="0">
                <a:latin typeface="Calibri" panose="020F0502020204030204" pitchFamily="34" charset="0"/>
                <a:cs typeface="Calibri" panose="020F0502020204030204" pitchFamily="34" charset="0"/>
              </a:rPr>
              <a:t>Lịch sử các file vừa xem</a:t>
            </a:r>
            <a:endParaRPr lang="vi-VN" dirty="0">
              <a:latin typeface="Calibri" panose="020F0502020204030204" pitchFamily="34" charset="0"/>
              <a:cs typeface="Calibri" panose="020F0502020204030204" pitchFamily="34" charset="0"/>
            </a:endParaRPr>
          </a:p>
        </p:txBody>
      </p:sp>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954" y="1631452"/>
            <a:ext cx="10202091" cy="4954009"/>
          </a:xfrm>
          <a:prstGeom prst="rect">
            <a:avLst/>
          </a:prstGeom>
        </p:spPr>
      </p:pic>
    </p:spTree>
    <p:extLst>
      <p:ext uri="{BB962C8B-B14F-4D97-AF65-F5344CB8AC3E}">
        <p14:creationId xmlns:p14="http://schemas.microsoft.com/office/powerpoint/2010/main" val="265142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5"/>
            <a:ext cx="10515600" cy="640715"/>
          </a:xfrm>
        </p:spPr>
        <p:txBody>
          <a:bodyPr>
            <a:normAutofit fontScale="90000"/>
          </a:bodyPr>
          <a:lstStyle/>
          <a:p>
            <a:r>
              <a:rPr lang="vi-VN" b="1" dirty="0">
                <a:latin typeface="Calibri Light" panose="020F0302020204030204" pitchFamily="34" charset="0"/>
                <a:cs typeface="Calibri Light" panose="020F0302020204030204" pitchFamily="34" charset="0"/>
              </a:rPr>
              <a:t>Các hình ảnh demo</a:t>
            </a:r>
            <a:endParaRPr lang="vi-VN" dirty="0"/>
          </a:p>
        </p:txBody>
      </p:sp>
      <p:sp>
        <p:nvSpPr>
          <p:cNvPr id="3" name="Chỗ dành sẵn cho Nội dung 2"/>
          <p:cNvSpPr>
            <a:spLocks noGrp="1"/>
          </p:cNvSpPr>
          <p:nvPr>
            <p:ph idx="1"/>
          </p:nvPr>
        </p:nvSpPr>
        <p:spPr>
          <a:xfrm>
            <a:off x="838200" y="1005840"/>
            <a:ext cx="10515600" cy="5171123"/>
          </a:xfrm>
        </p:spPr>
        <p:txBody>
          <a:bodyPr/>
          <a:lstStyle/>
          <a:p>
            <a:pPr marL="0" indent="0">
              <a:buNone/>
            </a:pPr>
            <a:r>
              <a:rPr lang="vi-VN" dirty="0" smtClean="0">
                <a:latin typeface="Calibri" panose="020F0502020204030204" pitchFamily="34" charset="0"/>
                <a:cs typeface="Calibri" panose="020F0502020204030204" pitchFamily="34" charset="0"/>
              </a:rPr>
              <a:t>File hoặc thư mục bị xóa sẽ chuyển đến thùng rác</a:t>
            </a:r>
            <a:endParaRPr lang="vi-VN" dirty="0">
              <a:latin typeface="Calibri" panose="020F0502020204030204" pitchFamily="34" charset="0"/>
              <a:cs typeface="Calibri" panose="020F0502020204030204" pitchFamily="34" charset="0"/>
            </a:endParaRPr>
          </a:p>
        </p:txBody>
      </p:sp>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260" y="1549624"/>
            <a:ext cx="10317480" cy="5048005"/>
          </a:xfrm>
          <a:prstGeom prst="rect">
            <a:avLst/>
          </a:prstGeom>
        </p:spPr>
      </p:pic>
    </p:spTree>
    <p:extLst>
      <p:ext uri="{BB962C8B-B14F-4D97-AF65-F5344CB8AC3E}">
        <p14:creationId xmlns:p14="http://schemas.microsoft.com/office/powerpoint/2010/main" val="374017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5"/>
            <a:ext cx="10515600" cy="666841"/>
          </a:xfrm>
        </p:spPr>
        <p:txBody>
          <a:bodyPr>
            <a:normAutofit fontScale="90000"/>
          </a:bodyPr>
          <a:lstStyle/>
          <a:p>
            <a:r>
              <a:rPr lang="vi-VN" b="1" dirty="0">
                <a:latin typeface="Calibri Light" panose="020F0302020204030204" pitchFamily="34" charset="0"/>
                <a:cs typeface="Calibri Light" panose="020F0302020204030204" pitchFamily="34" charset="0"/>
              </a:rPr>
              <a:t>Các hình ảnh demo</a:t>
            </a:r>
            <a:endParaRPr lang="vi-VN" dirty="0"/>
          </a:p>
        </p:txBody>
      </p:sp>
      <p:sp>
        <p:nvSpPr>
          <p:cNvPr id="3" name="Chỗ dành sẵn cho Nội dung 2"/>
          <p:cNvSpPr>
            <a:spLocks noGrp="1"/>
          </p:cNvSpPr>
          <p:nvPr>
            <p:ph idx="1"/>
          </p:nvPr>
        </p:nvSpPr>
        <p:spPr>
          <a:xfrm>
            <a:off x="838200" y="1031966"/>
            <a:ext cx="10515600" cy="5144997"/>
          </a:xfrm>
        </p:spPr>
        <p:txBody>
          <a:bodyPr/>
          <a:lstStyle/>
          <a:p>
            <a:pPr marL="0" indent="0">
              <a:buNone/>
            </a:pPr>
            <a:r>
              <a:rPr lang="vi-VN" dirty="0" smtClean="0">
                <a:latin typeface="Calibri" panose="020F0502020204030204" pitchFamily="34" charset="0"/>
                <a:cs typeface="Calibri" panose="020F0502020204030204" pitchFamily="34" charset="0"/>
              </a:rPr>
              <a:t>Khôi phục tệp bị xóa từ thùng rác</a:t>
            </a:r>
            <a:endParaRPr lang="vi-VN" dirty="0">
              <a:latin typeface="Calibri" panose="020F0502020204030204" pitchFamily="34" charset="0"/>
              <a:cs typeface="Calibri" panose="020F0502020204030204" pitchFamily="34" charset="0"/>
            </a:endParaRPr>
          </a:p>
        </p:txBody>
      </p:sp>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816" y="1698807"/>
            <a:ext cx="10126368" cy="4939509"/>
          </a:xfrm>
          <a:prstGeom prst="rect">
            <a:avLst/>
          </a:prstGeom>
        </p:spPr>
      </p:pic>
    </p:spTree>
    <p:extLst>
      <p:ext uri="{BB962C8B-B14F-4D97-AF65-F5344CB8AC3E}">
        <p14:creationId xmlns:p14="http://schemas.microsoft.com/office/powerpoint/2010/main" val="415632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b="1" dirty="0" smtClean="0">
                <a:latin typeface="Calibri Light" panose="020F0302020204030204" pitchFamily="34" charset="0"/>
                <a:cs typeface="Calibri Light" panose="020F0302020204030204" pitchFamily="34" charset="0"/>
              </a:rPr>
              <a:t>6. Những cải tiến trong tương lai</a:t>
            </a:r>
            <a:endParaRPr lang="vi-VN" b="1" dirty="0">
              <a:latin typeface="Calibri Light" panose="020F0302020204030204" pitchFamily="34" charset="0"/>
              <a:cs typeface="Calibri Light" panose="020F0302020204030204" pitchFamily="34" charset="0"/>
            </a:endParaRPr>
          </a:p>
        </p:txBody>
      </p:sp>
      <p:sp>
        <p:nvSpPr>
          <p:cNvPr id="3" name="Chỗ dành sẵn cho Nội dung 2"/>
          <p:cNvSpPr>
            <a:spLocks noGrp="1"/>
          </p:cNvSpPr>
          <p:nvPr>
            <p:ph idx="1"/>
          </p:nvPr>
        </p:nvSpPr>
        <p:spPr/>
        <p:txBody>
          <a:bodyPr/>
          <a:lstStyle/>
          <a:p>
            <a:r>
              <a:rPr lang="en-US" dirty="0" smtClean="0"/>
              <a:t>Cho </a:t>
            </a:r>
            <a:r>
              <a:rPr lang="en-US" dirty="0" err="1" smtClean="0"/>
              <a:t>phép</a:t>
            </a:r>
            <a:r>
              <a:rPr lang="en-US" dirty="0" smtClean="0"/>
              <a:t> </a:t>
            </a:r>
            <a:r>
              <a:rPr lang="en-US" dirty="0" err="1" smtClean="0"/>
              <a:t>người</a:t>
            </a:r>
            <a:r>
              <a:rPr lang="en-US" dirty="0" smtClean="0"/>
              <a:t> </a:t>
            </a:r>
            <a:r>
              <a:rPr lang="en-US" dirty="0" err="1" smtClean="0"/>
              <a:t>dùng</a:t>
            </a:r>
            <a:r>
              <a:rPr lang="en-US" dirty="0" smtClean="0"/>
              <a:t> </a:t>
            </a:r>
            <a:r>
              <a:rPr lang="en-US" dirty="0" err="1"/>
              <a:t>t</a:t>
            </a:r>
            <a:r>
              <a:rPr lang="en-US" dirty="0" err="1" smtClean="0"/>
              <a:t>ùy</a:t>
            </a:r>
            <a:r>
              <a:rPr lang="en-US" dirty="0" smtClean="0"/>
              <a:t> </a:t>
            </a:r>
            <a:r>
              <a:rPr lang="en-US" dirty="0" err="1" smtClean="0"/>
              <a:t>chọn</a:t>
            </a:r>
            <a:r>
              <a:rPr lang="en-US" dirty="0" smtClean="0"/>
              <a:t> </a:t>
            </a:r>
            <a:r>
              <a:rPr lang="en-US" dirty="0" err="1" smtClean="0"/>
              <a:t>màu</a:t>
            </a:r>
            <a:r>
              <a:rPr lang="en-US" dirty="0" smtClean="0"/>
              <a:t> </a:t>
            </a:r>
            <a:r>
              <a:rPr lang="en-US" dirty="0" err="1" smtClean="0"/>
              <a:t>sắc</a:t>
            </a:r>
            <a:r>
              <a:rPr lang="en-US" dirty="0" smtClean="0"/>
              <a:t> </a:t>
            </a:r>
            <a:r>
              <a:rPr lang="en-US" dirty="0" err="1" smtClean="0"/>
              <a:t>cho</a:t>
            </a:r>
            <a:r>
              <a:rPr lang="en-US" dirty="0" smtClean="0"/>
              <a:t> </a:t>
            </a:r>
            <a:r>
              <a:rPr lang="en-US" dirty="0" err="1" smtClean="0"/>
              <a:t>giao</a:t>
            </a:r>
            <a:r>
              <a:rPr lang="en-US" dirty="0" smtClean="0"/>
              <a:t> </a:t>
            </a:r>
            <a:r>
              <a:rPr lang="en-US" dirty="0" err="1" smtClean="0"/>
              <a:t>diện</a:t>
            </a:r>
            <a:r>
              <a:rPr lang="en-US" dirty="0" smtClean="0"/>
              <a:t>.</a:t>
            </a:r>
          </a:p>
          <a:p>
            <a:r>
              <a:rPr lang="en-US" dirty="0" smtClean="0"/>
              <a:t>Cho </a:t>
            </a:r>
            <a:r>
              <a:rPr lang="en-US" dirty="0" err="1" smtClean="0"/>
              <a:t>người</a:t>
            </a:r>
            <a:r>
              <a:rPr lang="en-US" dirty="0" smtClean="0"/>
              <a:t> </a:t>
            </a:r>
            <a:r>
              <a:rPr lang="en-US" dirty="0" err="1" smtClean="0"/>
              <a:t>dùng</a:t>
            </a:r>
            <a:r>
              <a:rPr lang="en-US" dirty="0" smtClean="0"/>
              <a:t> </a:t>
            </a:r>
            <a:r>
              <a:rPr lang="en-US" dirty="0" err="1" smtClean="0"/>
              <a:t>đặt</a:t>
            </a:r>
            <a:r>
              <a:rPr lang="en-US" dirty="0" smtClean="0"/>
              <a:t> </a:t>
            </a:r>
            <a:r>
              <a:rPr lang="en-US" dirty="0" err="1" smtClean="0"/>
              <a:t>mật</a:t>
            </a:r>
            <a:r>
              <a:rPr lang="en-US" dirty="0" smtClean="0"/>
              <a:t> </a:t>
            </a:r>
            <a:r>
              <a:rPr lang="en-US" dirty="0" err="1" smtClean="0"/>
              <a:t>khẩu</a:t>
            </a:r>
            <a:r>
              <a:rPr lang="en-US" dirty="0" smtClean="0"/>
              <a:t> </a:t>
            </a:r>
            <a:r>
              <a:rPr lang="en-US" dirty="0" err="1" smtClean="0"/>
              <a:t>khi</a:t>
            </a:r>
            <a:r>
              <a:rPr lang="en-US" dirty="0" smtClean="0"/>
              <a:t> </a:t>
            </a:r>
            <a:r>
              <a:rPr lang="en-US" dirty="0" err="1" smtClean="0"/>
              <a:t>truy</a:t>
            </a:r>
            <a:r>
              <a:rPr lang="en-US" dirty="0" smtClean="0"/>
              <a:t> </a:t>
            </a:r>
            <a:r>
              <a:rPr lang="en-US" dirty="0" err="1" smtClean="0"/>
              <a:t>cập</a:t>
            </a:r>
            <a:r>
              <a:rPr lang="en-US" dirty="0" smtClean="0"/>
              <a:t> file.</a:t>
            </a:r>
          </a:p>
          <a:p>
            <a:r>
              <a:rPr lang="en-US" dirty="0" err="1" smtClean="0"/>
              <a:t>Trình</a:t>
            </a:r>
            <a:r>
              <a:rPr lang="en-US" dirty="0" smtClean="0"/>
              <a:t> </a:t>
            </a:r>
            <a:r>
              <a:rPr lang="en-US" dirty="0" err="1" smtClean="0"/>
              <a:t>chiếu</a:t>
            </a:r>
            <a:r>
              <a:rPr lang="en-US" dirty="0" smtClean="0"/>
              <a:t> </a:t>
            </a:r>
            <a:r>
              <a:rPr lang="en-US" dirty="0" err="1" smtClean="0"/>
              <a:t>được</a:t>
            </a:r>
            <a:r>
              <a:rPr lang="en-US" dirty="0" smtClean="0"/>
              <a:t> </a:t>
            </a:r>
            <a:r>
              <a:rPr lang="en-US" dirty="0" err="1" smtClean="0"/>
              <a:t>thêm</a:t>
            </a:r>
            <a:r>
              <a:rPr lang="en-US" dirty="0" smtClean="0"/>
              <a:t> </a:t>
            </a:r>
            <a:r>
              <a:rPr lang="en-US" dirty="0" err="1" smtClean="0"/>
              <a:t>nhiều</a:t>
            </a:r>
            <a:r>
              <a:rPr lang="en-US" dirty="0" smtClean="0"/>
              <a:t> </a:t>
            </a:r>
            <a:r>
              <a:rPr lang="en-US" dirty="0" err="1" smtClean="0"/>
              <a:t>loại</a:t>
            </a:r>
            <a:r>
              <a:rPr lang="en-US" dirty="0" smtClean="0"/>
              <a:t> file </a:t>
            </a:r>
            <a:r>
              <a:rPr lang="en-US" dirty="0" err="1" smtClean="0"/>
              <a:t>khác</a:t>
            </a:r>
            <a:r>
              <a:rPr lang="en-US" dirty="0" smtClean="0"/>
              <a:t>.</a:t>
            </a:r>
          </a:p>
          <a:p>
            <a:r>
              <a:rPr lang="en-US" dirty="0" smtClean="0"/>
              <a:t>Cho </a:t>
            </a:r>
            <a:r>
              <a:rPr lang="en-US" dirty="0" err="1" smtClean="0"/>
              <a:t>người</a:t>
            </a:r>
            <a:r>
              <a:rPr lang="en-US" dirty="0" smtClean="0"/>
              <a:t> </a:t>
            </a:r>
            <a:r>
              <a:rPr lang="en-US" dirty="0" err="1" smtClean="0"/>
              <a:t>dùng</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chỉnh</a:t>
            </a:r>
            <a:r>
              <a:rPr lang="en-US" dirty="0" smtClean="0"/>
              <a:t> </a:t>
            </a:r>
            <a:r>
              <a:rPr lang="en-US" dirty="0" err="1" smtClean="0"/>
              <a:t>sửa</a:t>
            </a:r>
            <a:r>
              <a:rPr lang="en-US" dirty="0" smtClean="0"/>
              <a:t> file </a:t>
            </a:r>
            <a:r>
              <a:rPr lang="en-US" dirty="0" err="1" smtClean="0"/>
              <a:t>trên</a:t>
            </a:r>
            <a:r>
              <a:rPr lang="en-US" dirty="0" smtClean="0"/>
              <a:t> app (text,…)</a:t>
            </a:r>
          </a:p>
          <a:p>
            <a:r>
              <a:rPr lang="en-US" dirty="0" err="1" smtClean="0"/>
              <a:t>Cải</a:t>
            </a:r>
            <a:r>
              <a:rPr lang="en-US" dirty="0" smtClean="0"/>
              <a:t> </a:t>
            </a:r>
            <a:r>
              <a:rPr lang="en-US" dirty="0" err="1" smtClean="0"/>
              <a:t>tiến</a:t>
            </a:r>
            <a:r>
              <a:rPr lang="en-US" dirty="0" smtClean="0"/>
              <a:t> </a:t>
            </a:r>
            <a:r>
              <a:rPr lang="en-US" dirty="0" err="1" smtClean="0"/>
              <a:t>thêm</a:t>
            </a:r>
            <a:r>
              <a:rPr lang="en-US" dirty="0" smtClean="0"/>
              <a:t> </a:t>
            </a:r>
            <a:r>
              <a:rPr lang="en-US" dirty="0" err="1" smtClean="0"/>
              <a:t>về</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cho</a:t>
            </a:r>
            <a:r>
              <a:rPr lang="en-US" dirty="0" smtClean="0"/>
              <a:t> </a:t>
            </a:r>
            <a:r>
              <a:rPr lang="en-US" dirty="0" err="1" smtClean="0"/>
              <a:t>đẹp</a:t>
            </a:r>
            <a:r>
              <a:rPr lang="en-US" dirty="0" smtClean="0"/>
              <a:t> </a:t>
            </a:r>
            <a:r>
              <a:rPr lang="en-US" dirty="0" err="1" smtClean="0"/>
              <a:t>mắt</a:t>
            </a:r>
            <a:r>
              <a:rPr lang="en-US" dirty="0" smtClean="0"/>
              <a:t> </a:t>
            </a:r>
            <a:r>
              <a:rPr lang="en-US" dirty="0" err="1" smtClean="0"/>
              <a:t>và</a:t>
            </a:r>
            <a:r>
              <a:rPr lang="en-US" dirty="0" smtClean="0"/>
              <a:t> </a:t>
            </a:r>
            <a:r>
              <a:rPr lang="en-US" dirty="0" err="1" smtClean="0"/>
              <a:t>dễ</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hơn</a:t>
            </a:r>
            <a:r>
              <a:rPr lang="en-US" dirty="0" smtClean="0"/>
              <a:t>.</a:t>
            </a:r>
          </a:p>
          <a:p>
            <a:r>
              <a:rPr lang="en-US" dirty="0" smtClean="0"/>
              <a:t>Cho </a:t>
            </a:r>
            <a:r>
              <a:rPr lang="en-US" dirty="0" err="1" smtClean="0"/>
              <a:t>phép</a:t>
            </a:r>
            <a:r>
              <a:rPr lang="en-US" dirty="0" smtClean="0"/>
              <a:t> </a:t>
            </a:r>
            <a:r>
              <a:rPr lang="en-US" dirty="0" err="1" smtClean="0"/>
              <a:t>người</a:t>
            </a:r>
            <a:r>
              <a:rPr lang="en-US" dirty="0" smtClean="0"/>
              <a:t> dung </a:t>
            </a:r>
            <a:r>
              <a:rPr lang="en-US" dirty="0" err="1" smtClean="0"/>
              <a:t>thêm</a:t>
            </a:r>
            <a:r>
              <a:rPr lang="en-US" dirty="0" smtClean="0"/>
              <a:t>, </a:t>
            </a:r>
            <a:r>
              <a:rPr lang="en-US" dirty="0" err="1" smtClean="0"/>
              <a:t>xem</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bản</a:t>
            </a:r>
            <a:r>
              <a:rPr lang="en-US" dirty="0" smtClean="0"/>
              <a:t> </a:t>
            </a:r>
            <a:r>
              <a:rPr lang="en-US" dirty="0" err="1" smtClean="0"/>
              <a:t>thân</a:t>
            </a:r>
            <a:r>
              <a:rPr lang="en-US" dirty="0" smtClean="0"/>
              <a:t>.</a:t>
            </a:r>
          </a:p>
          <a:p>
            <a:r>
              <a:rPr lang="en-US" dirty="0" err="1" smtClean="0"/>
              <a:t>Thêm</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khác</a:t>
            </a:r>
            <a:r>
              <a:rPr lang="en-US" dirty="0" smtClean="0"/>
              <a:t> </a:t>
            </a:r>
            <a:r>
              <a:rPr lang="en-US" dirty="0" err="1" smtClean="0"/>
              <a:t>cho</a:t>
            </a:r>
            <a:r>
              <a:rPr lang="en-US" dirty="0" smtClean="0"/>
              <a:t> admin.</a:t>
            </a:r>
          </a:p>
          <a:p>
            <a:r>
              <a:rPr lang="en-US" dirty="0" err="1" smtClean="0"/>
              <a:t>Giới</a:t>
            </a:r>
            <a:r>
              <a:rPr lang="en-US" dirty="0" smtClean="0"/>
              <a:t> </a:t>
            </a:r>
            <a:r>
              <a:rPr lang="en-US" dirty="0" err="1" smtClean="0"/>
              <a:t>hạn</a:t>
            </a:r>
            <a:r>
              <a:rPr lang="en-US" dirty="0" smtClean="0"/>
              <a:t> dung </a:t>
            </a:r>
            <a:r>
              <a:rPr lang="en-US" dirty="0" err="1" smtClean="0"/>
              <a:t>lượng</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trên</a:t>
            </a:r>
            <a:r>
              <a:rPr lang="en-US" dirty="0" smtClean="0"/>
              <a:t> </a:t>
            </a:r>
            <a:r>
              <a:rPr lang="en-US" dirty="0" err="1" smtClean="0"/>
              <a:t>ứng</a:t>
            </a:r>
            <a:r>
              <a:rPr lang="en-US" dirty="0" smtClean="0"/>
              <a:t> </a:t>
            </a:r>
            <a:r>
              <a:rPr lang="en-US" dirty="0" err="1" smtClean="0"/>
              <a:t>dụng</a:t>
            </a:r>
            <a:r>
              <a:rPr lang="en-US" smtClean="0"/>
              <a:t>.</a:t>
            </a:r>
            <a:endParaRPr lang="en-US" dirty="0" smtClean="0"/>
          </a:p>
          <a:p>
            <a:endParaRPr lang="vi-VN" dirty="0"/>
          </a:p>
        </p:txBody>
      </p:sp>
    </p:spTree>
    <p:extLst>
      <p:ext uri="{BB962C8B-B14F-4D97-AF65-F5344CB8AC3E}">
        <p14:creationId xmlns:p14="http://schemas.microsoft.com/office/powerpoint/2010/main" val="292473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b="1" dirty="0" smtClean="0">
                <a:latin typeface="Calibri Light" panose="020F0302020204030204" pitchFamily="34" charset="0"/>
                <a:cs typeface="Calibri Light" panose="020F0302020204030204" pitchFamily="34" charset="0"/>
              </a:rPr>
              <a:t>Thông tin cơ bản ứng dụng</a:t>
            </a:r>
            <a:endParaRPr lang="vi-VN" b="1" dirty="0">
              <a:latin typeface="Calibri Light" panose="020F0302020204030204" pitchFamily="34" charset="0"/>
              <a:cs typeface="Calibri Light" panose="020F0302020204030204" pitchFamily="34" charset="0"/>
            </a:endParaRPr>
          </a:p>
        </p:txBody>
      </p:sp>
      <p:sp>
        <p:nvSpPr>
          <p:cNvPr id="3" name="Chỗ dành sẵn cho Nội dung 2"/>
          <p:cNvSpPr>
            <a:spLocks noGrp="1"/>
          </p:cNvSpPr>
          <p:nvPr>
            <p:ph idx="1"/>
          </p:nvPr>
        </p:nvSpPr>
        <p:spPr/>
        <p:txBody>
          <a:bodyPr/>
          <a:lstStyle/>
          <a:p>
            <a:r>
              <a:rPr lang="vi-VN" dirty="0" smtClean="0">
                <a:latin typeface="Calibri" panose="020F0502020204030204" pitchFamily="34" charset="0"/>
                <a:cs typeface="Calibri" panose="020F0502020204030204" pitchFamily="34" charset="0"/>
              </a:rPr>
              <a:t>Tên: FilesManager</a:t>
            </a:r>
          </a:p>
          <a:p>
            <a:r>
              <a:rPr lang="vi-VN" dirty="0" smtClean="0">
                <a:latin typeface="Calibri" panose="020F0502020204030204" pitchFamily="34" charset="0"/>
                <a:cs typeface="Calibri" panose="020F0502020204030204" pitchFamily="34" charset="0"/>
              </a:rPr>
              <a:t>Phiên bản: 1.0.0</a:t>
            </a:r>
          </a:p>
          <a:p>
            <a:r>
              <a:rPr lang="vi-VN" dirty="0" smtClean="0">
                <a:latin typeface="Calibri" panose="020F0502020204030204" pitchFamily="34" charset="0"/>
                <a:cs typeface="Calibri" panose="020F0502020204030204" pitchFamily="34" charset="0"/>
              </a:rPr>
              <a:t>Trang chủ: ...</a:t>
            </a:r>
          </a:p>
          <a:p>
            <a:r>
              <a:rPr lang="vi-VN" dirty="0" smtClean="0">
                <a:latin typeface="Calibri" panose="020F0502020204030204" pitchFamily="34" charset="0"/>
                <a:cs typeface="Calibri" panose="020F0502020204030204" pitchFamily="34" charset="0"/>
              </a:rPr>
              <a:t>Github: </a:t>
            </a:r>
            <a:r>
              <a:rPr lang="vi-VN" dirty="0">
                <a:latin typeface="Calibri" panose="020F0502020204030204" pitchFamily="34" charset="0"/>
                <a:cs typeface="Calibri" panose="020F0502020204030204" pitchFamily="34" charset="0"/>
                <a:hlinkClick r:id="rId2"/>
              </a:rPr>
              <a:t>https://</a:t>
            </a:r>
            <a:r>
              <a:rPr lang="vi-VN" dirty="0" smtClean="0">
                <a:latin typeface="Calibri" panose="020F0502020204030204" pitchFamily="34" charset="0"/>
                <a:cs typeface="Calibri" panose="020F0502020204030204" pitchFamily="34" charset="0"/>
                <a:hlinkClick r:id="rId2"/>
              </a:rPr>
              <a:t>github.com/tung1998/filesManager/</a:t>
            </a:r>
            <a:endParaRPr lang="vi-VN" dirty="0" smtClean="0">
              <a:latin typeface="Calibri" panose="020F0502020204030204" pitchFamily="34" charset="0"/>
              <a:cs typeface="Calibri" panose="020F0502020204030204" pitchFamily="34" charset="0"/>
            </a:endParaRPr>
          </a:p>
          <a:p>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873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b="1" dirty="0" smtClean="0">
                <a:cs typeface="Times New Roman" panose="02020603050405020304" pitchFamily="18" charset="0"/>
              </a:rPr>
              <a:t>Nội dung</a:t>
            </a:r>
            <a:endParaRPr lang="vi-VN" b="1" dirty="0">
              <a:cs typeface="Times New Roman" panose="02020603050405020304" pitchFamily="18" charset="0"/>
            </a:endParaRPr>
          </a:p>
        </p:txBody>
      </p:sp>
      <p:sp>
        <p:nvSpPr>
          <p:cNvPr id="3" name="Chỗ dành sẵn cho Nội dung 2"/>
          <p:cNvSpPr>
            <a:spLocks noGrp="1"/>
          </p:cNvSpPr>
          <p:nvPr>
            <p:ph idx="1"/>
          </p:nvPr>
        </p:nvSpPr>
        <p:spPr/>
        <p:txBody>
          <a:bodyPr/>
          <a:lstStyle/>
          <a:p>
            <a:pPr marL="514350" indent="-514350">
              <a:buFont typeface="+mj-lt"/>
              <a:buAutoNum type="arabicPeriod"/>
            </a:pPr>
            <a:r>
              <a:rPr lang="en-US" dirty="0" smtClean="0"/>
              <a:t>Đặt vấn đề</a:t>
            </a:r>
          </a:p>
          <a:p>
            <a:pPr marL="514350" indent="-514350">
              <a:buFont typeface="+mj-lt"/>
              <a:buAutoNum type="arabicPeriod"/>
            </a:pPr>
            <a:r>
              <a:rPr lang="en-US" dirty="0" smtClean="0"/>
              <a:t>Các chức năng chính</a:t>
            </a:r>
          </a:p>
          <a:p>
            <a:pPr marL="514350" indent="-514350">
              <a:buFont typeface="+mj-lt"/>
              <a:buAutoNum type="arabicPeriod"/>
            </a:pPr>
            <a:r>
              <a:rPr lang="en-US" dirty="0" smtClean="0"/>
              <a:t>Vai trò của ứng dụng</a:t>
            </a:r>
          </a:p>
          <a:p>
            <a:pPr marL="514350" indent="-514350">
              <a:buFont typeface="+mj-lt"/>
              <a:buAutoNum type="arabicPeriod"/>
            </a:pPr>
            <a:r>
              <a:rPr lang="en-US" dirty="0" smtClean="0"/>
              <a:t>Các công nghệ được sử dụng trong ứng dụng</a:t>
            </a:r>
          </a:p>
          <a:p>
            <a:pPr marL="514350" indent="-514350">
              <a:buFont typeface="+mj-lt"/>
              <a:buAutoNum type="arabicPeriod"/>
            </a:pPr>
            <a:r>
              <a:rPr lang="en-US" dirty="0" smtClean="0"/>
              <a:t>Các hình ảnh demo</a:t>
            </a:r>
          </a:p>
          <a:p>
            <a:pPr marL="514350" indent="-514350">
              <a:buFont typeface="+mj-lt"/>
              <a:buAutoNum type="arabicPeriod"/>
            </a:pPr>
            <a:r>
              <a:rPr lang="en-US" dirty="0" smtClean="0"/>
              <a:t>Những cải tiến trong tương lai</a:t>
            </a:r>
            <a:endParaRPr lang="vi-VN" dirty="0"/>
          </a:p>
        </p:txBody>
      </p:sp>
    </p:spTree>
    <p:extLst>
      <p:ext uri="{BB962C8B-B14F-4D97-AF65-F5344CB8AC3E}">
        <p14:creationId xmlns:p14="http://schemas.microsoft.com/office/powerpoint/2010/main" val="331285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b="1" dirty="0" smtClean="0">
                <a:cs typeface="Times New Roman" panose="02020603050405020304" pitchFamily="18" charset="0"/>
              </a:rPr>
              <a:t>1. Đặt vấn đề</a:t>
            </a:r>
            <a:endParaRPr lang="vi-VN" b="1" dirty="0">
              <a:cs typeface="Times New Roman" panose="02020603050405020304" pitchFamily="18" charset="0"/>
            </a:endParaRPr>
          </a:p>
        </p:txBody>
      </p:sp>
      <p:sp>
        <p:nvSpPr>
          <p:cNvPr id="3" name="Chỗ dành sẵn cho Nội dung 2"/>
          <p:cNvSpPr>
            <a:spLocks noGrp="1"/>
          </p:cNvSpPr>
          <p:nvPr>
            <p:ph idx="1"/>
          </p:nvPr>
        </p:nvSpPr>
        <p:spPr/>
        <p:txBody>
          <a:bodyPr/>
          <a:lstStyle/>
          <a:p>
            <a:r>
              <a:rPr lang="vi-VN" dirty="0">
                <a:latin typeface="Calibri" panose="020F0502020204030204" pitchFamily="34" charset="0"/>
                <a:cs typeface="Calibri" panose="020F0502020204030204" pitchFamily="34" charset="0"/>
              </a:rPr>
              <a:t>Hiện nay việc lưu trữ trên máy tính cá nhân không tiện dụng trong vấn đề trao đổi dữ liệu giữa các máy với nhau. Việc lưu trữ file trực tuyến giúp chúng ta dễ dàng chia sẻ dữ liệu</a:t>
            </a:r>
            <a:r>
              <a:rPr lang="vi-VN" dirty="0" smtClean="0">
                <a:latin typeface="Calibri" panose="020F0502020204030204" pitchFamily="34" charset="0"/>
                <a:cs typeface="Calibri" panose="020F0502020204030204" pitchFamily="34" charset="0"/>
              </a:rPr>
              <a:t>.</a:t>
            </a:r>
          </a:p>
          <a:p>
            <a:r>
              <a:rPr lang="vi-VN" dirty="0" smtClean="0">
                <a:latin typeface="Calibri" panose="020F0502020204030204" pitchFamily="34" charset="0"/>
                <a:cs typeface="Calibri" panose="020F0502020204030204" pitchFamily="34" charset="0"/>
              </a:rPr>
              <a:t>Việc </a:t>
            </a:r>
            <a:r>
              <a:rPr lang="vi-VN" dirty="0">
                <a:latin typeface="Calibri" panose="020F0502020204030204" pitchFamily="34" charset="0"/>
                <a:cs typeface="Calibri" panose="020F0502020204030204" pitchFamily="34" charset="0"/>
              </a:rPr>
              <a:t>lưu trữ trực tuyến giúp tiết kiệm tài nguyên lưu trữ. Trong quá trình làm việc, khi máy tính xảy ra sự cố với ổ cứng chúng ta thường bị mất mát dữ liệu nếu không có lưu trữ dữ liệu dự phòng.</a:t>
            </a:r>
          </a:p>
          <a:p>
            <a:r>
              <a:rPr lang="vi-VN" dirty="0" smtClean="0">
                <a:latin typeface="Calibri" panose="020F0502020204030204" pitchFamily="34" charset="0"/>
                <a:cs typeface="Calibri" panose="020F0502020204030204" pitchFamily="34" charset="0"/>
              </a:rPr>
              <a:t>FilesManager là ứng dụng web giúp người dùng lưu trữ, quản lí và chia sẻ dữ liệu trực tuyến, thao tác với dữ liệu của mình ở mọi lúc mọi nơi thông qua kết nối internet.</a:t>
            </a:r>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551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b="1" dirty="0" smtClean="0">
                <a:latin typeface="Calibri Light" panose="020F0302020204030204" pitchFamily="34" charset="0"/>
                <a:cs typeface="Calibri Light" panose="020F0302020204030204" pitchFamily="34" charset="0"/>
              </a:rPr>
              <a:t>2. Các chức năng chính</a:t>
            </a:r>
            <a:endParaRPr lang="vi-VN" b="1" dirty="0">
              <a:latin typeface="Calibri Light" panose="020F0302020204030204" pitchFamily="34" charset="0"/>
              <a:cs typeface="Calibri Light" panose="020F0302020204030204" pitchFamily="34" charset="0"/>
            </a:endParaRPr>
          </a:p>
        </p:txBody>
      </p:sp>
      <p:sp>
        <p:nvSpPr>
          <p:cNvPr id="3" name="Chỗ dành sẵn cho Nội dung 2"/>
          <p:cNvSpPr>
            <a:spLocks noGrp="1"/>
          </p:cNvSpPr>
          <p:nvPr>
            <p:ph idx="1"/>
          </p:nvPr>
        </p:nvSpPr>
        <p:spPr>
          <a:xfrm>
            <a:off x="838200" y="1825625"/>
            <a:ext cx="10680510" cy="4351338"/>
          </a:xfrm>
        </p:spPr>
        <p:txBody>
          <a:bodyPr/>
          <a:lstStyle/>
          <a:p>
            <a:pPr algn="just"/>
            <a:r>
              <a:rPr lang="vi-VN" dirty="0" smtClean="0">
                <a:latin typeface="Calibri" panose="020F0502020204030204" pitchFamily="34" charset="0"/>
                <a:cs typeface="Calibri" panose="020F0502020204030204" pitchFamily="34" charset="0"/>
              </a:rPr>
              <a:t>Lưu trữ tệp: Hỗ trợ lưu trữ các tệp được tải lên từ máy tính cá nhân.</a:t>
            </a:r>
          </a:p>
          <a:p>
            <a:pPr algn="just"/>
            <a:r>
              <a:rPr lang="vi-VN" dirty="0" smtClean="0">
                <a:latin typeface="Calibri" panose="020F0502020204030204" pitchFamily="34" charset="0"/>
                <a:cs typeface="Calibri" panose="020F0502020204030204" pitchFamily="34" charset="0"/>
              </a:rPr>
              <a:t>Xem trước: có thể xem trực tiếp mà không cần tải về ở 1 số loại định dạng tệp phổ biến như .txt, .jpg, .pdf, .mp3, ...</a:t>
            </a:r>
          </a:p>
          <a:p>
            <a:pPr algn="just"/>
            <a:r>
              <a:rPr lang="vi-VN" dirty="0" smtClean="0">
                <a:latin typeface="Calibri" panose="020F0502020204030204" pitchFamily="34" charset="0"/>
                <a:cs typeface="Calibri" panose="020F0502020204030204" pitchFamily="34" charset="0"/>
              </a:rPr>
              <a:t>Chia sẻ: người dùng có thể chia sẻ tài liệu của mình để cho người dùng khác có thể xem và tải về.</a:t>
            </a:r>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480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b="1" dirty="0" smtClean="0">
                <a:latin typeface="Calibri Light" panose="020F0302020204030204" pitchFamily="34" charset="0"/>
                <a:cs typeface="Calibri Light" panose="020F0302020204030204" pitchFamily="34" charset="0"/>
              </a:rPr>
              <a:t>3. Vai trò</a:t>
            </a:r>
            <a:endParaRPr lang="vi-VN" b="1" dirty="0">
              <a:latin typeface="Calibri Light" panose="020F0302020204030204" pitchFamily="34" charset="0"/>
              <a:cs typeface="Calibri Light" panose="020F0302020204030204" pitchFamily="34" charset="0"/>
            </a:endParaRPr>
          </a:p>
        </p:txBody>
      </p:sp>
      <p:sp>
        <p:nvSpPr>
          <p:cNvPr id="3" name="Chỗ dành sẵn cho Nội dung 2"/>
          <p:cNvSpPr>
            <a:spLocks noGrp="1"/>
          </p:cNvSpPr>
          <p:nvPr>
            <p:ph idx="1"/>
          </p:nvPr>
        </p:nvSpPr>
        <p:spPr/>
        <p:txBody>
          <a:bodyPr/>
          <a:lstStyle/>
          <a:p>
            <a:r>
              <a:rPr lang="vi-VN" dirty="0" smtClean="0">
                <a:latin typeface="Calibri" panose="020F0502020204030204" pitchFamily="34" charset="0"/>
                <a:cs typeface="Calibri" panose="020F0502020204030204" pitchFamily="34" charset="0"/>
              </a:rPr>
              <a:t>Giúp người dùng xem, lưu trữ và tải về tài liệu của mình ở bất cứ đâu có kết nối internet.</a:t>
            </a:r>
          </a:p>
          <a:p>
            <a:r>
              <a:rPr lang="vi-VN" dirty="0">
                <a:latin typeface="Calibri" panose="020F0502020204030204" pitchFamily="34" charset="0"/>
                <a:cs typeface="Calibri" panose="020F0502020204030204" pitchFamily="34" charset="0"/>
              </a:rPr>
              <a:t>Người dùng có thể chia sẻ tài liệu một cách dễ dàng đơn giản với những người dùng khác.</a:t>
            </a:r>
          </a:p>
          <a:p>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989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450375" y="365125"/>
            <a:ext cx="10903425" cy="794935"/>
          </a:xfrm>
        </p:spPr>
        <p:txBody>
          <a:bodyPr/>
          <a:lstStyle/>
          <a:p>
            <a:r>
              <a:rPr lang="vi-VN" b="1" dirty="0" smtClean="0">
                <a:latin typeface="Calibri Light" panose="020F0302020204030204" pitchFamily="34" charset="0"/>
                <a:cs typeface="Calibri Light" panose="020F0302020204030204" pitchFamily="34" charset="0"/>
              </a:rPr>
              <a:t>4. Các công nghệ được sử dụng</a:t>
            </a:r>
            <a:endParaRPr lang="vi-VN" b="1" dirty="0">
              <a:latin typeface="Calibri Light" panose="020F0302020204030204" pitchFamily="34" charset="0"/>
              <a:cs typeface="Calibri Light" panose="020F0302020204030204" pitchFamily="34" charset="0"/>
            </a:endParaRPr>
          </a:p>
        </p:txBody>
      </p:sp>
      <p:sp>
        <p:nvSpPr>
          <p:cNvPr id="3" name="Chỗ dành sẵn cho Nội dung 2"/>
          <p:cNvSpPr>
            <a:spLocks noGrp="1"/>
          </p:cNvSpPr>
          <p:nvPr>
            <p:ph idx="1"/>
          </p:nvPr>
        </p:nvSpPr>
        <p:spPr>
          <a:xfrm>
            <a:off x="450375" y="1501254"/>
            <a:ext cx="11741625" cy="4675709"/>
          </a:xfrm>
        </p:spPr>
        <p:txBody>
          <a:bodyPr/>
          <a:lstStyle/>
          <a:p>
            <a:pPr marL="0" indent="0">
              <a:buNone/>
            </a:pPr>
            <a:r>
              <a:rPr lang="vi-VN" dirty="0" smtClean="0">
                <a:latin typeface="Calibri" panose="020F0502020204030204" pitchFamily="34" charset="0"/>
                <a:cs typeface="Calibri" panose="020F0502020204030204" pitchFamily="34" charset="0"/>
              </a:rPr>
              <a:t>4.1 Frontend</a:t>
            </a:r>
          </a:p>
          <a:p>
            <a:r>
              <a:rPr lang="vi-VN" dirty="0" smtClean="0">
                <a:latin typeface="Calibri" panose="020F0502020204030204" pitchFamily="34" charset="0"/>
                <a:cs typeface="Calibri" panose="020F0502020204030204" pitchFamily="34" charset="0"/>
              </a:rPr>
              <a:t>PugJS: Ngôn ngữ hỗ trợ lập trình front-end (https://pugjs.org/) </a:t>
            </a:r>
          </a:p>
          <a:p>
            <a:r>
              <a:rPr lang="vi-VN" dirty="0" smtClean="0">
                <a:latin typeface="Calibri" panose="020F0502020204030204" pitchFamily="34" charset="0"/>
                <a:cs typeface="Calibri" panose="020F0502020204030204" pitchFamily="34" charset="0"/>
              </a:rPr>
              <a:t>Themes: URORA-bootstrap4 (</a:t>
            </a:r>
            <a:r>
              <a:rPr lang="vi-VN" dirty="0" smtClean="0">
                <a:latin typeface="Calibri" panose="020F0502020204030204" pitchFamily="34" charset="0"/>
                <a:cs typeface="Calibri" panose="020F0502020204030204" pitchFamily="34" charset="0"/>
                <a:hlinkClick r:id="rId2"/>
              </a:rPr>
              <a:t>https://mannatthemes.com/urora/</a:t>
            </a:r>
            <a:r>
              <a:rPr lang="vi-VN" dirty="0" smtClean="0">
                <a:latin typeface="Calibri" panose="020F0502020204030204" pitchFamily="34" charset="0"/>
                <a:cs typeface="Calibri" panose="020F0502020204030204" pitchFamily="34" charset="0"/>
              </a:rPr>
              <a:t>)</a:t>
            </a:r>
          </a:p>
          <a:p>
            <a:r>
              <a:rPr lang="vi-VN" dirty="0" smtClean="0">
                <a:latin typeface="Calibri" panose="020F0502020204030204" pitchFamily="34" charset="0"/>
                <a:cs typeface="Calibri" panose="020F0502020204030204" pitchFamily="34" charset="0"/>
              </a:rPr>
              <a:t>JQUERY: thư viện javascript (</a:t>
            </a:r>
            <a:r>
              <a:rPr lang="vi-VN" dirty="0" smtClean="0">
                <a:latin typeface="Calibri" panose="020F0502020204030204" pitchFamily="34" charset="0"/>
                <a:cs typeface="Calibri" panose="020F0502020204030204" pitchFamily="34" charset="0"/>
                <a:hlinkClick r:id="rId3"/>
              </a:rPr>
              <a:t>https://jquery.com/</a:t>
            </a:r>
            <a:r>
              <a:rPr lang="vi-VN" dirty="0" smtClean="0">
                <a:latin typeface="Calibri" panose="020F0502020204030204" pitchFamily="34" charset="0"/>
                <a:cs typeface="Calibri" panose="020F0502020204030204" pitchFamily="34" charset="0"/>
              </a:rPr>
              <a:t>)</a:t>
            </a:r>
          </a:p>
          <a:p>
            <a:r>
              <a:rPr lang="vi-VN" dirty="0" smtClean="0">
                <a:latin typeface="Calibri" panose="020F0502020204030204" pitchFamily="34" charset="0"/>
                <a:cs typeface="Calibri" panose="020F0502020204030204" pitchFamily="34" charset="0"/>
              </a:rPr>
              <a:t>Contextmenu2x: jquery plugin (</a:t>
            </a:r>
            <a:r>
              <a:rPr lang="vi-VN" dirty="0" smtClean="0">
                <a:latin typeface="Calibri" panose="020F0502020204030204" pitchFamily="34" charset="0"/>
                <a:cs typeface="Calibri" panose="020F0502020204030204" pitchFamily="34" charset="0"/>
                <a:hlinkClick r:id="rId4"/>
              </a:rPr>
              <a:t>https://swisnl.github.io/jQuery-contextMenu/</a:t>
            </a:r>
            <a:r>
              <a:rPr lang="vi-VN" dirty="0" smtClean="0">
                <a:latin typeface="Calibri" panose="020F0502020204030204" pitchFamily="34" charset="0"/>
                <a:cs typeface="Calibri" panose="020F0502020204030204" pitchFamily="34" charset="0"/>
              </a:rPr>
              <a:t>)</a:t>
            </a:r>
          </a:p>
          <a:p>
            <a:pPr marL="0" indent="0">
              <a:buNone/>
            </a:pPr>
            <a:r>
              <a:rPr lang="vi-VN" dirty="0" smtClean="0">
                <a:latin typeface="Calibri" panose="020F0502020204030204" pitchFamily="34" charset="0"/>
                <a:cs typeface="Calibri" panose="020F0502020204030204" pitchFamily="34" charset="0"/>
              </a:rPr>
              <a:t>4.2 Back-end</a:t>
            </a:r>
          </a:p>
          <a:p>
            <a:r>
              <a:rPr lang="vi-VN" dirty="0" smtClean="0">
                <a:latin typeface="Calibri" panose="020F0502020204030204" pitchFamily="34" charset="0"/>
                <a:cs typeface="Calibri" panose="020F0502020204030204" pitchFamily="34" charset="0"/>
              </a:rPr>
              <a:t>NodeJS EXPRESS server: (</a:t>
            </a:r>
            <a:r>
              <a:rPr lang="vi-VN" dirty="0" smtClean="0">
                <a:latin typeface="Calibri" panose="020F0502020204030204" pitchFamily="34" charset="0"/>
                <a:cs typeface="Calibri" panose="020F0502020204030204" pitchFamily="34" charset="0"/>
                <a:hlinkClick r:id="rId5"/>
              </a:rPr>
              <a:t>https://expressjs.com/en/api.html</a:t>
            </a:r>
            <a:r>
              <a:rPr lang="vi-VN" dirty="0" smtClean="0">
                <a:latin typeface="Calibri" panose="020F0502020204030204" pitchFamily="34" charset="0"/>
                <a:cs typeface="Calibri" panose="020F0502020204030204" pitchFamily="34" charset="0"/>
              </a:rPr>
              <a:t>)</a:t>
            </a:r>
          </a:p>
          <a:p>
            <a:r>
              <a:rPr lang="vi-VN" dirty="0" smtClean="0">
                <a:latin typeface="Calibri" panose="020F0502020204030204" pitchFamily="34" charset="0"/>
                <a:cs typeface="Calibri" panose="020F0502020204030204" pitchFamily="34" charset="0"/>
              </a:rPr>
              <a:t>Mysql database: (</a:t>
            </a:r>
            <a:r>
              <a:rPr lang="vi-VN" dirty="0" smtClean="0">
                <a:latin typeface="Calibri" panose="020F0502020204030204" pitchFamily="34" charset="0"/>
                <a:cs typeface="Calibri" panose="020F0502020204030204" pitchFamily="34" charset="0"/>
                <a:hlinkClick r:id="rId6"/>
              </a:rPr>
              <a:t>https://www.mysql.com/</a:t>
            </a:r>
            <a:r>
              <a:rPr lang="vi-VN" dirty="0" smtClean="0">
                <a:latin typeface="Calibri" panose="020F0502020204030204" pitchFamily="34" charset="0"/>
                <a:cs typeface="Calibri" panose="020F0502020204030204" pitchFamily="34" charset="0"/>
              </a:rPr>
              <a:t>)</a:t>
            </a:r>
          </a:p>
          <a:p>
            <a:r>
              <a:rPr lang="vi-VN" dirty="0" smtClean="0">
                <a:latin typeface="Calibri" panose="020F0502020204030204" pitchFamily="34" charset="0"/>
                <a:cs typeface="Calibri" panose="020F0502020204030204" pitchFamily="34" charset="0"/>
              </a:rPr>
              <a:t>Các Module</a:t>
            </a:r>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6202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b="1" dirty="0" smtClean="0">
                <a:latin typeface="Calibri Light" panose="020F0302020204030204" pitchFamily="34" charset="0"/>
                <a:cs typeface="Calibri Light" panose="020F0302020204030204" pitchFamily="34" charset="0"/>
              </a:rPr>
              <a:t>5. Các hình ảnh demo</a:t>
            </a:r>
            <a:endParaRPr lang="vi-VN" b="1" dirty="0">
              <a:latin typeface="Calibri Light" panose="020F0302020204030204" pitchFamily="34" charset="0"/>
              <a:cs typeface="Calibri Light" panose="020F0302020204030204" pitchFamily="34" charset="0"/>
            </a:endParaRPr>
          </a:p>
        </p:txBody>
      </p:sp>
      <p:sp>
        <p:nvSpPr>
          <p:cNvPr id="3" name="Chỗ dành sẵn cho Nội dung 2"/>
          <p:cNvSpPr>
            <a:spLocks noGrp="1"/>
          </p:cNvSpPr>
          <p:nvPr>
            <p:ph idx="1"/>
          </p:nvPr>
        </p:nvSpPr>
        <p:spPr>
          <a:xfrm>
            <a:off x="838200" y="1463040"/>
            <a:ext cx="10515600" cy="4713923"/>
          </a:xfrm>
        </p:spPr>
        <p:txBody>
          <a:bodyPr/>
          <a:lstStyle/>
          <a:p>
            <a:pPr marL="0" indent="0">
              <a:buNone/>
            </a:pPr>
            <a:r>
              <a:rPr lang="vi-VN" dirty="0" smtClean="0">
                <a:latin typeface="Calibri" panose="020F0502020204030204" pitchFamily="34" charset="0"/>
                <a:cs typeface="Calibri" panose="020F0502020204030204" pitchFamily="34" charset="0"/>
              </a:rPr>
              <a:t>1. Trang đăng nhập</a:t>
            </a:r>
          </a:p>
        </p:txBody>
      </p:sp>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669" y="1987602"/>
            <a:ext cx="9378661" cy="4609141"/>
          </a:xfrm>
          <a:prstGeom prst="rect">
            <a:avLst/>
          </a:prstGeom>
        </p:spPr>
      </p:pic>
    </p:spTree>
    <p:extLst>
      <p:ext uri="{BB962C8B-B14F-4D97-AF65-F5344CB8AC3E}">
        <p14:creationId xmlns:p14="http://schemas.microsoft.com/office/powerpoint/2010/main" val="14095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6"/>
            <a:ext cx="10515600" cy="679904"/>
          </a:xfrm>
        </p:spPr>
        <p:txBody>
          <a:bodyPr>
            <a:normAutofit fontScale="90000"/>
          </a:bodyPr>
          <a:lstStyle/>
          <a:p>
            <a:r>
              <a:rPr lang="vi-VN" b="1" dirty="0">
                <a:latin typeface="Calibri Light" panose="020F0302020204030204" pitchFamily="34" charset="0"/>
                <a:cs typeface="Calibri Light" panose="020F0302020204030204" pitchFamily="34" charset="0"/>
              </a:rPr>
              <a:t>Các hình ảnh demo</a:t>
            </a:r>
            <a:endParaRPr lang="vi-VN" dirty="0"/>
          </a:p>
        </p:txBody>
      </p:sp>
      <p:sp>
        <p:nvSpPr>
          <p:cNvPr id="3" name="Chỗ dành sẵn cho Nội dung 2"/>
          <p:cNvSpPr>
            <a:spLocks noGrp="1"/>
          </p:cNvSpPr>
          <p:nvPr>
            <p:ph idx="1"/>
          </p:nvPr>
        </p:nvSpPr>
        <p:spPr>
          <a:xfrm>
            <a:off x="838200" y="1436914"/>
            <a:ext cx="10515600" cy="4740049"/>
          </a:xfrm>
        </p:spPr>
        <p:txBody>
          <a:bodyPr/>
          <a:lstStyle/>
          <a:p>
            <a:pPr marL="0" indent="0">
              <a:buNone/>
            </a:pPr>
            <a:r>
              <a:rPr lang="vi-VN" dirty="0" smtClean="0">
                <a:latin typeface="Calibri" panose="020F0502020204030204" pitchFamily="34" charset="0"/>
                <a:cs typeface="Calibri" panose="020F0502020204030204" pitchFamily="34" charset="0"/>
              </a:rPr>
              <a:t>2. Trang đăng kí</a:t>
            </a:r>
            <a:endParaRPr lang="vi-VN" dirty="0">
              <a:latin typeface="Calibri" panose="020F0502020204030204" pitchFamily="34" charset="0"/>
              <a:cs typeface="Calibri" panose="020F0502020204030204" pitchFamily="34" charset="0"/>
            </a:endParaRPr>
          </a:p>
        </p:txBody>
      </p:sp>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491" y="1979605"/>
            <a:ext cx="9771017" cy="4772905"/>
          </a:xfrm>
          <a:prstGeom prst="rect">
            <a:avLst/>
          </a:prstGeom>
        </p:spPr>
      </p:pic>
    </p:spTree>
    <p:extLst>
      <p:ext uri="{BB962C8B-B14F-4D97-AF65-F5344CB8AC3E}">
        <p14:creationId xmlns:p14="http://schemas.microsoft.com/office/powerpoint/2010/main" val="757125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633</Words>
  <Application>Microsoft Office PowerPoint</Application>
  <PresentationFormat>Custom</PresentationFormat>
  <Paragraphs>67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Nhóm 7 Quản lí file trực tuyến</vt:lpstr>
      <vt:lpstr>Thông tin cơ bản ứng dụng</vt:lpstr>
      <vt:lpstr>Nội dung</vt:lpstr>
      <vt:lpstr>1. Đặt vấn đề</vt:lpstr>
      <vt:lpstr>2. Các chức năng chính</vt:lpstr>
      <vt:lpstr>3. Vai trò</vt:lpstr>
      <vt:lpstr>4. Các công nghệ được sử dụng</vt:lpstr>
      <vt:lpstr>5. Các hình ảnh demo</vt:lpstr>
      <vt:lpstr>Các hình ảnh demo</vt:lpstr>
      <vt:lpstr>Các hình ảnh demo</vt:lpstr>
      <vt:lpstr>Các hình ảnh demo</vt:lpstr>
      <vt:lpstr>Các hình ảnh demo</vt:lpstr>
      <vt:lpstr>Các hình ảnh demo</vt:lpstr>
      <vt:lpstr>Các hình ảnh demo</vt:lpstr>
      <vt:lpstr>Các hình ảnh demo</vt:lpstr>
      <vt:lpstr>Các hình ảnh demo</vt:lpstr>
      <vt:lpstr>6. Những cải tiến trong tương lai</vt:lpstr>
    </vt:vector>
  </TitlesOfParts>
  <Company>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7 Quản lí file trực tuyến</dc:title>
  <dc:creator>Ng?c Nguy?n</dc:creator>
  <cp:lastModifiedBy>Windows User</cp:lastModifiedBy>
  <cp:revision>11</cp:revision>
  <dcterms:created xsi:type="dcterms:W3CDTF">2018-12-14T06:17:14Z</dcterms:created>
  <dcterms:modified xsi:type="dcterms:W3CDTF">2018-12-14T10:18:16Z</dcterms:modified>
</cp:coreProperties>
</file>