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/>
    <p:restoredTop sz="94665"/>
  </p:normalViewPr>
  <p:slideViewPr>
    <p:cSldViewPr snapToGrid="0" snapToObjects="1">
      <p:cViewPr>
        <p:scale>
          <a:sx n="100" d="100"/>
          <a:sy n="100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5:56.76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13 8411,'75'-1'-84,"1"1"0,-2-1 0,-12 1 0,-28 0 0,-4 0 0</inkml:trace>
  <inkml:trace contextRef="#ctx0" brushRef="#br0" timeOffset="1107">388 48 19403,'-61'-2'-157,"-1"0"135,13 3-79,0 10 56,7 3 12,9 10-34,9 0-57,10 1 12,5 2 112,4 4-33,4 4 66,1 8-100,13 6 101,8 7-34,16 2 0,6 1 11,2-2 11,-2-2-22,-5-5 0,-9-4-44,-8-5 122,-9-5-78,-6-7 0,-5-1 22,-1-6 68,-7-2-68,-6-4-10,-8-7 10,-9-3 79,0-5-202,-3-2-190,2-10-561,1-5 146,6-9-235,6-1-1020,9 2-2812,6 2 4773,13 2 0,-7 8 0,7 3 0</inkml:trace>
  <inkml:trace contextRef="#ctx0" brushRef="#br0" timeOffset="1502">670 577 17689,'-29'2'56,"0"10"-56,9 8 89,0 11-89,4 5 12,2 0-12,8-1 0,2 1 78,4-3-78,0-2 22,5-4-22,6-8 147,6-7-91,6-6 179,0-5-157,1-7-66,-5-11 66,-4-9-78,-7-11-11,-4-2-12,-4 0-290,-11 2-248,-6 9-369,-13 6-145,-4 10-640,2 6-1534,4 5 3249,10 5 0,8-3 0,6 3 0</inkml:trace>
  <inkml:trace contextRef="#ctx0" brushRef="#br0" timeOffset="2262">1094 13 18888,'-57'-12'-235,"7"15"134,35 25 11,0 20 90,0 12-11,9 11 67,0 7-89,6 2 33,0-1 0,8-6-23,2-6 124,5-9-67,1-8-23,-5-6-11,-1-6 0,-1-4-224,-4-5-371,0-2 259,-3-2-492,-1-4 110,-1-1-279,0-4-347,0-5-1390,0-3 952,0-5 1782,0-2 0,0-1 0,0 0 0</inkml:trace>
  <inkml:trace contextRef="#ctx0" brushRef="#br0" timeOffset="2446">706 718 18362,'61'-12'26,"0"0"0,-5 1 0,-4 3-4452,16 6 4426,-19 2 0,-6 0 0,-27 0 0</inkml:trace>
  <inkml:trace contextRef="#ctx0" brushRef="#br0" timeOffset="2772">1341 12 19336,'-36'93'449,"9"2"-315,22-5-629,4 5 663,1-5 5,0-7-173,1-10 11,5-11 45,0-8-56,5-10 88,-1-7-424,-2-7-157,2-6-448,-4-5-516,0-4 437,-3-3-885,-2-2-1906,-1-4 3811,-1-2 0,1-2 0,-2-2 0</inkml:trace>
  <inkml:trace contextRef="#ctx0" brushRef="#br0" timeOffset="2974">988 542 18474,'60'-2'-434,"-1"-1"1,-2 2 0,-4 2-2873,13 8 3306,3 4 0,-29-2 0,-9-3 0</inkml:trace>
  <inkml:trace contextRef="#ctx0" brushRef="#br0" timeOffset="3559">1552 577 21096,'19'72'78,"3"-3"-22,2-16-56,1-5 0,0-9-325,-1-9 280,-2-12-11,2-10 56,-2-5 33,3-19 46,-1-11-68,0-26-11,-7-8-22,-4-5-1,-9 8 23,-1 7-11,-3 18-34,0 9-100,0 14 21,0 5-77,-3 5 78,-1 12 78,-5 7-45,4 12 90,-1 6-11,6 1 56,2-1-56,7-3 11,5-4 0,10-8-23,2-7 57,-1-7-34,1-6 112,-1-7-79,0-12 35,-4-11-68,-5-11 11,-4-1-34,-6 3 23,-3 5-179,-2 7-325,-1 9-1300,0 4-370,0 7 243,0 3 0,0 2 0</inkml:trace>
  <inkml:trace contextRef="#ctx0" brushRef="#br0" timeOffset="4205">2540 542 20434,'-60'-9'-30,"-1"1"0,5 4 1,7 5-27,3 19 56,10 12-45,11 1 22,11 0 12,8-4-11,3-1 22,10-2 11,10-3-11,12-3 11,14-8-22,2-5-3381,4-6 3246,-4-7-10,-3-10-73,-8-10-18,-6-10 169,-9-1 78,-7 2 0,-6 5-45,-5 8 146,-1 7-101,0 6 3429,-1 5-3429,-1 3 80,-2 1-103,-2 0 12,0 6-124,-1 8 247,3 10-112,2 7 0,2 2 0,0 0-134,7-3-135,3-5-1569,11-4-705,0-9-5614,4-5 8157,2-8 0,-12 0 0,-2-2 0</inkml:trace>
  <inkml:trace contextRef="#ctx0" brushRef="#br0" timeOffset="4527">2575 577 17342,'38'45'-12,"1"1"1,22 28 0,-57-56 0,2-7-68,5-6 79,-1-3 34,0-17 22,-3-7-56,-3-18 0,-3-5 22,-1 1 23,0 7-45,0 7 0,0 12-33,0 7 21,0 5-44,0 4-100,3 1-382,5 1-336,8 1-874,6 12-3149,4 4 4897,-2 9 0,-10-10 0,-5-6 0</inkml:trace>
  <inkml:trace contextRef="#ctx0" brushRef="#br0" timeOffset="5122">2963 824 17230,'92'-35'100,"-16"1"-111,-54 11 11,-9-7-45,-5 0 12,-6-4 33,-6 4 0,-10 4 145,-10 7-10,-14 10 302,-4 4-33,0 5-337,5 9 0,8 5-3381,8 13 3326,7 4 353,9 26 117,3-14-135,14 16-268,7-23 156,14-3-201,4-6 111,17-4-78,-15-10-67,7-3 23,-25-9 22,-6-1 67,-8 0 3222,-4 0-3334,-2 0 375,-1 0-330,0 1-78,0 0-886,0 0-974,0 2 245,0 2-3786,-4 3 5434,-2 0 0,1-4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18.51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36 388 21398,'3'55'3,"1"-1"1,0 1 0,-3-1 41,-5 41-45,1-1 0,1-3-56,2-11 45,0-10-180,0-12-436,0-15-337,0-12-739,0-12 336,0-10-1143,0-5 2510,3-16 0,-2 9 0,1-9 0</inkml:trace>
  <inkml:trace contextRef="#ctx0" brushRef="#br0" timeOffset="178">0 776 16804,'4'11'1278,"-1"-2"-1122,-3-9-133,0 0-23,68 0-11,-28 0-629,57 0-1152,-48 0-3687,-2 0 5479,-3 0 0,-20 0 0,-7 0 0</inkml:trace>
  <inkml:trace contextRef="#ctx0" brushRef="#br0" timeOffset="456">459 353 18294,'-2'-15'3283,"0"4"-3283,2 11-67,0 0 67,-14 39 101,5 10 22,-14 42-89,12-1 44,3 2-78,2-6 0,4-4 45,1-11-45,1-9 0,0-15-459,3-10-528,0-13-402,3-8-605,1-9-3945,1-8 5939,5-19 0,-7 12 0,1-11 0</inkml:trace>
  <inkml:trace contextRef="#ctx0" brushRef="#br0" timeOffset="955">565 776 19516,'13'76'145,"-1"-8"-111,-3-33 145,4-5-179,12-7-22,9-11-281,8-7-918,5-14 302,-1-15 303,-8-14 111,-10-13 505,-12 3 101,-9 6 258,-4 13 470,-3 9-392,0 10 90,0 6-180,-3 3-313,-1 1 391,-4 7 46,-2 11-79,2 15 90,1 11-303,4 6 57,1 5 10,2 3-78,6 2-112,1 2-56,7-3 56,-2-3-11,-3-4 33,-5-5-134,-2-3 135,-2-6-79,0-3 56,-11-6-56,-7-4 0,-15-7-23,-12-7 23,-7-6-22,-7-3-336,-7-5-449,2-7-269,3-5-1255,11-9-2968,15-4 5299,17-5 0,10 14 0,8 2 0</inkml:trace>
  <inkml:trace contextRef="#ctx0" brushRef="#br0" timeOffset="2121">1306 0 19874,'-14'92'239,"0"0"0,1-3 0,2-6-166,4-25 0,0-2-29,3 0 1,1 0 33,1-1 1,2-1-79,0 46 0,0-8 11,0-15 0,0-14 24,1-17-35,2-17 33,-1-11 124,1-11-112,-3-4 100,0-3-100,0-9-45,1-16-112,0-19-145,4-19-326,-1-4 392,2 0-156,2 8-11,-1 11 234,3 10 68,0 12 0,1 8-146,0 9 12,2 5 134,2 3-191,4 14 214,2 12-1,2 22-11,-4 11 45,-5 8 45,-7-2-11,-5-1-34,-9-7 0,-9-8 22,-9-9-78,-8-13 0,0-10-650,-1-8-381,4-6-660,3-10-2097,8-9 3844,8-12 0,6 8 0,5 4 0</inkml:trace>
  <inkml:trace contextRef="#ctx0" brushRef="#br0" timeOffset="2490">1588 776 19841,'1'67'93,"-1"0"0,1-5 1,-1-7-94,0-3 89,0-5-10,0-9-46,0-10-33,3-11 34,-1-8 145,2-4 23,0-4-169,1-14-10,1-12 44,1-20-67,-2-6 0,-1-1-23,-2 7-44,-2 10 67,0 7 0,0 7-22,2 6-527,3 5-89,5 4-651,6 3-22,5 1-931,8 2-2945,2 0 5187,2 3 0,-14-2 0,-4 1 0</inkml:trace>
  <inkml:trace contextRef="#ctx0" brushRef="#br0" timeOffset="2672">1941 847 15717,'8'11'1748,"-2"-2"-1367,-6-9-190,0 0-57,0 89-134,0-45 61,0 13 1,0-1-62,0-16-145,0-11-741,0-13-212,0-9-4090,0-14 5188,0-20 0,0 13 0,0-11 0</inkml:trace>
  <inkml:trace contextRef="#ctx0" brushRef="#br0" timeOffset="2823">1976 282 15403,'46'71'-1515,"0"-1"0,-9-14 0,-8-11 1,-14-22-1</inkml:trace>
  <inkml:trace contextRef="#ctx0" brushRef="#br0" timeOffset="3428">2576 917 21835,'-61'6'-27,"0"-1"1,3 2 0,8 5-52,0 25 33,9 6 45,10 0 11,14-5 12,7-4-23,9-5 11,12-4-11,10-8 0,16-7-202,14-6-55,3-17-136,4-14-368,-6-24-2,-3-22-424,-9-15 61,-22 35 0,-2-2 863,-1-4 0,-2-1-354,-1-5 1,-1 0 582,-2 2 1,-2 1 33,-1 6 0,-3 2 694,1-31 483,-4 28 167,0 22 12,0 17-717,0 11-494,-1 4 1132,-2 3-963,-4 23 280,-3 15-146,-4 33-313,3 14 66,-1 7 24,6 3-203,3-1 113,2 1-135,1-4-723,0-1 813,0-4-90,0-8 11,1-9-22,4-16 11,0-13 0,2-13 22,-4-11-11,1-9 112,-4-4 667,2-3-633,-1 0 0,-1 0-67,2 0-90,-2-9-616,0-4-304,0-11-1197,0 3-3329,-2-1 5446,-1 3 0,1 8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7.89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147 60 15101,'-7'-10'2039,"1"2"-1781,6 8-124,0 0-33,-1 3-56,0-3-45,0 3-12,-2-3-55,0-8 67,-4 0-112,-2-6 56,-4 4 0,-4 5-11,-4 3 67,2 2-280,1 1 269,7 3-12,4 2-77,6 3 55,-1 3-101,5 0-403,9 3-2499,7-2 3048,11-2 0,-13-5 0,-3-3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8.60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107 248 20210,'-23'92'269,"5"1"-135,16-9-122,1 0 122,1 1-134,0-6 0,0-5 45,0-11 0,1-12-45,2-14 0,2-12-146,0-12-44,-1-4-34,-1-8-168,-2 1-852,1-6-1356,-2-16-1377,0-14 3977,0-22 0,0 23 0,0 1 0</inkml:trace>
  <inkml:trace contextRef="#ctx0" brushRef="#br0" timeOffset="218">36 142 15672,'5'18'2723,"-1"-3"-2342,-4-15-135,0 0-212,28-9 33,3 6-56,26-2-11,-5 11 0,-3 8-11,-4 1-1188,-6 4-930,-8 7-2151,-9 3 4280,-10 8 0,-6-17 0,-6-3 0</inkml:trace>
  <inkml:trace contextRef="#ctx0" brushRef="#br0" timeOffset="420">1 706 17241,'63'-15'-464,"-1"0"1,-3 2 0,-6 3-3424,0 7 3887,-6 3 0,-23 0 0,-8 0 0</inkml:trace>
  <inkml:trace contextRef="#ctx0" brushRef="#br0" timeOffset="851">495 706 18933,'2'55'263,"0"-1"0,2 31-263,-4-43 0,2-17 11,3-6 68,1-4-45,1-5-34,-2-4 11,-2-3 157,-2-1 280,-1-2-381,0-10-55,0-5-12,0-16 0,0-5-101,2-6 101,2 0 0,4 1-23,3 3-44,4 2 67,2 7-381,1 2-347,1 9-112,0 4-651,1 7-336,-2 3-2083,-2 6 3910,-3 9 0,-5-7 0,-3 6 0</inkml:trace>
  <inkml:trace contextRef="#ctx0" brushRef="#br0" timeOffset="1554">953 847 15594,'-16'-17'2879,"3"4"-2494,13 13-542,0 0 285,-5 14-128,4 6 98,-4 15-98,6 1 196,5 0-151,2-5 11,3-3-112,0-7 34,-1-4-426,-2-8 414,-1-5 68,-1-3-23,0-6 22,-1-12-33,-1-11 0,-1-11 0,-2-1 12,1 2 10,-2 7-22,0 9 0,0 7-67,0 8-124,0 4 79,2 2 12,3 1 32,5 8 46,4 5 22,1 11 0,1 6-78,-2 0 89,-1 0-11,-3-5 22,1-4-22,-5-5-213,1-6-303,-4-5 483,3-4-68,0-6-45,1-12 146,4-9 0,0-13-22,2 1-12,1 4 34,0 6-100,-1 9 100,2 5-101,-2 8-67,2 4 145,3 2 23,-1 8 0,0 6 0,-2 8 68,-4 6-91,-4 2 46,-3-1-23,-1 0 0,2-5-852,-2-3-2801,1-6 3653,0-7 0,-2-4 0,1-4 0</inkml:trace>
  <inkml:trace contextRef="#ctx0" brushRef="#br0" timeOffset="2165">2047 283 21308,'-18'69'-56,"-8"13"73,7-35 0,-2 2-378,0 4 0,1 1 361,2-3 0,1 1 11,0-2 0,0-1-89,-10 42 78,-1-11-359,4-13-167,4-13-303,4-15-20,7-16 367,5-11 70,3-8-854,1-23-572,0-13-2184,8-32 4022,9-19 0,-5 33 0,4 4 0</inkml:trace>
  <inkml:trace contextRef="#ctx0" brushRef="#br0" timeOffset="2431">2153 177 16636,'2'14'2936,"0"-3"-2634,-2-11 180,28 76-113,-8-21-319,1 5 1,1 3 72,6 18-123,-1 4-3336,2-2 3371,3 2 21,1-6-363,1-3 307,-4-11 11,-2-7-55,-6-10-450,-4-10-357,-3-9-359,-8-9-460,0-11 2367,-5-3-697,-1-12 0,-1 5 0,0-4 0</inkml:trace>
  <inkml:trace contextRef="#ctx0" brushRef="#br0" timeOffset="2635">1871 847 18350,'52'-9'-1625,"0"0"1,46-6-5368,-28 15 6992,-2 4 0,-32-3 0,-7 3 0</inkml:trace>
  <inkml:trace contextRef="#ctx0" brushRef="#br0" timeOffset="2999">3106 848 21555,'-59'-22'-12,"0"0"1,5 0 0,7 9-90,5 25 101,5 8-11,4 13-90,8 7 68,7-2 22,9-1-1,5-4 12,4-5-78,13-3 67,9-8-505,19-7-246,9-6-1120,6-10-606,1-16-3876,-2-14 6364,-6-24 0,-21 27 0,-10 0 0</inkml:trace>
  <inkml:trace contextRef="#ctx0" brushRef="#br0" timeOffset="3256">3105 1 17801,'-7'68'541,"-1"-1"1,1 1 0,2-3-341,5-11 1,0-1 72,0 5 1,0 1-258,0 2 0,0 1 134,0 0 0,0 0-151,1-3 0,0 0 17,1-4 0,0-2-51,2 39 34,3-10 0,-4-17-336,2-11-1871,0-13-79,4-14-3686,2-12 5972,10-9 0,-10-6 0,2 0 0</inkml:trace>
  <inkml:trace contextRef="#ctx0" brushRef="#br0" timeOffset="3536">3564 883 19280,'-63'-14'213,"0"1"0,5 1 0,7 6-112,5 21-101,6 6 67,8 12-78,10 4 11,12 2 0,4 3 33,6-2 12,12-4-45,10-6 11,18-10-11,12-9-1299,7-6-953,2-19-3897,-5-15 76,-5-26 5977,-11-21 1,-18 31 0,-9 3 0</inkml:trace>
  <inkml:trace contextRef="#ctx0" brushRef="#br0" timeOffset="3764">3564 177 19235,'-9'67'624,"-1"-1"0,1 0 0,3-2-367,5-10 1,2-1-225,-1 4 1,1 1 89,2 0 1,0 0-836,1 0 1,1-1 711,0-5 0,1-1 67,8 41 280,-3-19-358,2-13-493,-1-15-1569,-1-11-1412,-4-14-5904,2-9 9389,-3-22 0,-1 8 0,-1-10 0</inkml:trace>
  <inkml:trace contextRef="#ctx0" brushRef="#br0" timeOffset="4182">4058 142 15672,'-3'-6'3731,"1"0"-3170,2 6-24,0 0-503,-21-22-34,15 19 22,-15 4 359,21 40-111,4 32-158,6 15 11,-3-38 0,1 0-112,0 0 0,1 0 28,-1 1 1,-1-1-40,5 44 45,-2-6-1,-1-11-32,-2-13-12,-2-14 0,-2-11-292,0-14-615,0-7-1,0-10-447,0-3-35,-1-4-2151,-1-4 3541,-1-14 0,0 10 0,0-10 0</inkml:trace>
  <inkml:trace contextRef="#ctx0" brushRef="#br0" timeOffset="4474">4129 71 19650,'38'33'-67,"0"-1"0,29 33 44,-32 2 23,-9 3 0,-13 6-11,-6-1-34,-20 0-90,-11-6-223,-16-5-258,-4-13-718,2-11-1109,10-12-3350,12-13 5793,9-7 0,8-7 0,3-1 0</inkml:trace>
  <inkml:trace contextRef="#ctx0" brushRef="#br0" timeOffset="4850">4481 706 19785,'8'76'-23,"-2"-7"79,-6-30 0,6-1-56,-1-2-112,5-7-168,-1-7 22,-1-12 258,-1-4 90,-2-14-79,-1-18 67,-2-18-78,-1-18 0,-1-5-33,0 6 77,0 7-44,-3 14 0,3 10 135,-3 13-314,3 6 134,0 7-314,0 3 225,5 6-325,11 12-1244,11 14-584,14 12-402,5 2 2689,2-3 0,-21-20 0,-5-7 0</inkml:trace>
  <inkml:trace contextRef="#ctx0" brushRef="#br0" timeOffset="5150">4940 847 18810,'-16'-17'2274,"3"4"-2128,13 13-146,-82 2-22,46 13-40,-14-5 0,2 4 74,23 23-12,8 3 22,9 2 0,4-3 68,7-3-90,9-8 11,10-7-11,13-9 45,6-7-90,2-7-22,-3-15-23,-8-11 23,-10-15-404,-12-6-425,-7-2-258,-22 6-1043,-13 10 999,-21 18-303,-7 10-2209,6 22 3710,12 7 0,20-3 0,11-2 0</inkml:trace>
  <inkml:trace contextRef="#ctx0" brushRef="#br0" timeOffset="5449">5293 1024 20703,'-65'-26'116,"0"1"0,5 3 0,8 10-116,10 28 0,6 10-34,8 13 34,11 1 45,9 7 33,5-1 1,15-2-79,10-8-67,19-10 67,13-13-987,9-8-1085,2-26-920,-2-16-4123,-6-33 7115,-34 23 0,-3 1 0,4-8 0,-10 2 0</inkml:trace>
  <inkml:trace contextRef="#ctx0" brushRef="#br0" timeOffset="5701">5293 36 20837,'-14'99'340,"1"-1"0,0-2 0,4-4-267,8-24 0,2-3-355,1 3 0,1 1 321,3-1 0,1-1-5,3-4 0,1-1-34,1-4 0,2-3 0,13 40-12,-1-20 225,-3-19-1366,-1-19 43,-3-16-1277,1-11-597,-2-16 2984,4-23 0,-10 14 0,-2-13 0</inkml:trace>
  <inkml:trace contextRef="#ctx0" brushRef="#br0" timeOffset="6035">5540 989 18238,'-3'63'276,"1"1"1,1-6-1,6-9-74,22-14-191,6-9 281,3-10-292,3-9 0,1-4-538,0-19-639,-10-10 505,-7-20 123,-12-6 482,-6 3 67,-5 5 179,-2 13 762,-4 12-123,-4 10-762,0 7 90,-3 4 33,1 13-134,-2 12 358,4 13-212,4 8-146,3 0 145,3-4-111,7-5-79,5-9 22,9-9-22,6-8-1065,4-7-1478,3-4-4348,6-17 6891,3-13 0,-18 6 0,-3-2 0</inkml:trace>
  <inkml:trace contextRef="#ctx0" brushRef="#br0" timeOffset="6240">6139 1024 20076,'-59'-5'145,"0"-1"1,-38 8-90,63 17-45,13 7-11,5 2 0,10 3 67,3 4 23,19 2-90,12-1-67,25-5-12,12-10-1500,12-9-988,2-11-3987,3-22 6554,-5-15 0,-33 8 0,-12 0 0</inkml:trace>
  <inkml:trace contextRef="#ctx0" brushRef="#br0" timeOffset="6570">6457 71 20905,'-3'82'433,"0"0"0,1-3 0,3-3-343,6-15 0,1-1-1953,0 0 1,-1 0 1985,-2-1 1,0-2-167,1-3 1,-1-2 42,2 42 331,0-18-275,-1-14-56,0-15 0,0-11 1803,0-12-1780,-1-11 1095,-1-6-1196,-2-6 780,-1 1-960,-1-5-929,0-15 10,0-12-1288,-13-20 112,-8-4-1166,-13-1-346,-6 6 3865,1 3 0,16 22 0,6 5 0</inkml:trace>
  <inkml:trace contextRef="#ctx0" brushRef="#br0" timeOffset="6867">6280 777 20826,'-45'-59'818,"30"12"-588,73 42 0,21 14-62,19-1-168,-12-4 0,-2 3 33,-7 6-44,-15-3 67,-14-1-90,-14-3 34,-13-2 0,-10-2 34,-6-1-34,-4-1-3384,-1 0-279,0 2-3789,-4-2 7452,-5 1 0,3-1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5.04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215 176 15863,'-49'-38'504,"0"0"0,4 3 0,9 7-22,24 16 112,1 5-235,4 1-180,3 5-78,3-2-57,1 3-100,0-2 56,2 2 12,16 0 32,13 0 46,22 0-90,10-1 0,6-1-34,-1 1-470,-2-1-292,-7 2-368,-4 0-562,-9 7-1221,-7 4 2947,-13 6 0,-12-6 0,-8-3 0</inkml:trace>
  <inkml:trace contextRef="#ctx0" brushRef="#br0" timeOffset="312">321 176 14148,'-10'0'695,"3"0"67,7 0-79,0 0-324,9 81-202,-2-30 33,0 9 1,0 1-124,1 11-45,-2-1 1,-1 1-23,2-5 0,-2-8-11,2-5-920,0-11-413,0-9-1636,-2-9-3205,1-13 6185,0-5 0,-2-7 0,0 0 0</inkml:trace>
  <inkml:trace contextRef="#ctx0" brushRef="#br0" timeOffset="791">850 564 17767,'-64'15'0,"1"0"0,4-1 0,13 6 11,27 30-22,7 0 11,6-2 0,5-3 0,2-7-22,11-6 11,6-10-1,13-9-66,2-7-12,5-9 135,-1-14-45,-2-12 67,-5-13-11,-8-4-56,-5 5 23,-8 9-1,-5 9 169,-3 12-191,-1 5-56,0 5-23,0 1 79,0 11-56,-4 7 135,1 13-102,-3 4 23,3 0 0,1 0-56,2-3 56,2-5 0,5-4-67,3-7-1233,10-8-10,2-3-2702,5-8 4012,0-15 0,-11 11 0,-4-10 0</inkml:trace>
  <inkml:trace contextRef="#ctx0" brushRef="#br0" timeOffset="1088">1133 635 15392,'8'15'3440,"-2"-2"-3250,-6-13-145,0 0-45,-39 26 0,24-5 0,-28 24 23,38-12-91,3-2 68,2-1-44,11-6-24,6-5 124,14-10-56,8-4 112,3-6-67,0-13 56,-3-6-101,-11-14 22,-7-5-33,-12-3-213,-8-14-1031,-18 20-258,-9 1-279,-16 27-1402,-3 17 3194,2 12 0,19-7 0,7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6:31.82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71 489 16154,'-11'51'190,"0"0"1,-10 40-191,19-44 0,-1-3-33,2-1 44,1-4-11,0-3 0,0-4-34,0-3-526,0-6-908,0-6-1535,0-8 3003,0-5 0,0-4 0,0 0 0</inkml:trace>
  <inkml:trace contextRef="#ctx0" brushRef="#br0" timeOffset="368">0 313 16333,'11'16'3586,"-3"-3"-3328,-8-13-247,0 0 56,34-38-112,-5 28 45,31-28 0,-15 46-22,0 10 22,-5 16 0,-6 13-56,-7 12 33,-11 4 23,-7 5 0,-6 1-190,-10-4 112,-5-1-180,-8-7 0,-6-5 179,-1-8-301,-3-7 66,0-5 112,0-9-302,3-9 134,1-6-706,5-6-761,2-2-2601,6-8 4438,6-7 0,5 3 0,2-1 0</inkml:trace>
  <inkml:trace contextRef="#ctx0" brushRef="#br0" timeOffset="682">706 384 21588,'3'70'12,"-1"1"-46,-2-3 56,0 2-22,0-1 0,0-5-22,3-9-359,2-13-269,-1-11-560,3-14 11,-3-8-504,-1-5-2129,-2-4 3832,-1-10 0,0 7 0,0-7 0</inkml:trace>
  <inkml:trace contextRef="#ctx0" brushRef="#br0" timeOffset="1137">741 419 19930,'7'56'22,"0"-1"1,-1-3-1,4-5-22,15 5 12,0-7-12,6-8-34,6-11-212,9-13-931,9-6 617,4-11 10,-5-17 382,-6-13 168,-14-20-56,-8-8-22,-14 0 22,-5 3 56,-6 10 179,-1 10-168,0 11 426,0 10 79,-3 8-169,2 5 135,-4 4-348,2 1-89,0 0 281,0 0-102,2 9 302,-1 11-156,2 17-124,0 14-10,0 9-236,0 4 0,4-1 0,1-4 0,4-10 0,1-6 0,0-13-202,0-9-605,-1-7-1019,-3-8-1177,0-1 3003,-5-4 0,1-1 0,-2 0 0</inkml:trace>
  <inkml:trace contextRef="#ctx0" brushRef="#br0" timeOffset="1855">2470 419 19919,'-7'80'224,"2"1"-123,5-10-34,0 4-67,0-5 0,0-5 56,0-7-101,3-7 45,0-8 0,2-9 56,-1-7-56,-1-11-168,-2-6-325,1-5-392,-1-4-527,-1-1-2397,2-11 3809,-1-14 0,-1 9 0,2-6 0</inkml:trace>
  <inkml:trace contextRef="#ctx0" brushRef="#br0" timeOffset="4056">2575 1160 17935,'66'-11'164,"-1"0"1,-2 2 0,-3 2-165,25 6 0,7 1 22,-42 4 1,2 2-2848,5 0 0,3 0 2836,8 5 1,2 2 72,6-2 0,3 0-211,6-1 1,2 0 131,3 0 1,0 0 92,4-1 0,1 0-92,0-1 0,0-1-1,2 2 1,1 0-6,0-3 0,0 0 0,0-1 0,-1 0-6,0 0 1,-1-1 27,-3-2 0,-1-1-22,-5 1 0,0-1 0,-5-1 0,-1 0 17,-4 0 0,-2 0-28,-1-2 0,-2-2 16,-2 1 1,0-1-12,-3-3 1,-1-1-7,-1 0 1,-1 1-15,0 0 0,0 0 26,-1 0 0,2 1 0,0 2 0,2 0 16,-2 1 1,1 0-12,1 2 1,-1 0-6,-2 0 0,-1 2 0,0-1 0,0 0 6,-4 0 0,0 0-1,-2 0 1,0 0 38,-4 0 1,0 0-45,44 0 0,-3 0-123,-7 0 157,1 0 2136,-2 0-2170,0 0 11,0-3 23,0-2-34,-3-5 0,-7-1 44,-12-3-44,-13 1 0,-9-1 1941,-11 2-1863,-3-3 1538,-3 3-1616,0-1 0,2 2 88,0 2-88,-3 2 0,1 1 135,-4 2-135,-2-1 347,-4 2-235,-3 2-44,-6-2-24,1 3 1,-3-2-45,4 2 0,-2 0 45,1 0 11,-1 0-56,0 0 22,0 0 57,-1 0-46,-2 0-33,-2 0-145,-1 0-1861,-1 4-1445,-17 5 3451,-10 0 0,5-1 0,1-5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6:44.25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0 15202,'50'5'941,"-8"-1"-919,-37-4 12,1 0 22,5-1-45,4-1-11,7 1 0,8-1 89,1 2-145,5 0 56,1 0-44,4 0-24,7 0 136,6 0 44,6 0-112,2 3 0,3 0 11,2 4-11,4 0 0,6-1-45,2-1 101,1-1-56,-5 1 0,-7 0 79,-6 1-90,-4 0 11,-1 1-46,0-1 35,4 2 22,10-2 46,12-1-57,17 1 0,-44-2 0,1 0-898,0-1 0,0 1 903,-1 1 1,-2-1-456,37 5 450,-14 1 90,-18 0-180,-9 1 90,-4-2 0,1 2 46,9-4-46,11 2 0,15 0-91,9 1 1840,6 2-1749,1 0 0,-2 0-23,-2-3-56,2-2 622,-2-4-543,1 0 0,-4-3 79,-5 4-23,-3-2-56,-4 3 0,-1-1-56,-3-1 56,-2 0 0,-5 1-34,0-2 101,2 2-67,1 2 0,5-2 0,1 2-67,5-2 78,4-1-415,7-2 439,3-1-24,-45 0 0,0 0-11,48 0 0,-3 0 0,-8 1-33,-11 1 33,-11 2-115,-11 0 115,-4 0 23,-4-2-23,3-1 0,0-1 56,-5 0-79,-3 0 23,-7 0 0,-7 0 388,-1-1-355,-2-1 86,-1-1-119,1-1 0,-1 0-78,1-1 78,-1 0 0,2-1 33,-1 0 12,0 0-90,0 2 34,-2-1 11,0 2 0,-6 0-11,0 2 11,-4-2 0,4 3 78,0-3-134,3 2 56,-1-2 0,-2-2 157,-3 1-134,-2-2-23,1 1 0,2-1 89,4 2-100,7-3 11,4 0 0,4 0 11,-2 2 0,-4 1 1,-10 3 212,-5-1-191,-7 2 90,-2 0-123,-1 0 34,0 0-45,0 0 22,0 0 123,1 0 225,-1 0-135,2 0 292,-4 0-382,1 0-313,-2 0 145,0 4 34,0 6 0,0 9 101,0 6-157,0 5 56,0 0 0,0 2 23,0 1-1,-3 2-22,1 5 0,-4 4 45,4 3-45,0 4 0,2 2 0,0 2-23,0 2 35,0-4-12,0-2 33,0-10 23,0-9-67,0-11 11,0-8 0,0-7 123,0-3-112,0-3 236,0 0-247,0-2-213,0-10-1401,0-8-963,0-16 2577,0-6 0,0 17 0,0 4 0</inkml:trace>
  <inkml:trace contextRef="#ctx0" brushRef="#br0" timeOffset="1066">4728 882 17857,'75'-11'78,"-8"3"-55,-21 7 45,-1 1-68,4 0 0,1 0 89,0 0-89,1 0 112,-2 4-56,2 1 135,1 2-46,2 2-55,6-4-1,3 2-44,3-4 78,0 1-123,-1-2 90,-1-1-23,-4-1-44,-3 0-23,-6 2 0,-6 1 44,-6-1-10,-4 2-34,0-4 0,-1 1-34,2 1 90,-2-1-56,2 1 0,-5 1 23,-1-2-34,-3 3 11,-6 0 0,-1 0 33,-1-1-10,5-1-12,1-1 101,8-1-90,-1 0 158,-2 0-180,-5 0 11,-9 0 0,-4 0-11,-5 0 0,0 0-22,-1 0 56,3 0-57,-1 0 23,-1 0 0,2 0-33,-4 0 33,-1 0-12,-3 0-481,-1 0-2117,0 7-1884,-17-1 4494,-12 5 0,5-5 0,-1-3 0</inkml:trace>
  <inkml:trace contextRef="#ctx0" brushRef="#br0" timeOffset="1709">5469 459 19706,'-9'54'471,"3"1"-471,6 5 0,0 3 11,0 3 0,0 0-11,0-4 0,0-7 67,0-11-134,1-10-515,3-11-147,1-9-224,3-8-290,-1-3-3037,2-11 4280,1-13 0,-3 9 0,-2-7 0</inkml:trace>
  <inkml:trace contextRef="#ctx0" brushRef="#br0" timeOffset="2318">5857 494 18485,'32'-33'728,"1"6"-706,-8 27 146,4 0-168,3 0 0,2 0-45,2 0 124,-2 0-79,-1 0 0,-4 0 22,-2 0-134,-4 0 23,-6 0-1368,-3 1-761,-8 2-3598,-2 2 5816,-4 1 0,0-3 0,0 0 0</inkml:trace>
  <inkml:trace contextRef="#ctx0" brushRef="#br0" timeOffset="2744">5786 459 19336,'77'58'437,"-9"-7"-302,-44-27-135,1-1 0,-3 0-23,2-3 124,-3 1-101,-1-3 0,0 0-134,-3-2-101,-1 0-830,-2-2-705,-3 1-304,-2-6-2878,-1-3 4952,0-4 0,-3-2 0,-1 0 0</inkml:trace>
  <inkml:trace contextRef="#ctx0" brushRef="#br0" timeOffset="3120">6386 565 18216,'-53'22'179,"6"5"-168,23 11-11,-1 4 0,-1 4-852,0 0-447,0-3-1356,4-7-3688,4-9 6343,7-13 0,6-8 0,3-6 0</inkml:trace>
  <inkml:trace contextRef="#ctx0" brushRef="#br0" timeOffset="4148">5786 388 18709,'57'23'403,"-7"3"-179,-21-2-179,-1 4-23,2 0-22,-2 2 113,-1-2-113,-3-1 0,-5-3 0,-3-3-23,-4-4 35,0 0-12,-4-4 0,1 0-292,-1-1-649,-2-2-101,3-2-471,-4-5-1669,3 0 3182,0-3 0,-3 0 0,-1 0 0</inkml:trace>
  <inkml:trace contextRef="#ctx0" brushRef="#br0" timeOffset="5018">5857 424 18675,'43'-26'818,"2"7"-773,0 29 56,1-1-34,-1 0-89,-2 0 22,-3 0 0,-3 0-34,-7 0 34,-3 0 0,-9-2-11,-2 1 67,-8-4-56,-2 1 0,-4-4 11,-1 1 280,-1-2-291,0 1 0,0-1-33,0 2 33,0-1 0,0-1-191,0 1 225,0 1-56,2 0 22,-2 0-12,3 4-44,-3 0 68,1 6-12,-1 3 0,0 3 78,-1 1-100,-2 1 22,0-5 0,-1 1-12,1-4 12,-2 2 0,2 1 0,-3 3 45,3 0-67,-1 1 22,1-4 0,1 0-34,1-7 34,1 0 0,0-6-33,0 2 111,0-2-78,0 1 0,0-2 22,0 2-66,0-3-2847,0 2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7:12.41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0 321 12725,'17'30'-1423,"-7"-6"0,-4-24 0</inkml:trace>
  <inkml:trace contextRef="#ctx0" brushRef="#br0" timeOffset="202">565 39 13207,'66'-21'0,"-13"4"0</inkml:trace>
  <inkml:trace contextRef="#ctx0" brushRef="#br0" timeOffset="382">1800 321 14585,'0'0'0</inkml:trace>
  <inkml:trace contextRef="#ctx0" brushRef="#br0" timeOffset="548">2364 638 15135,'0'0'0</inkml:trace>
  <inkml:trace contextRef="#ctx0" brushRef="#br0" timeOffset="747">3564 533 18238,'69'0'-2458,"2"0"0,-40 0 1,-2 0-1</inkml:trace>
  <inkml:trace contextRef="#ctx0" brushRef="#br0" timeOffset="917">4516 497 14383,'0'0'0</inkml:trace>
  <inkml:trace contextRef="#ctx0" brushRef="#br0" timeOffset="1090">5927 638 16053,'70'-18'-2364,"-28"4"0,-17 12 0</inkml:trace>
  <inkml:trace contextRef="#ctx0" brushRef="#br0" timeOffset="1253">6986 674 14708,'68'-8'0,"-12"2"0</inkml:trace>
  <inkml:trace contextRef="#ctx0" brushRef="#br0" timeOffset="1391">8044 532 15571,'0'0'0</inkml:trace>
  <inkml:trace contextRef="#ctx0" brushRef="#br0" timeOffset="1520">8361 462 17532,'-4'-19'-1569,"1"5"-4784,-93 15 6353,28-1 0,13 1 0,3 0 0,8-1 0</inkml:trace>
  <inkml:trace contextRef="#ctx0" brushRef="#br0" timeOffset="1989">1412 427 18250,'97'17'-1639,"1"1"1,4-1-1,-10-3 1,-9-5 0,-9-2-1</inkml:trace>
  <inkml:trace contextRef="#ctx0" brushRef="#br0" timeOffset="2160">4834 603 20983,'66'-9'-9831,"12"-2"9283,10-3 0,-36 7 0,0-5 1</inkml:trace>
  <inkml:trace contextRef="#ctx0" brushRef="#br0" timeOffset="2323">6562 533 18810,'82'4'-1091,"-37"3"0,-8-12 1</inkml:trace>
  <inkml:trace contextRef="#ctx0" brushRef="#br0" timeOffset="2466">7832 568 15471,'0'0'0</inkml:trace>
  <inkml:trace contextRef="#ctx0" brushRef="#br0" timeOffset="2584">8467 568 19706,'-79'-19'-1016,"0"1"0,5-3 0,11 6 0,20 10 1,13-3-1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7:18.14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270 206 17274,'-54'21'476,"0"-1"1,-35 22-107,72-5-325,1 6 156,1 3-178,4 3 89,3 3-56,4 0-56,2-1 0,2-2-12,0-7 113,6-5-101,3-9 90,9-7-68,4-7-22,8-7-1434,5-3-986,6-10-4852,5-9 7272,0-6 0,-20 3 0,-5 6 0</inkml:trace>
  <inkml:trace contextRef="#ctx0" brushRef="#br0" timeOffset="381">482 559 17286,'10'15'3316,"-2"-3"-3260,-8-12-112,0 0 11,-27 5 45,13 7-89,-20 8 78,22 5 11,6 3 0,3 1 22,3-1 45,2 0-67,7-4-302,3-2-113,8-5-145,0-6 78,1-6 258,-2-3-145,-1-2 257,-5-2-102,-2-6 203,-5-5-135,-3-6 157,-2-1-11,-1 0 135,-3 2-68,-4-1 113,-4 2-180,0 4-101,3 4-56,5 3-1278,1 4-1500,2 1-3194,3 1 6129,10 0 0,-8 0 0,7 0 0</inkml:trace>
  <inkml:trace contextRef="#ctx0" brushRef="#br0" timeOffset="779">729 630 19661,'6'61'135,"-1"-7"-135,-1-27 0,1-5-34,5-4-78,1-6-101,1-6 101,0-3 33,0-3 79,-2-4 0,0-8 12,-3-6-1,0-8-22,-3-1 11,1 2-23,-1 4 23,-2 3 0,0 8-11,-1 4-67,0 3-12,-1 3-291,0 0 247,0 3 33,3 8 101,1 6 0,6 9-11,3-1 78,2-3-67,1-2 0,-4-7-1054,0-3-1993,-5-4 3047,-1-3 0,-3-1 0,0-2 0</inkml:trace>
  <inkml:trace contextRef="#ctx0" brushRef="#br0" timeOffset="1475">482 312 19505,'46'22'-2354,"0"1"-2285,-5-11 4639,0 2 0,-19-8 0,-4-2 0</inkml:trace>
  <inkml:trace contextRef="#ctx0" brushRef="#br0" timeOffset="2360">976 453 17734,'-2'0'1961,"0"-1"-1838,2 1-123,42-21-67,-17 3-348,32-24-324,-32 5-124,-11-3 213,-6-2 493,-7 7 157,-9 4 0,-7 10 56,-11 7 303,-5 7 21,0 3 472,2 4-482,5 0-146,5 8 113,6 9-80,4 15 146,5 15 79,2 8-359,2 7 101,4 3-145,5-1-34,6-3-11,5-5-23,1-7 78,-2-7-89,-1-8-33,-3-10-90,-2-7-404,-4-8 235,-2-4 270,-1-4-180,-3-1 57,3-7-113,0-9-157,0-11-201,4-12-236,1-1-66,3-1 268,2 6 414,-1 8 214,-4 7-101,-3 12-45,-4 4 112,-2 14 56,-2 11 0,0 14 11,0 10 56,0-3-67,0-1 112,5-6-78,3-7 55,4-6 23,5-8-112,0-7-1244,5-4-5478,3-3 6722,4-14 0,-12 11 0,-3-10 0</inkml:trace>
  <inkml:trace contextRef="#ctx0" brushRef="#br0" timeOffset="2696">1505 630 19347,'-51'17'-17,"1"0"1,-30 17 16,78-11-5627,5 2 5683,10-4 1454,7-3-1499,12-6 838,4-6-895,0-3-155,-2-3 100,-8-9 3235,-7-4-3257,-9-7-34,-5 1-201,-4 5 100,-5 7 0,-3 3-45,-6 4 57,1 0-180,3 4 135,5 1-12,3 5-839,2-1 294,32 3 0,-23-7 0,23 0 0</inkml:trace>
  <inkml:trace contextRef="#ctx0" brushRef="#br0" timeOffset="3109">1752 665 14865,'-4'-13'3081,"0"3"-2901,-10 37-135,25-14 246,-4 19-111,31-24-180,2-4-168,-5-8-561,-9-9 471,-9-5 258,-10-4 740,-4 7-549,-3 6-1,0 6 236,0 27 224,0 8 179,0 32-549,4 6 123,6 8-324,7-2 55,2-5-134,-1-11 11,-4-10 68,-7-14-34,-3-8-45,-2-9 156,-4-5-88,-12-3-68,-13-5-191,-17-1-290,-13-4-248,-3-13-235,-1-5-77,7-15-483,11-2-707,15 0-3113,13 1 5344,10-1 0,5 17 0,0 1 0</inkml:trace>
  <inkml:trace contextRef="#ctx0" brushRef="#br0" timeOffset="3321">1399 30 19796,'70'8'-637,"1"0"0,-5 0 0,-11 0 0,-24 1 0,-8-2 1</inkml:trace>
  <inkml:trace contextRef="#ctx0" brushRef="#br0" timeOffset="3982">3057 207 20681,'5'69'650,"-1"7"-650,-4-1 45,0 4-57,6-2 80,0-8 44,5-10-112,-1-10 11,-1-13 101,-3-8-112,0-13-45,-5-6-101,1-7-369,-1-2-180,-1 0-1545,2-5-1044,-2-15 3284,0-15 0,0 11 0,0-2 0</inkml:trace>
  <inkml:trace contextRef="#ctx0" brushRef="#br0" timeOffset="4877">3127 65 16793,'-22'-22'3764,"4"3"-3764,18 19 0,3-2 34,15 1 78,11 1-112,20 9 0,11 2 45,9 5-45,10-4 0,13 0 16,-41-8 1,0-2 5,4 1 1,1-2-18,2 0 1,0 0-6,-4-1 0,0 0 23,44 0 22,-18 0-45,-19 0 0,-17 1 0,-17-1-45,-11 2 45,-10-1-34,-3 1-11,-3 1-44,0-2 66,0 3 12,0 1 11,0 6 23,0 7-23,0 6 0,0 9 0,0 4 22,0 5-22,0 5 0,0 1 34,-3 4 10,1 0-44,-2 3 0,2 1 23,1 1-1,1-3-22,0-8 0,0-9 79,1-12-12,2-7 12,2-10-23,-2-5 89,-1-3-77,-2 0 1187,0 0-1290,-7 0-9,-7 0 44,-16 0 0,-9 0 22,-12 0-11,-13 0-11,-13 2 35,-14-1-53,40 0 1,-1 0 17,-3 1 0,0-1-62,0-1 1,2 0 61,-43 3-90,21-2 90,24 2 0,19-1 0,13-1-11,10-1 11,3 0 0,5 0-437,1 0-324,0 2-999,0 2-817,0 3-4818,0 3 7395,9-3 0,-6-2 0,6-4 0</inkml:trace>
  <inkml:trace contextRef="#ctx0" brushRef="#br0" timeOffset="5358">3022 136 15941,'10'61'78,"0"-1"1,-1-3-1,2-5-2789,4 4 2711,2-6 0,-8-23 0,-1-8 0</inkml:trace>
  <inkml:trace contextRef="#ctx0" brushRef="#br0" timeOffset="6046">3480 383 15907,'-17'-6'4830,"4"1"-4236,13 5-113,0 0-447,-2 0-34,2 1 22,0 8 12,11 5 33,7 11-67,10 1 0,0 3 23,-3-4 33,-4 1 0,-2-4-56,-2 0 11,-3-5 34,-2-2-45,-3-8 0,-3-1 78,-3-5-33,-2 1 527,-1-2-124,3 0-448,2-8 33,5-7-44,5-15 34,4-9 33,9-14-56,5-10-146,9-11 56,4-9-683,2 3-515,-5 8-2085,-7 19-5132,-14 23 8505,-10 14 0,-8 14 0,-4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7:30.44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60 20479,'5'-33'751,"0"7"-751,-8 26 0,3 0 0,-3 11 45,3 19 212,-3 28 35,3 30-281,-1-35 0,1 3-589,0 7 1,0 3 661,0 3 0,0 2-45,-1 2 0,2 0 45,-1 0 0,2 0-73,1-5 0,2-2-65,0-5 1,0-3 75,8 39 79,-2-19-101,-5-20 23,0-16 21,-3-16-88,-1-11-124,-1-9-112,0-4 1163,0-2-3056,0 0-1303,-1-2 3476,3-12 0,-3 8 0,3-7 0</inkml:trace>
  <inkml:trace contextRef="#ctx0" brushRef="#br0" timeOffset="900">1059 590 19527,'-26'-49'795,"1"10"-616,-2 35-55,-1 3-46,-5 2-100,-2 12 22,-1 7 0,1 12 22,4 7 23,5 0-23,3 5 57,4-1-68,4 3 236,6 2-247,3 0 11,5 3 280,1 0-280,0 2 157,4 0-134,3-6 11,6-5-45,3-7 56,3-6-23,2-3 102,5-5-79,3-3-23,6-3 214,4-8-214,4 0 68,2-5-78,1-1-23,0-1 258,4-6-224,0-6 33,0-8 22,-4-7-55,-4 0 56,-5-5-90,-4-4 22,-5-1 56,-5-6-66,-6 0-12,-6-5 67,-4-2-45,-4-4-22,-2 2 0,-1-3 34,0 5-68,-8-2 34,-3 1 0,-10 2-89,-4 2 44,-5 3-235,-4 4 10,-5 7-335,-3 7-190,-6 9-628,-4 8-885,-3 8-516,0 19 2824,4 8 0,22-3 0,9-2 0</inkml:trace>
  <inkml:trace contextRef="#ctx0" brushRef="#br0" timeOffset="1891">1095 1083 16826,'12'-54'-22,"-1"8"44,-14 29-44,-6 6-12,-2 5-10,-5 5-12,2 1 44,4 1 12,4 5-89,3 2 167,3 5-78,0-1 23,7 0 10,5-4 113,5-4-113,4-2 1,-6-2 22,-2 0 11,-5-6-56,-4-3-11,-3-6 0,-1-2-44,-5 4 21,-3 3 23,-4 5-11,1 2 11,3 3-56,4 0 56,2 0-90,2 0 90,0 0 0,2 0 146,4 2-112,2-1 78,1 1-45,-3-1-11,-3-1-34,-1 0-22,-2-5-22,0 1-34,-6-3-67,0 4 123,-5 1-90,1 2 45,4 0 12,1 2-1,4 3 34,1 2 11,0 4-11,4-3 56,2 1-56,3-4 79,-1-2 21,-4-2-44,-2-1-44,-2 0-24,0-5-55,-4 1 56,-3-4-11,-2 5 44,0 2-89,5 1 67,1 0-112,3 0 67,0 0 23,3 1-3486,8 8 3508,6 1 0,-4-1 0,-1-2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5:58.51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164 336 16546,'-39'-66'56,"7"14"-224,32 52 168,0 17 0,0 12 23,0 28 55,0 12-33,0 11-34,0 9 45,2 9-45,2-45 1,0 2-1088,0 6 1,1 1 1080,2 5 1,0 1 22,-2 7 0,0 2-200,0 4 0,-1 2 172,0 3 0,1 0 28,-2 1 0,0-1-6,1 2 0,0-1 12,0-3 0,-1-1-6,0 0 0,1-1 11,0-4 0,-1-2-17,1-1 1,0-3-23,1-3 0,0-2 11,-1-3 0,0 0-11,0-3 0,1-1 39,-2-1 1,0 0-12,-1 0 0,0 0 89,0 1 1,-1 1-46,1 3 1,-1 0-39,-1 2 0,0 0 11,1 3 0,-1-1-34,0 0 0,0-1 84,0-1 1,0-2-24,0-1 1,0-1-68,0-5 1,0 0 50,0-1 0,0-1-22,0-2 0,0 0 16,0-2 0,0 0-5,0 0 0,0-1-45,0 47 0,0-1 0,3-1 78,-1 2-89,2-1 11,-1 2 0,0-1-33,2-1 55,-2-3-22,0-4 0,-2-3 67,-1-3-112,0 0 45,0 4 0,0 4 23,0 7 5,-3-47 0,0 1-28,-1 0 0,-1 1 50,-1 0 1,-1 0-18,0-1 1,2 0-34,0 2 0,1 0 0,-1 1 0,1 1 33,2 3 1,-1 1-57,0 1 1,1-1 50,0-1 0,1 0-28,0-6 0,0 0 11,0 44 45,0-6 12,0-1-68,0 3-40,0 2 29,-1-1 11,-2 3 0,-1-1-34,-1 1 135,0 2-112,0-2 2239,-1-2-2228,-1-2-22,-1-2 89,-1-2-67,2-3 0,0-2 68,2 1-102,1-1 34,2 1 577,-1-4-533,4-9-21,-4-5-23,1-10 0,-1-4 133,-1-7-155,1-5 22,-1-9 0,1-8 45,0-9-45,1-8-382,0-3-951,-5-8-2443,-3-32 3776,-5-44 0,6 29 0,2-16 0</inkml:trace>
  <inkml:trace contextRef="#ctx0" brushRef="#br0" timeOffset="1909">164 90 14182,'-16'-48'493,"2"10"-460,14 36-178,0 1 313,8 1-168,10 0 0,15 0 100,16 2 13,12 3-57,11 3-45,15-1 56,-38-3 1,3 0-1,8-1 0,3-1-150,9 1 1,3 0 132,7 0 1,3 0-46,3 0 1,1 0 100,1 1 1,-1 0-965,-3-1 0,-1 1 858,-4 1 0,-1-1 0,-1 0 0,0 1-169,-1 0 1,1 0 179,0 0 0,1-1-11,0 1 0,1-1 17,1 1 0,0-1-34,-1 0 0,0 0 17,3 1 0,0 0-572,-1 0 1,0 0 537,1 2 1,0 0 61,0 0 0,-1 0-28,-1 1 0,-1 1 16,-1 0 1,-1 1 11,-1 0 0,-1 0-45,-2-1 1,0 1 21,-1 0 1,0 0-6,1-1 0,0-1 0,1 1 0,1 0 5,0-3 1,1 0-6,-2 0 0,0 0 0,-2-2 0,1-1-206,-2 0 0,1 0 200,0-1 0,0 0-539,3 0 0,1 1 545,0 0 0,0 1 11,2 1 0,0 1-21,1 1 1,0 0 3,1 1 0,0 1 23,0 0 0,2 0-12,3-1 1,1-1 55,1 1 1,0-2 143,6 0 1,0-2-206,0-1 0,0 0 28,-2-2 0,0 0-6,-3-1 1,-1 0 5,-4 0 0,-2 0-12,-2 0 1,0 0 5,-2 0 1,-1 0 33,-2 0 0,-1-1-28,0 0 0,-1 0 22,-2 0 1,-1 1-40,0-1 0,0 0-11,-1 1 0,-1 0 50,0 0 1,0 0-51,-1 0 0,2 0 0,0 0 0,0 0-6,2 0 1,-1 0 10,3-1 1,1 0-6,-2-1 0,1 0 0,0-2 0,-1 0-11,-1-1 0,-1-1 11,-2-1 0,-1-1 0,-3 0 0,0 0 5,-1-2 1,-2 1-6,0 0 0,0 0 0,-2-1 0,0 0 0,1 2 0,0 0 73,-1 0 0,1 1-29,0 2 1,0 1-17,2 0 0,-1 2 39,0 1 1,1 1-40,0 0 0,0 0-34,2 0 0,-1 0 12,1 0 0,1 0-6,0 0 0,2 0 33,1 0 1,2 0-1,2 0 1,0-1-45,3-2 0,0 0 11,1 0 0,-1-1-12,-1-2 1,0-1 0,-1 2 0,-1 0 22,-1-2 0,-1 0-11,-1 1 0,-1 0 0,0 0 0,-1 1 0,0 0 0,0 0-28,0 1 0,0 0 39,-1 1 1,1 0-12,-1 0 0,0 0 22,-3 0 0,-2 0-22,-1-1 0,-1 1 0,-5 0 0,-2-1 0,46-3 830,-5 4-909,-4 0 79,-1 3 2150,2 0-2183,-2 0 33,-4 0 0,-2 0 488,-10 0-488,-10 0 0,-10 0 793,-12 0-793,-1 0-11,1 0 34,8 2-23,8-1 0,8 2 44,7 0 24,5-1 1064,7-1-874,8-1 111,5 0-268,2 0 157,-7-1-23,-5-4-213,-8-1 68,-3-1-45,-7 1-45,-10 1 179,-14 4-100,-15-1 122,-16 2-33,-8 0-134,-4 0 44,-1 0-33,0 0-45,0 0 90,0 0 100,0 0-134,0 0-56,0 0-493,0 0-1961,-1 4 180,-16 8 2274,-14-4 0,7 3 0,-3-10 0</inkml:trace>
  <inkml:trace contextRef="#ctx0" brushRef="#br0" timeOffset="4282">23 8944 16423,'3'59'37,"-1"-1"1,2 2-1,1 0-15,0-3 1,1 1-6,3 4 0,0 1 5,-1 2 0,-1 1 0,3 1 1,-1-1 72,-1 2 1,1 0-96,-1 0 0,1 0-141,0 2 1,0 1 207,1 2 1,-1 0-255,2 3 0,1 1 187,-1 2 0,0 1 11,2 1 0,1 0 11,-2 1 1,0-1-23,-1-2 0,0-2 0,0-5 0,0-2 28,-2-5 0,-1-2-17,1-7 0,-1-2-11,7 40 0,-1-16-67,-2-15 67,-1-15 0,-3-12 0,1-8 223,-5-9-223,1-4 617,-2-6-662,-2-3 162,1-5-83,-1 1 134,-1-2-157,3 0 101,-3 0 67,3 0 79,-3 0 1770,1 0-2028,1 0 0,11 0-22,16 0 67,27 0-90,22 0 45,21 0 0,-42-1 0,2 2-1094,6 1 1,1 2 1093,5 1 0,1 1 11,5 2 1,2 1-786,2 1 0,1 0 774,6 0 0,2-1 0,4 0 0,2-1-19,-28-2 0,0-1 1,1 1-670,4-2 1,1 1 0,-1-1 683,2 0 0,-1 0 1,1 0 3,1 0 0,0-1 0,0 0-140,0 0 0,0 0 0,0 0 140,-1 0 0,0-1 0,1 1 75,-1-1 0,1 0 0,0 0-72,-1-1 1,-1 0 0,1 0-4,0-1 0,0 1 0,1-1 26,-1 0 0,1 0 1,0 0-27,0 0 0,0 0 0,1 0-27,1 0 1,0 1 0,0-1 26,1 1 0,-1-1 0,0 1 0,0 0 0,0 0 0,0 0 11,-1 1 0,0-1 1,-1 1-50,-1 0 1,-1 0 0,0 1 37,-1 0 0,-1 0 0,1 1 0,-1 0 0,0 0 0,-1 0 359,1 0 1,-1 1 0,0 1-353,1-1 1,0 1-1,1 0-7,1 1 0,1 0 0,0 0-4,0 1 1,1-1-1,1 1 0,1 0 1,2 0-1,-1 0-367,0-1 0,0 1 1,0-1 355,-1 0 0,0-1 0,1 0-218,-1 0 0,1 0 0,-1-1 199,0-1 1,-1 1 0,1-1 40,1-1 0,-1 0 1,0 0-299,1 0 1,0 1 0,-1-1 308,0 0 1,0-1 0,0 1-19,0-1 0,0 0 0,0 0 4,1 0 0,-1-1 0,1 0-12,0 0 1,1-1-1,-1 0 8,2 1 0,-1-1 0,1-1-34,0 1 1,0 0-1,1 0 41,-1 1 1,0-1 0,1-1-20,-1 1 1,0 0 0,0-1 22,-1 1 0,-1 0 1,0 0-20,-2-1 1,0 1-1,0-1 167,-3 1 1,-1 0 0,1 0-209,-2 1 1,0 0 0,0 0-92,-2 1 1,1 0-1,-1 1 80,1 1 1,0-1-1,-1 1-105,2 0 1,-1 1 0,0-2 542,0 0 0,0 0 0,0-1-412,0 0 0,1-1 1,0 0 53,0-1 0,0 0 0,-1 0-20,0 0 0,0 0 0,-1 0 7,0-1 1,-1-1 0,0 0 494,30-1 1,-2-1-515,-4-2 1,-3-1 765,-6 2 0,-2 0-754,-6 1 0,-2 0-28,-4 2 0,-1 1 39,-2 0 0,0 1-11,1-1 0,1 2 0,2-1 0,0 0-6,3 0 1,2 0 5,0 0 0,1 0 0,1 0 0,1 0 22,1 0 1,-1 0-40,1 0 0,-2 0 17,0-1 0,-1 2 0,-3-1 0,-1 2 5,-2 1 1,0 0-6,-2 2 0,-1 1 22,-2 0 1,-1 0-23,-2 0 0,0 1-205,-3-1 0,-1 0 205,-1-1 0,-1 0 0,-2 1 0,-1-1 0,1-2 0,-2 0 1770,46 3-1714,-7-3-56,-12-2 118,-11 2-85,-12-3-111,-7 2 1240,-5-2-1162,-5 0 1038,-4 0-892,-9 0-177,-7-2-967,-8 2-2004,-6-8 3002,-3-12 0,-3 9 0,0-8 0</inkml:trace>
  <inkml:trace contextRef="#ctx0" brushRef="#br0" timeOffset="5734">16710 901 12490,'-12'60'582,"0"0"1,1 4 0,-2 0-298,0-2 1,0 1-2185,-2 11 1,0 5 2060,0 9 1,0 2-29,4-25 0,1 2 1,1-1-65,1 4 1,1 1 0,0 0 52,0 1 1,2 0 0,-1 1-121,0 0 1,1 1 0,0 0 27,1 0 1,1 1-1,-1 0 40,0 3 0,0 0 0,1 0-42,0 2 1,1 1 0,-1 0-26,0 2 0,0 1 0,1 0-4,-1 0 0,0 0 0,0 1 18,-1-2 1,1 0 0,-1-1-258,0-1 0,-1-1 0,1 0 239,0-3 0,0 0 0,1-1 0,0-3 0,0-1 0,0 0-4,1-3 1,0 0-1,0-1 4,1 30 0,1-3 0,-1-3 0,0-2-45,1-3 1,0 0 100,0-1 0,0-1-45,0-1 0,0 0-11,0 0 0,0 0-424,0-3 1,0-1 423,0-3 0,0 0 0,0-2 0,0 0 0,2-2 0,-1 1-17,0-1 0,0-1 67,1 1 1,-1-1-57,0-1 1,-1 0 322,0-2 1,0 0-284,0-1 0,-1 0 16,-2-1 0,0 0-28,1-1 1,-1-1-608,-1 1 0,1 0 591,1-1 0,1 0-6,0-1 0,1 0 110,0-1 1,0 0-111,0 1 0,0 0-45,0 2 0,0 1 33,0 1 1,0 1-6,0 0 0,0 0 17,0-2 0,0 0 798,0-1 1,0 0-783,-2-1 1,0 0 39,-1 1 0,-1-1-56,-1 3 0,-2-1 0,1 0 0,-1-1 6,0 0 0,0 0 10,1-3 1,1-1-17,-2-2 0,1-1 62,1-2 0,0 0-29,-1-3 1,-1 0 61,1 1 1,0-1-24,0-2 1,-1 0-68,-1-1 1,0 0 95,-8 45-67,2-7 134,3-7-123,2 0-12,5-3 12,0 2 33,1-2-10,0-3 66,0-3-134,0-5 1513,-2 0-1513,3-3 22,0 0 45,2-4-67,0-3-11,0-3 1425,0-8-1392,0-6 1533,1-6-1555,1-8 480,1-2-480,-2-4 65,1-4-65,-2 0 12,0-1-12,0 2 0,0 0 0,0 2 11,0-2-11,1-1 0,-1-3 11,2-3-67,-2-3 101,0-3-45,0-3 0,0-1 78,0 3-100,1 4 22,-1 5 0,3 6-34,-3 1 34,2 2 0,-1-4-235,-1-1-280,2-5-315,-2-2-413,0-1-1177,0-4-5413,0-1 7833,0-33 0,0 21 0,0-21 0</inkml:trace>
  <inkml:trace contextRef="#ctx0" brushRef="#br0" timeOffset="6898">15686 19 15515,'31'28'224,"3"-3"-168,11-8 68,7-1-113,7-4 22,10 0 158,3-5-191,3 0 0,-5-1 0,-7 0 67,-7 0-101,-13-1 34,-6-2 0,-7-2-11,-10-1 11,-5 0-22,-8 0 22,-3 0 0,-4 0 706,0 0-740,0 1-10,0 2 44,0 5-34,0 2 34,0 8 0,0 3-11,0 7 123,0 2-157,-2 5 67,-1 4-22,-3 6 79,-2 5-79,-3 6 0,-1 8-45,-1 5 179,1 12-134,2 12 28,7-39 0,1 2-792,1 6 0,1 0 837,0 2 0,1-1-62,2-2 0,2-2-459,-1-5 0,2-2 448,10 37-398,-6-13-252,-3-10-1838,-6-11 2488,-2-11 0,0-21 0,0-10 0</inkml:trace>
  <inkml:trace contextRef="#ctx0" brushRef="#br0" timeOffset="10100">6197 901 20109,'10'-87'-100,"-3"17"55,-7 80-11,-4 16 112,2 23-56,-1 19 0,0 13 0,3 5-79,-1 4 79,1-3 0,0-7-224,0-9-426,1-17-358,2-13-292,0-13-369,2-12-125,-4-7-2620,1-6 4414,-2-10 0,0 5 0,0-4 0</inkml:trace>
  <inkml:trace contextRef="#ctx0" brushRef="#br0" timeOffset="10305">5914 689 14361,'-7'-13'3395,"1"3"-3002,-10-64-393,20 48 0,4-55 0,36 69 0,22 6-67,10 3-909,6 7-1355,-3 13-2968,-7 9 5299,-13 16 0,-27-18 0,-12-3 0</inkml:trace>
  <inkml:trace contextRef="#ctx0" brushRef="#br0" timeOffset="10973">6408 1536 17689,'31'-76'134,"7"0"-89,13 16 33,3-4-1576,-4 0 1419,-5 2-323,-8 3 122,-13 1-34,-11 3 303,-8 1 330,-9 6-308,-11 5 68,-7 9-23,-14 7 302,-1 8 191,-1 7-224,1 6 56,5 4-78,3 3 419,4 14-397,5 10 131,3 18-433,5 10 190,6 11-202,4 6 79,11 9-90,6 4 11,10 2 79,3-2-79,-1-10 23,-1-15-68,-2-15-44,-4-15-181,-6-12 181,-5-9 78,-3-4 22,-2-7-22,1-11-67,-2-8 45,3-8-45,-3-2 67,3 1-79,0 3 169,0 2-213,2 6 89,-3 7-89,1 6 56,-3 4-101,1 4 168,4 1 0,2 10 0,5 6-68,4 12 68,2 1 0,6 2-11,-3-4-34,1-1-683,-5-6-415,-3-1-313,-5-7-1010,-4-3-2643,-4-5 5109,-4-2 0,0-3 0,0 0 0</inkml:trace>
  <inkml:trace contextRef="#ctx0" brushRef="#br0" timeOffset="11355">7008 1501 16187,'51'-43'41,"0"0"0,-4 3 1,-12 3-9,-24 4-22,-6-1-11,-6 1 12,-14 6 145,-9 6-135,-13 8 124,-4 7-112,3 3 10,6 5 35,6 5-79,9 5 0,8 7 11,5 8 56,4 4-33,12 8 33,11-1-67,19-1 0,10-12 0,5-8-863,1-11-1344,-6-4-4034,-3-4 6241,-9-10 0,-17 8 0,-9-8 0</inkml:trace>
  <inkml:trace contextRef="#ctx0" brushRef="#br0" timeOffset="11854">7431 1218 15672,'-12'-16'1222,"3"3"-1110,9 13-112,-3 50 112,3-19-191,-3 39 124,7-36-90,3-9-526,6-6-471,0-10 695,3-3-517,-1-14 394,2-14 437,-2-11 66,-4-10 23,-2 3 448,-3 6 45,-3 8-89,0 7-292,-1 10-135,-1 3-33,3 5-33,2 1 33,6 0 0,6 3 22,0 8-33,4 6 11,-5 7 0,0 3 34,0-5-34,-2-2-12,2-7-167,0-7-235,1-3-46,2-12 146,1-12-156,0-12 380,-2-6-55,-6 9 145,-5 8 0,-5 12-281,-1 6 203,-2 2-34,0 16 224,0 5-224,0 16 112,1 4 0,7 2 67,6-3-11,8-6-112,3-3-3854,-6-11 3910,-5-3 0,-9-9 0,-4-3 0</inkml:trace>
  <inkml:trace contextRef="#ctx0" brushRef="#br0" timeOffset="12209">6796 901 18014,'58'-80'482,"-7"13"-482,-25 48 0,0 2 0,-4 4-90,-2 4 46,-6 4 10,-2 4-190,0 1 157,-2 5-24,2 9-88,1 8 34,2 8-415,3 6-337,3 2-1545,1 6 2442,2 0 0,-11-18 0,-2-6 0</inkml:trace>
  <inkml:trace contextRef="#ctx0" brushRef="#br0" timeOffset="12809">8596 795 19583,'-46'-22'-6,"0"-1"1,-35-13-29,37 42-11,10 11 45,12 11 0,10 13-56,8 5 56,13 4 0,13 3 0,16 1 90,14 1-124,3 1 34,-3-4 0,-8-5 34,-9-5-34,-12-5 0,-11-6-11,-6-3 33,-9-1-55,-12-6 33,-13 1 0,-15-8-68,-9-5-11,-2-5-122,2-7-415,7-10-729,8-9 269,13-12-1680,10-6 2756,9-1 0,5 17 0,0 4 0</inkml:trace>
  <inkml:trace contextRef="#ctx0" brushRef="#br0" timeOffset="13107">8984 725 17308,'3'13'3776,"0"-2"-3776,-3-11-135,0 0 102,0 11 33,0 15 0,0 20-67,0 15 145,0 8-78,0 2 0,6-1 34,-1 1-102,6-6 24,0-6-214,0-8-347,-1-11-482,-3-10-414,1-10 279,-4-8 69,-1-6-3016,-1-4 4169,-2-13 0,0 8 0,0-9 0</inkml:trace>
  <inkml:trace contextRef="#ctx0" brushRef="#br0" timeOffset="13358">8948 725 16905,'58'-16'-4,"-1"1"0,-3 4 1,-7 11 36,0 49-100,-11 5 56,-14 2-45,-12 4 33,-29 4 1,-19 7 11,7-32 0,-4-2-488,-3 2 0,-1-2-1641,1-1 0,1-3 2140,-21 24 0,24-28 0,17-12 0</inkml:trace>
  <inkml:trace contextRef="#ctx0" brushRef="#br0" timeOffset="15155">1787 2171 19639,'-10'94'11,"4"-5"-44,3-28 33,3-4-460,0-9-671,0-7-203,3-9-78,0-8-829,3-10-1199,-2-7 3440,0-7 0,-4-1 0,1 0 0</inkml:trace>
  <inkml:trace contextRef="#ctx0" brushRef="#br0" timeOffset="15556">1858 2030 15157,'3'8'3809,"-1"-1"-3887,-2-7 89,0 14-11,4 16 23,5 20 100,5 13-90,7-1-4284,2-3 4329,4-11-190,6-6 726,1-14-1308,3-11 43,3-10-256,1-12 369,-2-16 168,-4-15-111,-6-17 470,-9-3 22,-6 1 179,-8 10 3853,-4 12-3504,-2 13 74,0 11-613,0 5 23,0 4-46,0 5 46,-1 12 100,-2 14 11,1 15-134,-1 6 0,3 4 0,3 0 101,7-4-235,5-3 134,8-4-930,3-9-919,4-7-2533,7-11 4382,6-8 0,-17-7 0,-4-3 0</inkml:trace>
  <inkml:trace contextRef="#ctx0" brushRef="#br0" timeOffset="15911">2880 2347 18171,'-66'12'89,"0"-1"1,5 0 0,12 5-180,28 17 90,8 2-44,7-3-24,5-1 136,16-6-46,8-7-22,20-8-404,8-6 303,4-13-33,-2-10 123,-7-13 11,-9-7 0,-10 1 89,-11 8-78,-6 8-11,-7 9 0,-2 7 12,-1 3-12,0 3 0,-2 0-34,-5 6-22,0 3 56,-3 8 0,6 3 56,2 1-56,2 2-717,0-3-1143,2-1-3574,3-7 5434,3-5 0,-3-6 0,-1-1 0</inkml:trace>
  <inkml:trace contextRef="#ctx0" brushRef="#br0" timeOffset="16206">2881 1959 10266,'1'11'3989,"-1"-2"-1118,0-9-2837,0 0 920,-9-49-1088,7 37 666,2-37-611,19 49 1991,17 7-1980,7 3 68,1 5-67,-5 0 56,-6-5-112,-7-1 112,-6-5 11,-6-1-90,-7-1 34,-3-2-202,-4-8-291,0-10-414,-8-12-718,-6-5-784,-10 3-3776,-2 10 6241,1 12 0,12 4 0,4 6 0</inkml:trace>
  <inkml:trace contextRef="#ctx0" brushRef="#br0" timeOffset="16719">4151 2171 20356,'-9'-67'1255,"2"14"-1255,5 53-146,-1 1 68,0 16 78,-1 13 0,1 25 0,0 12 67,1 9-101,2 3 34,2-3 0,7-7-33,1-11 10,8-12-515,-5-14-347,-1-10-381,-3-8-549,-3-7 67,-2-4-2622,-1-3 4370,3-18 0,-4 13 0,2-12 0</inkml:trace>
  <inkml:trace contextRef="#ctx0" brushRef="#br0" timeOffset="17441">4151 2030 13476,'5'15'3608,"-1"-3"-3250,-4-12-167,0 0-146,2-29-34,20 21-11,19-21 145,35 29-310,21 3 227,-40 1 0,2 2-62,4 0 0,-1 2 0,2 1 0,-1 1 5,3 1 1,1-1 22,4-1 0,3-1 56,6 1 0,3 1-259,10-3 0,3 1 212,-29-3 0,1 1 1,0-1-294,1 0 1,0 0 0,0 0 251,-1-1 1,0 0-1,0 0 32,30 2 0,-1 0-28,-1-2 0,0-1 0,-2 1 0,1-1-6,-2 0 1,-1 0-513,0 0 0,-2 0 518,-4 0 0,-1-1 11,-1 0 1,-1-1-18,-1 0 1,-1-1 5,1 0 0,1 0 0,2 0 0,1 0-34,1 0 0,1 0 68,2 0 0,0 0-34,1 0 0,1 0 0,-1 0 0,1 0 44,-2 0 1,0 0-79,-2 0 1,-1 0 33,-2 0 0,-1-1 0,-4 0 0,-2 0 0,-4 0 0,-2-1 5,-9 0 1,-2 0 72,-9 0 1,-2-1-79,30-1-11,-18-2 11,-11 3 0,-5-1 551,0 1-663,4 1 202,3-1-124,6 2 68,-1-2-23,2-2-11,-8 2-11,-7-1 11,-13-1 942,-12 2-819,-9-1 1361,-8 1-1158,-2 0-304,-1 1 23,0 1-112,0 1 22,0 3 45,0 10 0,4 12 0,3 15 0,6 8 11,2 4 11,3 0-22,-2-1 12,1-5-12,-4-6 0,2-4-247,-4-8-683,0-2-796,-5-2-985,-1-1-4875,-4-7 7586,-6-5 0,3-7 0,-3-4 0</inkml:trace>
  <inkml:trace contextRef="#ctx0" brushRef="#br0" timeOffset="18410">4080 2806 15571,'80'0'497,"-1"0"0,1-1 0,-4 1-464,-18 0 1,-2 0-294,7 0 0,1 0 400,6 4 0,1 0-84,2 0 0,1 1-56,6 3 0,0 1 16,4-1 1,-1-1 39,4 2 0,-1-1-637,0-1 0,0 0 581,0 1 0,0-1 0,0 1 0,1 0 11,0 1 0,1-1 22,-1 1 1,0 0 11,-1 0 0,0 0-23,-1-2 1,-1 1-12,1-1 1,0-1 21,-1-2 1,1 0-29,3-2 1,0 0 33,0-1 0,-1-1 34,1 0 0,-1 0-56,-2 1 0,-2-2 11,-3 0 0,-2-2-28,-3 2 0,-2-1 72,-3-1 1,0 1-62,-2 0 1,0 1-12,0 1 0,1 0 5,-2 0 1,1 0 5,1 0 0,-1 0 11,-2 0 1,1 0-23,1 0 0,1 0 0,0 0 0,1 0 11,2 2 0,-1 0-45,1 1 1,-1-1 27,-1 2 1,-2 0 5,-2-1 0,-2 0-105,-6-1 1,-1-1 132,-5 0 0,-2-1-167,32 0 139,-15 0-67,-16 0 67,-12 0 233,-3 0-199,0 0-79,6 0 67,8 0-22,3 0 0,1 0-2045,-5 0 2022,-7-3 527,-11 1-425,-8-2 92,-13 3-115,-5-1-56,-5 2-168,0 0 3414,-9 0-4322,-8 3-391,-13 5-3083,-7 2 4550,-3 0 0,17-5 0,4-5 0</inkml:trace>
  <inkml:trace contextRef="#ctx0" brushRef="#br0" timeOffset="19290">1963 3653 20300,'-42'36'0,"8"10"11,33 28-11,-1 1 0,2-4 0,7-5-34,1-11-570,4-10-674,-1-13-235,-6-13 471,-2-8-1142,-1-7-3733,-2-7 5917,-3-16 0,2 12 0,-1-12 0</inkml:trace>
  <inkml:trace contextRef="#ctx0" brushRef="#br0" timeOffset="19474">1646 3441 14809,'-6'-12'4875,"1"3"-4875,5 9 0,25-46 0,15 32-112,34-33-986,12 47-1357,7 20-4088,-2 10 6543,-9 25 0,-36-25 0,-16-1 0</inkml:trace>
  <inkml:trace contextRef="#ctx0" brushRef="#br0" timeOffset="19841">2281 4429 16546,'48'-35'18,"0"1"1,8-20 0,-8-2-19,-15-2 34,-10 11 0,-6 1-34,-17-3 56,-12 5 100,-7 10 281,-11 10 0,-1 12-291,-1 7-135,0 5 225,2 15-191,5 8-45,7 18 0,9 6 67,5 4-22,9 0-34,12-1-11,12-6 0,16-7-919,5-13-1378,6-11-4068,3-12 6365,2-23 0,-25 13 0,-8-12 0</inkml:trace>
  <inkml:trace contextRef="#ctx0" brushRef="#br0" timeOffset="20178">2845 3935 20210,'-12'40'-78,"2"-3"123,11-3-45,8-6-684,3-4-123,8-9 0,2-6 258,0-9-324,1-16 659,-3-8 203,-3-15-22,-4 1 33,-4 2 224,-3 10-213,-2 6 135,-1 7-146,-1 6-34,0 4-10,1 1 10,3 8 34,3 11 0,-1 12 0,-2 16-34,-3 4 34,-3 3-1411,0 0-1907,0-8 3318,0-7 0,0-19 0,0-7 0</inkml:trace>
  <inkml:trace contextRef="#ctx0" brushRef="#br0" timeOffset="20511">2104 3511 20132,'41'-80'56,"-6"14"-56,-10 53 0,-7 2-34,-3 7-22,-1 1-67,-3 3-662,6 4 102,0 13-393,4 12 68,1 17-841,2 9-3238,5 6 5087,12 5 0,-19-30 0,3-5 0</inkml:trace>
  <inkml:trace contextRef="#ctx0" brushRef="#br0" timeOffset="21011">4080 3723 20804,'10'-33'190,"-3"8"-212,-7 43 22,0 14 22,0 26-22,2 14 0,2 11 34,5 5-34,3 4-90,4-1-212,1-5-976,3-8-615,0-18-819,5-16-4201,-1-23 6913,3-16 0,-12-6 0,-4-4 0</inkml:trace>
  <inkml:trace contextRef="#ctx0" brushRef="#br0" timeOffset="21873">4186 3371 13924,'7'4'3238,"-2"0"-2532,-5-4-280,0 0-403,-6-19-23,4 15 0,2-15 56,27 19-56,24 0 112,31 8-112,-32-2 0,2 0 33,4 4 1,1 2-85,2-1 1,1 0 50,4-1 0,2-2-215,5-1 0,2-2 422,7-1 0,2-1-525,6-2 1,0 0 345,0-1 0,0 1-28,-2 0 0,-1 1 0,-4 0 0,-1 0 28,-1 2 0,-1 0-28,1 0 0,-1-1 28,-1 1 0,0 0-62,-1-2 0,-1 0 51,-3 2 0,-1-1-17,0 0 0,-1-1 0,-1 1 0,0 0 22,2 0 1,1-2-85,-3 0 1,1 0 61,1 0 0,0-1 0,-1 1 0,0-2-17,3 0 0,0-2 17,5-1 0,1 0-760,2-2 1,1 0 781,3 1 1,1 0 22,-2 1 0,0 1-62,-4 2 0,-2 0 17,-4 0 0,-3 1-15,-6 0 1,-2 0 3,-3 0 0,-2 1 11,-1 2 0,-1 0 0,-1 0 0,0 2-6,2 0 1,0 2 38,-2-1 1,0-1-62,2 1 0,-1 0 193,-1 0 1,0-1-166,-1 0 0,1 0-6,-2-1 1,-1-2-29,48 4-33,-5-4-202,-8-1 67,-3-1 202,-9 0-56,-6-1 56,-8-2-22,-9-3 33,-8-3 597,-9 0-620,-9-3 1716,-11 4-1559,-4 0-83,-7 3-62,-2 2 157,-2 2-303,0 1 45,0 4 157,2 12-56,-1 13 56,5 16-22,1 7 111,4 6-122,4 2-12,-2 2 23,2 2-12,-3-1-22,-2-1 11,-2-2 68,1-7-158,-2-2 12,2-9-1255,0-3-1087,-3-8-5894,-1-10 8303,-4-10 0,-1-9 0,0-2 0</inkml:trace>
  <inkml:trace contextRef="#ctx0" brushRef="#br0" timeOffset="23039">4292 4288 17834,'77'0'1256,"10"0"-1256,11 0-204,-44 0 0,0 1 204,3 0 0,1 1 5,1-1 1,1 1-6,4 1 0,1 0 0,3-1 0,1-1 0,4 2 0,1 0-363,3 0 1,1 1 373,-1 0 1,1 1-402,1 1 0,0 2 390,0-1 0,-2 2 0,0 0 0,-1 1-243,-2 0 1,0 1 242,-4 0 0,-1 0 0,-2 0 0,-1-1-17,-2 0 0,-1 0 62,-2 0 0,-1 0-85,-2 0 1,-1 0 39,-1 0 0,-2 0-6,-1 1 1,-2 0-6,0 0 0,0-2 11,1 1 0,0-2 0,1-1 0,1-2-12,2-1 1,1-1 45,2 0 0,-1-1-68,2-1 0,1-1 34,1 1 0,1-1 0,-1 1 0,1 0 17,0 0 0,0-1-17,-3 2 0,1-1 0,-1 1 0,-1-1-66,-1 2 1,-1 0 87,-1 0 0,0 2-22,-1 0 0,-1 0 0,-2 1 0,0-1 6,0-1 0,0 1-6,46 2 0,-1-2 0,-6-2-23,-9-2 79,-7-1-145,-11 0 567,-5 0-478,-1 0-12,-3 0 12,4 0 0,-3 0-11,-3 0 34,-4-1-12,-6-2 1021,-2-2-1021,-2 0 607,0 0-618,-2 1 453,1-1-464,1 1 160,0-1-149,2 0 0,-5-1 0,-2 0-67,-7 2 89,-5-2-22,-5 1 0,-4 1 56,-4 0-123,-3 2 67,-3 1 0,-1 1 0,1 0 11,3-2-11,2 2 56,2-3-44,-2 3 133,2-3-145,-1 2 34,0-1-57,4-1 23,-3 2 0,3-2-11,-6 1-45,1 1 34,-5 1-1053,-2 0-1178,-1 0-1444,-11 0 3697,-15 0 0,9 0 0,-6 0 0</inkml:trace>
  <inkml:trace contextRef="#ctx0" brushRef="#br0" timeOffset="24565">1893 3371 16905,'15'-29'605,"-3"8"-650,-12 19 0,0 2 45,-1 0 0,-2 13 11,-3 11-78,1 20 67,0 16 0,4 10-56,1 10 146,0 4-113,0-1 23,0-3 0,0-6-112,0-7 90,0-7-348,1-10-112,4-7-638,1-8-68,2-6-773,1-8-1053,-1-5 3014,0-8 0,-4-4 0,-2-4 0</inkml:trace>
  <inkml:trace contextRef="#ctx0" brushRef="#br0" timeOffset="100214">1646 9756 17039,'2'66'22,"0"0"1,-1-5-1,1-8 34,-2-7 0,0-3-89,0-7 66,0-6-10,0-7 55,0-9-78,0-3-325,0-6-392,0-1-1389,0-2-2735,0-1 4841,0-1 0,0 0 0</inkml:trace>
  <inkml:trace contextRef="#ctx0" brushRef="#br0" timeOffset="100514">1646 9650 18586,'0'5'1938,"1"-1"-1938,-1-4 11,0 0 45,21 22 0,5 5-67,22 22 11,-2 0 0,0-1 78,-4-1-67,-4-4-11,-4-1 0,-5-5-44,-4-4-113,-4-4-616,-5-8-404,-1-4-537,-6-7-707,-1-6-3887,-2-1 6308,0-12 0,-2 7 0,-2-8 0</inkml:trace>
  <inkml:trace contextRef="#ctx0" brushRef="#br0" timeOffset="100735">2034 9685 20199,'-16'75'190,"4"-3"-190,16-12 124,2 0-124,5-4-583,1-5-1053,1-5-829,-1-9-2891,3-11 5356,-4-12 0,-4-8 0,-3-6 0</inkml:trace>
  <inkml:trace contextRef="#ctx0" brushRef="#br0" timeOffset="101153">2492 10003 8109,'0'0'0</inkml:trace>
  <inkml:trace contextRef="#ctx0" brushRef="#br0" timeOffset="102235">2387 9967 20389,'-37'-17'303,"-1"5"-303,4 9 22,-5 4-167,3 13 145,1 5-56,10 14 22,6 0-22,12-2 56,3-4 0,5-5 67,13-4-67,9-6 0,16-5-347,7-4-179,3-8-427,-3-13-257,-7-9 795,-13-11 303,-10-2 112,-10 6 459,-5 4 550,-1 9 179,0 8-606,-1 7-156,0 3-236,-1 3-178,1 0-24,-1 0 12,1 0 0,0 8 494,1 9-326,0 13-79,0 9-10,3 4-1,4 1-55,1 1-12,2-2 67,-2 1-89,-5-2 45,0 3 78,-3-6-112,-3-1-101,-7-8 45,-7-3 45,-9-7-202,-11-4-3224,-5-5 3235,-9-6-187,0-3 242,3-2-267,7-10-180,9-5-560,10-10-851,12-3-954,5-2 2959,20-4 0,-11 15 0,12 2 0</inkml:trace>
  <inkml:trace contextRef="#ctx0" brushRef="#br0" timeOffset="103283">2634 9967 21051,'-27'-11'224,"1"3"-157,11 7-190,-1 1 89,1 4 23,3 7-23,4 8 46,4 5-68,4 1 56,3-1 0,8-3 0,7-3-68,12-6-67,6-6-346,1-4-281,3-11 325,-6-8-56,-6-11 146,-10-8 268,-10 1 68,-4 3 11,-4 7 314,0 9 268,0 8-100,-1 5-482,-2 1 34,0 2 44,-4 0-44,3 10 56,-1 5 33,3 11 34,1 5-79,1-1-44,5-2-34,6-5 224,5-6-101,8-7-123,1-5-67,2-4-426,-1-4 291,-4-12-258,-8-4 270,-4-6 179,-7 4-168,-2 7 22,-1 7 0,0 5-89,0 2 223,-1 6-134,-1 2 101,0 7 45,1 0 22,4-1 68,13 0 223,9-4-145,13-3 89,-1-4-223,-8-7-23,-9-11-415,-11-8-44,-5-7 201,-4 2 247,-1 7 11,-3 9 33,0 6-10,-3 5 67,2 1 492,-1 4-246,2 11 315,1 13 9,1 15-290,2 13 79,4 6-326,5 6-11,7-2 0,0-6-112,-1-9 0,-6-10 78,-5-10-67,-2-9-11,-6-7-190,-13-8-45,-13-3 156,-17-4-246,-8-1-179,-4-6-90,1-1-313,4-4-248,7 0-324,11 0-1030,10-4-3195,10-6 5704,8-8 0,4 13 0,4 0 0</inkml:trace>
  <inkml:trace contextRef="#ctx0" brushRef="#br0" timeOffset="103483">2492 9509 19549,'68'-12'-1590,"0"0"1,-6 1 0,-9 4 0,-18 7 0,-11 2-1</inkml:trace>
  <inkml:trace contextRef="#ctx0" brushRef="#br0" timeOffset="104682">3339 9967 20479,'-16'77'-22,"3"-7"78,14-24-56,8-9-68,-1-9-279,6-10-56,-3-9 336,-2-5 44,3-12-448,-3-15 158,1-17-180,-3-14 291,-3-1 135,-1 6 112,-3 11-45,1 14 0,-1 12-112,0 7 78,0 4-78,0 5 112,0 11 89,3 12 46,3 10 67,6 2-34,4-2 0,6-7 11,5-7 23,4-10-79,5-8 0,4-6-78,3-17 22,5-11-67,-2-23 11,-2-11-44,-10-10-482,-10-4-382,-12-1 650,-7 8 247,-5 12-89,-9 16 178,-8 17-66,-13 12 493,-6 9 77,-2 3-313,1 10-33,6 8-90,1 14 213,8 12-90,4 8-157,8 10 79,4 2-146,5 2 100,1-3-156,5-5 23,5-5 78,6-10-57,4-8-10,0-9 78,-1-9-112,1-5 90,-3-7-90,0-3-56,-1-7-157,0-12-157,-1-11-156,0-11 380,-2-2-314,-1 2 259,-1 8 89,-2 9-56,-3 11-11,-3 6-157,-1 5 280,0 14-101,2 7 213,1 16-90,2 5 57,2 0-46,4-2 46,8-2-23,5-5 112,5-7-112,2-9-696,-2-7-2083,-1-6-4111,-2-15 6890,-4-10 0,-10 6 0,-5-3 0</inkml:trace>
  <inkml:trace contextRef="#ctx0" brushRef="#br0" timeOffset="105006">4150 10073 19852,'-64'77'89,"13"-15"1,58-49 33,9-6 56,14-2-100,10-4-79,3-11-247,-5-8-10,-11-10 257,-9-4 0,-8 5 11,-7 6 11,0 10-22,-3 5 0,0 5-257,0 1 234,0 8 23,0 1 12,0 9-12,1 3-34,28 4-1737,-2-7-1041,26-3-4751,-13-11 7563,-4-13 0,-16 7 0,-6-7 0</inkml:trace>
  <inkml:trace contextRef="#ctx0" brushRef="#br0" timeOffset="105186">4503 10038 16457,'-9'90'2437,"12"-22"0,0 2-2387,-5-12 1,1-1-46,7 10 1,4-12-6,7-27-796,-4-11-784,-4-9-313,-4-5-2455,-4-12 4348,-1-15 0,0 10 0,0-7 0</inkml:trace>
  <inkml:trace contextRef="#ctx0" brushRef="#br0" timeOffset="105402">4503 9967 19190,'44'71'34,"-11"-5"-191,-31-24-224,-12 4-403,-5 0-34,-11 0-941,-6-8 1759,-20-12 0,28-12 0,-10-10 0</inkml:trace>
  <inkml:trace contextRef="#ctx0" brushRef="#br0" timeOffset="105688">3868 9791 20893,'48'-44'34,"-9"6"-101,-24 32-258,-5 0-560,0 5-538,-1-1 101,-1 13-303,-2 10-1647,-3 21 3272,-2 14 0,-1-21 0,0-3 0</inkml:trace>
  <inkml:trace contextRef="#ctx0" brushRef="#br0" timeOffset="105848">4045 10849 13588,'0'0'0</inkml:trace>
  <inkml:trace contextRef="#ctx0" brushRef="#br0" timeOffset="107237">5315 9826 20322,'-2'90'123,"1"-6"-179,1-18 56,0-1 34,2-2 0,3-5-57,2-9 79,3-10-33,-1-13-23,-1-8-437,-2-10 258,-2-4-236,-2-4-224,0 0-358,-1 0-1154,0 0-2690,-1-15 4841,0-8 0,0 3 0,0 0 0</inkml:trace>
  <inkml:trace contextRef="#ctx0" brushRef="#br0" timeOffset="108223">5350 9721 14148,'11'13'2846,"-3"-2"-2398,-8-11-33,0 0-280,-1-3-45,0 3-79,0-3 168,9 3-67,10 0 45,15 0-3538,12 0 3549,11 4-78,6 1-34,12 5 112,7 1-2426,15 2 2684,-9-4 0,17 0 0,-9 0-591,-13-3 0,0 1 165,-10-2 0,9 1 0,-1-1 0,-12-1 11,-5-3 0,-7-1-11,0 0 0,0 0 0,-5 0 0,0 0-11,44 0 22,-9 0-56,-2 0 68,3 0-23,9 0 11,-44-2 0,3 0-11,1-1 0,2 0 0,3-2 0,0 0-34,-1 0 1,0 0 72,-1 1 0,-1-1-45,-3 1 1,0-1 5,-2 2 0,-1-1 0,48-3-22,-4 3 22,-1 2 0,0 0 11,4 2-6,-46-1 1,1-1-1,1 2 1,0 0-6,7-1 0,0-1 0,1 2 0,0-1 0,4-1 0,1-1-6,-2 2 1,-1-1 5,-2 0 0,0 0 0,-5 0 0,-1 1-11,-4 0 0,-2 0-12,47 0 23,-5 1 0,-3 0-33,-6-1 44,-4-2-11,-11-2 2065,-7-2-2032,-10-1-33,-10-1-22,-8 2 22,-7-1-22,-8 4 3122,-4-1-3100,-4 4 727,-2 0-683,1 1 77,0-2-121,1 2 0,0-3-22,-1 3 89,-1-1-89,-3 1 55,-3 0-33,0 0 0,-3 0 785,2 0-807,-2 2 44,0 15 12,2 10-34,1 22 11,3 8 78,2 10-89,-1 0 23,2 2 10,-1-5 1,-1-5 22,-2-7-56,-1-8 0,0-10-493,0-9-583,0-9-1210,-1-7-1624,-2-5 3910,1-20 0,-2 12 0,0-12 0</inkml:trace>
  <inkml:trace contextRef="#ctx0" brushRef="#br0" timeOffset="109806">5420 9826 19717,'-12'77'807,"3"0"-628,9-3-89,0 3-23,0 2-34,0 0-33,0-6 79,1-12-46,2-11-33,0-15 12,1-13 123,0-11-57,-2-6-67,0-4-11,-1-1 224,-1 0-190,2 0-23,-2 0 79,1 0-90,1 0 0,-2 0 67,3 0-56,1 0 23,5 0 10,10 0 80,10 0-46,15 0-44,12 0 190,11 0-224,10 0 44,8 0-651,5 0 607,0 0 67,-2 4-67,-2 1 0,-4 4 56,2 0 11,1 1 12,7 1-56,6 0 10,-45-4 1,2-2-18,2 0 1,1 0-17,3-1 0,0 0 0,-1-1 0,-1 0 11,0 0 1,-1 0 32,-2 0 1,0 0-45,-4 0 0,0 0 0,0 0 0,-1 0-44,46 0-12,0 0 67,-5-3-11,-1 0 0,2 0 101,2 0-73,-45 0 0,0 0-23,2 0 1,-1 0 10,2-1 1,0-1-6,0 1 1,-1-1-1,-1-1 0,-2-1-11,46-4 0,-7-1 23,-9 0-35,-7-1 12,-5 2-429,-6-2 407,-1 4 44,1-1-22,3-1 0,6 1 23,4-1-68,1 1 45,3 1-34,-3 1-44,-2 1 134,-4 1-56,-1 1 0,-2 0-23,2 0 12,-2-1 11,-1-1 634,-5-1-656,-7 1 55,-8-2-33,-9 3 459,-8-2-391,-6 2-113,-4 0 45,-2 2 0,-3-2-23,-1 3 91,-2-1-68,-1 1 0,-1 0 0,-2 0-12,0 0 1,-1 0 11,3 0-33,1 0 33,0 0 0,-2 0-34,2 0 112,-1 0-78,3 0 0,0 0 12,4 0-12,-3 0 11,0 0-11,1 0-11,-3 0 11,6 0 44,-1 0-10,2 0-34,-2 0 0,-5 0-852,-4 0-1568,-3 0-4908,-22 0 7328,-8-4 0,3 3 0,2-3 0</inkml:trace>
  <inkml:trace contextRef="#ctx0" brushRef="#br0" timeOffset="110287">10501 9862 13891,'30'50'1042,"-5"-6"-628,-22-22-178,0 3 279,0 5-202,-2 7-301,1 2 134,-2 7-57,0 0-89,1 2 56,2-6 34,0-5-90,3-9-11,0-7-1390,0-8-4090,3-7 5491,-6-5 0,1-1 0,-4-1 0</inkml:trace>
  <inkml:trace contextRef="#ctx0" brushRef="#br0" timeOffset="112179">6020 10496 17700,'43'-65'22,"-2"0"-22,-16 18-22,0-7 11,-3 1-101,-6 6-11,-3 9 246,-5 12 0,-4 8 628,-3 11 44,-1 3-156,0 4 403,0 0-986,0 13-45,0 9 180,0 19-191,0 6 0,0 5 146,0-4-146,0-1 0,0-6-23,0-4-907,4-8-190,1-5-1244,6-6-449,-2-9-2913,1-4 5726,0-5 0,-4 0 0,-1 0 0</inkml:trace>
  <inkml:trace contextRef="#ctx0" brushRef="#br0" timeOffset="112478">6408 10144 17633,'6'11'3137,"-2"-2"-2969,-4-9-123,0 0 23,-22 18-68,16-1 45,-16 17-34,21-4 11,2 2 45,10-2-67,5-5-22,10-7-147,0-9 13,-2-5 66,-3-8 68,-6-10-113,-7-10-55,-4-10-12,-4-4-369,-8 1-830,-9 7-414,-9 11-661,-8 10-2454,4 7 4930,4 12 0,13-7 0,6 8 0</inkml:trace>
  <inkml:trace contextRef="#ctx0" brushRef="#br0" timeOffset="113746">6832 9967 20849,'-14'67'22,"0"0"-22,0-7 0,0 2 34,6 2-34,1-4-45,2-6-370,2-10-346,2-10-91,-1-7-638,2-11 123,0-4-1278,0-8-3192,0-1 5837,0-4 0,0-1 0</inkml:trace>
  <inkml:trace contextRef="#ctx0" brushRef="#br0" timeOffset="114243">7220 10038 16042,'11'4'4101,"-2"-1"-3384,-9-3-325,0 0-380,-46-8-1,21 14 67,-37 3-22,35 19-56,2 10 0,4 5 11,6 1-22,6 5 11,5-2 0,4-1 101,5-7-67,10-7 10,9-8-44,9-8-89,1-8-34,0-4-68,-5-4-67,-4-8 236,-8-6-102,-8-9 35,-5-4 78,-4 3-225,-12 2 46,-8 6-202,-15 5-169,-7 6-155,-1 3-965,1 5-280,6 5-3261,8 5 5222,13 4 0,7-8 0,6-2 0</inkml:trace>
  <inkml:trace contextRef="#ctx0" brushRef="#br0" timeOffset="114590">7784 9897 20837,'-37'58'180,"4"1"-113,17-1-67,3 4 90,2-2-45,4 2-45,-1-7-225,2-2-1108,1-5-942,-4-6-1153,1-8 3428,-1-10 0,4-12 0,3-7 0</inkml:trace>
  <inkml:trace contextRef="#ctx0" brushRef="#br0" timeOffset="115025">8031 10144 16299,'-3'-17'2018,"0"3"-1738,3 14-303,0 0-77,-2-31-46,2 23 12,1-24 134,5 32 56,4 9 448,0 5-90,-1 15 23,-4 4 45,-3 6-303,-3 5 12,-8 1 55,-4-1-212,-7-6-68,5-7 23,3-10 11,8-8 33,1-5 1,3-3-34,0-1 123,4 1-33,5-3 0,6 0-90,5-2-90,0 0-403,1 0-997,1 0-1401,1 0-5065,1-1 7956,2-6 0,-12 4 0,-1-4 0</inkml:trace>
  <inkml:trace contextRef="#ctx0" brushRef="#br0" timeOffset="115344">8525 10108 21454,'-93'-5'11,"17"9"23,64 32-79,6 3 45,2 0 0,4-1 101,4-8-79,6-3 57,9-11 44,8-7-67,6-5-45,1-4-11,-2-12-78,-4-8-79,-8-16-505,-10-6 2,-4-2-416,-6 3-661,-12 8-515,-7 14-2331,-13 9 4583,-1 11 0,14 0 0,6 2 0</inkml:trace>
  <inkml:trace contextRef="#ctx0" brushRef="#br0" timeOffset="115748">8807 10038 14955,'3'14'4079,"-1"-3"-3284,-2-11-145,0 0-404,-1-5-246,0 3 0,0-3-44,1 5-12,0 8 56,3 7 67,-3 13-22,3 11 111,-3 5-156,-1 3 0,-2-5 12,1-3 44,-1-11-56,3-5 56,0-5-33,3-2 77,7-3-32,4-3-68,8-4 78,0-3-78,3-2-605,1-1-1423,-1-2-1950,0-6 3978,-2-5 0,-10 4 0,-4 0 0</inkml:trace>
  <inkml:trace contextRef="#ctx0" brushRef="#br0" timeOffset="116094">9089 10214 20277,'37'-38'39,"0"0"1,23-31-40,-37 31 0,-11 7-45,-5 9 45,-5 11-22,-2 6-23,0 5-112,0 0 314,0 5-101,0 11 381,0 13-247,5 11-77,0 8 66,7 2-157,-2-2 113,2 0-135,-1-11-34,-1-6-370,-4-9-1467,0-7-2061,-2-7 3932,1-4 0,-2-4 0,0 0 0</inkml:trace>
  <inkml:trace contextRef="#ctx0" brushRef="#br0" timeOffset="116721">9971 9791 20490,'12'73'1076,"-2"2"-1042,-2-7 33,3 6 34,8 2-101,0-5 123,0-7-112,-3-10 56,-2-14-67,-4-12-134,-3-12-281,-2-9-246,0-4-1512,1-7-3229,3-13 5402,3-13 0,-5 9 0,0-2 0</inkml:trace>
  <inkml:trace contextRef="#ctx0" brushRef="#br0" timeOffset="117264">10218 9967 21152,'51'-26'-23,"-2"5"12,-11 20-986,-4-1-1458,-9 2-1343,-8 0 3798,-9 0 0,-5 0 0,-3 0 0</inkml:trace>
  <inkml:trace contextRef="#ctx0" brushRef="#br0" timeOffset="117558">10183 10038 16457,'-16'-16'2442,"4"3"-2431,12 13 449,0 0-292,10 39-33,4-10 55,8 35-168,1-19 124,1 1-101,0-5-45,0-4 145,-3-9-145,-3-7 0,-3-7 0,-5-6-134,-1-4-1468,-5-2-808,2-2-7069,0 0 9479,3-12 0,-4 9 0,0-9 0</inkml:trace>
  <inkml:trace contextRef="#ctx0" brushRef="#br0" timeOffset="117745">10606 9932 19953,'-38'63'-908,"-1"-1"0,3-4 1,7-5-6590,12 3 7497,4-11 0,7-21 0,3-11 0</inkml:trace>
  <inkml:trace contextRef="#ctx0" brushRef="#br0" timeOffset="118991">10677 10073 21801,'56'-32'97,"1"-1"0,2 2 0,0 3-80,-1 9 0,1 2-1042,3-2 1,1-1 1024,-1 1 0,-1 1-465,-5 0 1,-2 0-1307,34-13-2744,-23 6 4515,-22-1 0,-22 13 0,-11 1 0</inkml:trace>
  <inkml:trace contextRef="#ctx0" brushRef="#br0" timeOffset="119401">12441 8098 22137,'-4'57'86,"0"1"0,1 1 0,0 1-86,3 1 0,0 1-17,4 2 0,0-1 17,2-1 0,1-2-646,3-2 0,1-3 680,13 42-139,-2-19 150,-2-18 255,-4-20-535,-7-12-538,-1-13-224,-6-8-214,1-4-2072,-3-3-3351,-3-17 6634,-3-15 0,2 8 0,-1-4 0</inkml:trace>
  <inkml:trace contextRef="#ctx0" brushRef="#br0" timeOffset="119681">12441 8133 20199,'50'43'18,"1"-1"1,-4 3 0,-5 1 14,-12 2 1,-6 1-591,-1 2 0,-3 1 557,-2 1 0,-3 1 190,-5-1 0,-2 0-185,-2-1 1,-2 1-49,-3-1 0,-2 0 37,-6-1 1,-1-1-1,-1 0 1,-2-2-365,-19 38-358,1-14-774,7-18-559,5-18-1996,9-17 4196,4-11 0,4-7 1,0-1-1</inkml:trace>
  <inkml:trace contextRef="#ctx0" brushRef="#br0" timeOffset="120046">13005 9050 20121,'-60'22'63,"1"0"1,4-3-1,15 3-63,33 10 0,4-2 157,14-3-124,10-5-33,16-7-380,11-6-383,2-6 35,-4-18 180,-8-7 65,-9-17 371,-11-3 112,-10 3 34,-5 6 89,-3 10 606,0 8-203,-3 8-335,0 4-169,-4 3-22,-1 0 0,1 7 0,1 6 0,3 10 22,1 5 191,4 2-213,6-3-526,6-3-1681,8-8-3082,4-7 5289,0-5 0,-11-4 0,-3 0 0</inkml:trace>
  <inkml:trace contextRef="#ctx0" brushRef="#br0" timeOffset="120317">13323 8133 21835,'-15'75'100,"0"0"1,1 0 0,4-1-1027,8-9 0,3-1 931,-1 1 1,0 0 11,3-2 0,2 0-17,-1-5 0,2-1 33,2-5 1,1-3 565,7 34-643,-1-17-147,-3-19-143,-2-15-630,-5-14-324,-3-8-919,-2-7-1215,0-4 3422,-9-18 0,7 11 0,-8-10 0</inkml:trace>
  <inkml:trace contextRef="#ctx0" brushRef="#br0" timeOffset="120481">12970 8733 20535,'75'12'-2219,"0"0"1,-3 0 0,-8 1 2218,11 16 0,-33-12 0,-10-6 0</inkml:trace>
  <inkml:trace contextRef="#ctx0" brushRef="#br0" timeOffset="120811">13570 9191 18866,'47'-61'18,"0"-1"1,-4 6 0,-12 7-19,-28 15 0,-15 7-34,-6 12 112,-12 7-55,-3 6 55,3 12 348,-2 38-280,17-8 78,2 29-213,26-28 45,8-2 123,16-3-179,8-10-448,9-9-1815,7-10-2634,5-5 4897,-2-21 0,-27 13 0,-9-12 0</inkml:trace>
  <inkml:trace contextRef="#ctx0" brushRef="#br0" timeOffset="121209">14169 7851 21510,'-12'65'1367,"9"9"-1109,10 15-180,-1-38 1,1 3 61,0 7 0,0 2-140,-1 4 0,0 1-966,0 2 0,0-1 1010,-1-1 1,0-2-45,-1-5 0,1-2 0,-2-8 0,1-1 406,4 30-394,-3-21 354,0-18-490,1-17-368,-3-11 223,0-9 503,-2-2-1377,-1-2-2246,0-8-4208,0-14 7597,-5-16 0,4 12 0,-5 1 0</inkml:trace>
  <inkml:trace contextRef="#ctx0" brushRef="#br0" timeOffset="121396">13817 8697 22328,'82'-25'-101,"1"0"0,-6 3 0,-5 4-1747,16 8-2366,-9 5 4214,-13 1 0,-32 4 0,-11-2 0</inkml:trace>
  <inkml:trace contextRef="#ctx0" brushRef="#br0" timeOffset="121966">13570 7780 21936,'80'-9'11,"0"-1"0,-4 2 0,-6 2-11,13 5-157,-1 1-1389,-6 6-2723,-9 8 4269,-12 6 0,-25-6 0,-12-3 0</inkml:trace>
  <inkml:trace contextRef="#ctx0" brushRef="#br0" timeOffset="122359">14416 8662 20591,'-7'42'190,"1"-1"-134,6 5-56,1-1-33,4-4-908,1-5-1289,2-7-997,-4-10-3429,0-8 6656,-2-7 0,-1-4 0,1 0 0</inkml:trace>
  <inkml:trace contextRef="#ctx0" brushRef="#br0" timeOffset="122890">14522 8697 16468,'5'11'4650,"-1"-2"-4538,-4-9-90,0 69 102,0-34-119,-1 19 1,2 0 39,3-14-45,1 8-516,5-26-44,0-9-168,4-8 66,-2-11-559,1-17 448,-1-17 493,-4-14 280,-3-2 11,-3 7-11,-2 11 56,0 11-56,0 9 370,0 10-348,0 3-22,0 4 112,0 1 11,1 8 213,5 10-100,2 11 313,6 8-302,-1 0 33,3-2-68,-4-6-156,0-8 56,-2-6 23,0-9 89,1-3-112,2-13-112,0-13-538,1-15 202,-3-13-246,-5 1 559,-4 10-100,-2 12-45,0 14 23,0 9-114,0 5 147,0 11 112,0 8 34,0 15-23,7 6 56,8 0-56,10-1-22,8-3-190,0-4-3362,-4-5 3563,-11-5 0,-8-11 0,-8-4 0</inkml:trace>
  <inkml:trace contextRef="#ctx0" brushRef="#br0" timeOffset="123213">14981 8980 18563,'52'-37'149,"-1"1"1,-2 3-1,-6-2-787,9-32 133,-25 19 404,-6-13-78,-30 37 112,-12 11 67,-12 9 45,-11 20 392,4 5 67,4 18-347,12 1 358,11 1-403,8 1-22,13 0 179,11-5-90,15-3-89,16-10-45,6-7-45,3-10-1087,-4-5-1603,-13-5-5388,-14-14 8078,-15-12 0,-9 7 0,-4 1 0</inkml:trace>
  <inkml:trace contextRef="#ctx0" brushRef="#br0" timeOffset="123379">14522 8239 7123,'36'3'0,"-7"0"0</inkml:trace>
  <inkml:trace contextRef="#ctx0" brushRef="#br0" timeOffset="123734">15757 7851 22484,'-2'93'172,"0"0"0,2-2 0,4-3-60,5-23 0,3-2-591,2 3 0,1-1 495,-1-2 1,0-3 67,0-6 0,-1-2 225,9 32-309,-4-22-67,-5-19-234,-2-18-80,-5-12 134,-3-8-313,-2-5-629,-1-18-1086,-3-13-650,-8-29-4279,-7-22 7204,3 27 0,1 2 0,-3-10 0,3 4 0</inkml:trace>
  <inkml:trace contextRef="#ctx0" brushRef="#br0" timeOffset="123981">15616 7674 17879,'6'7'3429,"-1"-2"-3429,43 4 0,12 5 23,-4 26-51,15-9 0,-2 8 28,-39 3 0,-8 4 0,-2 2 0,-4 2-12,-5 2 1,-3 0 0,-2 3 0,-4 0 11,-8 1 0,-4-1-2132,-1-1 1,-3-1 2131,-6-5 0,-2-2-123,-22 31-480,4-22-641,7-19-1322,5-16-2039,7-11 4605,9-5 0,5-4 0,7 0 0</inkml:trace>
  <inkml:trace contextRef="#ctx0" brushRef="#br0" timeOffset="124233">16251 8415 21947,'6'59'41,"0"0"0,-1-5 0,2-5 4,4-5-45,0-2-213,-1-4-751,-2-6-357,-2-7-1145,-3-13-470,-2-5 2936,-1-24 0,0 12 0,0-12 0</inkml:trace>
  <inkml:trace contextRef="#ctx0" brushRef="#br0" timeOffset="124379">16251 8027 16311,'-12'-23'381,"-5"34"-8236,15 28 7855,-6 30 0,8-29 0,0-9 0</inkml:trace>
  <inkml:trace contextRef="#ctx0" brushRef="#br0" timeOffset="124682">16992 8309 21364,'-65'3'48,"1"0"1,5 3 0,9 7-4,4 41-23,11 10-22,10 5 56,13 0-33,7-4-12,14-6 34,13-5 179,18-11-224,17-9-45,11-15-482,8-10-784,1-13-1378,-2-16-4919,-8-13 7608,-16-19 0,-22 21 0,-15 3 0</inkml:trace>
  <inkml:trace contextRef="#ctx0" brushRef="#br0" timeOffset="125099">16956 8345 19112,'63'-71'978,"-1"1"1,-3 4 0,-5 5-935,13-12-44,-8-1-22,-13-3-23,-16 2-313,-16 8-3983,-9 9 4341,-18 15 698,-7 13-720,-16 12 44,-3 11 68,1 5 33,3 8 0,5 14 3508,1 19-3429,6 24 44,3 17 136,9 20-293,6-46 1,3 2-139,0 5 1,2 1 104,1 1 0,1 1-39,3 0-1,1 0-10,1-3 0,1-1 5,2-6 0,2-2 0,7 37 68,0-22-79,-2-19-359,-4-17-213,-2-13 136,-4-11 223,-1-4-594,2-7-1188,4-18-615,6-20-1054,7-29 3664,5-17 0,-11 36 0,-3 7 0</inkml:trace>
  <inkml:trace contextRef="#ctx0" brushRef="#br0" timeOffset="125301">17450 8204 21723,'-53'75'128,"27"-6"1,10 0-84,15-4 11,4-6 0,6-3-11,18-14-45,6-5-90,2-9-1064,4-6-1064,1-7-2880,-1-7 5098,-6-4 0,-14-4 0,-9 0 0</inkml:trace>
  <inkml:trace contextRef="#ctx0" brushRef="#br0" timeOffset="125603">17591 8662 18518,'2'17'2454,"73"-58"-2443,-37 11 23,9-7 0,-1-3-102,-12 1 57,-14-3-135,-9-3 12,-33-11 44,1 28-55,-21-4 122,12 34-66,6 10 89,5 4 67,10 13-56,4 3 135,5 2-113,9 3-10,9-2 156,15-3-179,8-4-135,4-6-1545,0-8-2836,-1-6 4516,-6-10 0,-17 1 0,-6-3 0</inkml:trace>
  <inkml:trace contextRef="#ctx0" brushRef="#br0" timeOffset="125932">18050 8309 21476,'1'69'97,"0"1"0,1-19 1,1-2-37,6 5 1,2-7-29,3-7-33,1-1-212,-9-30 200,-3-5-66,-2-11-280,-12-79 358,4 21 22,0 3 0,1-4 594,2-32-459,14 31-134,13-10 201,50 19-191,-5 15-33,-19 15 0,1 3 79,20-5-169,-6 3-179,-11 8-1803,-15 3-3733,-15 3 5805,-12-2 0,-8 8 0,-3-1 0</inkml:trace>
  <inkml:trace contextRef="#ctx0" brushRef="#br0" timeOffset="127064">10677 5734 20177,'82'-47'466,"0"0"1,2 1 0,0 4-333,-13 15 1,1 2-662,10-4 1,4-1 526,5-2 0,1 1 22,3-1 0,0 0-22,-6 2 0,-2 0 0,-9 4 0,-5 0 11,-14 5 1,-5 0-37,21-8-278,-32 8 78,-22 9-783,-14 6-1244,-4 4-437,-6 2-4235,-7 0 6924,-3 0 0,2 0 0,3 0 0</inkml:trace>
  <inkml:trace contextRef="#ctx0" brushRef="#br0" timeOffset="127581">13252 4111 21196,'-66'-5'194,"0"0"0,-1 7 1,5 9-151,17 11 1,2 6-441,-5 10 0,1 5 407,-1 7 0,3 3 28,3 2 0,3 2-78,5 2 0,6 1 56,8-1 0,5 1-17,3-2 0,6 0 0,8-2 0,7-1 5,4-1 1,6-4 44,9-2 1,6-5-40,7-1 0,6-5 11,5-5 1,4-4-23,2-5 0,1-3-404,1-6 1,-1-3-583,-4-4 0,-1-3-3171,41-2 4157,-16-21 0,-38 11 0,-13-10 0</inkml:trace>
  <inkml:trace contextRef="#ctx0" brushRef="#br0" timeOffset="128381">13570 4852 20445,'-63'19'276,"1"0"1,5-2 0,9 7-176,10 65-101,20-31 0,15 31 168,28-48-168,18-9 0,12-11-314,4-9-157,-2-8 213,-8-11-44,-12-10 235,-10-14 44,-15-12 46,-6-5-1,-6-1-22,-5 6 0,-3 7 23,-7 11 10,1 10-33,0 6 0,5 6 11,3 2-67,3 1 34,3 0-135,0 0 224,5 0-67,9 3 0,8 4 45,7 4-123,0 4 67,-6 0 11,-5 2-12,-5 4 1,-2 4 11,-5 5 23,-2 3 21,-1 0 12,-3-1-56,4-2 0,1-6 124,5-5-91,3-5 46,5-8 167,4-2-224,4-7 146,1-13-145,1-13-23,-8-17 0,-3-7-370,-11 3 135,-2 8 157,-4 13-34,0 14 78,0 8-190,0 6 67,-1 1 90,-1 10 101,1 9-34,-1 12 145,2 5-78,7 0 101,4-5-156,8-5 55,5-8 123,3-9-100,1-6-12,1-3 34,-5-14-78,-5-9-68,-7-18-369,-6-3 33,-4 4 214,-2 9-338,0 10 326,0 9 11,0 8-459,0 3 616,0 17 0,0 5 224,0 16-168,7 0-33,1-2 201,7-6-224,0-4-796,0-6-2342,-2-8 3138,-1-5 0,-5-5 0,-4-1 0</inkml:trace>
  <inkml:trace contextRef="#ctx0" brushRef="#br0" timeOffset="128851">14346 4076 22260,'-6'86'183,"1"0"0,0 0 1,1-4-123,3-18 1,2-1-1011,2 3 0,3 1 949,0-2 0,2-1 44,3-3 1,1-1-23,0-7 1,0-2 56,7 34-79,-1-23 590,-5-20-590,-2-19 321,-4-12-321,-3-6 56,-1-4-56,2-10 841,-2-16-1165,3-24-24,-2-22-11,1-11-212,-1 1 224,-1 14 89,-1 19 11,0 20 236,-1 15-191,3 9 68,2 3 22,5 11 90,6 13 10,2 15-66,0 12 156,-6 5-134,-6 3 90,-4 1-34,-11 0 0,-10-3-403,-9-2-583,-10-5-202,2-13-560,2-11-1345,8-13 3093,8-13 0,9-1 0,5-3 0</inkml:trace>
  <inkml:trace contextRef="#ctx0" brushRef="#br0" timeOffset="129182">14875 4852 21857,'-84'42'202,"17"1"-157,59-4 11,4-1-56,4-2 67,13-5-34,6-7 35,17-6 10,3-11-78,0-3-78,-3-12 55,-7-11-290,-6-14 145,-11-13-101,-6-8-246,-9 0 44,-16 3-593,-10 12-640,-16 16-22,-4 11-2385,1 12 4111,5 13 0,19-8 0,8 7 0</inkml:trace>
  <inkml:trace contextRef="#ctx0" brushRef="#br0" timeOffset="129718">15087 3900 21779,'-15'85'186,"0"1"1,2-1 0,3-3-148,8-12 0,3-2-1830,1 4 0,2-1 1797,2 0 0,1-1-6,2-3 0,1-1 67,2-6 1,0-2-68,-1-5 0,1-4 840,7 31-818,-3-21 1,-5-21-46,-4-17 572,-4-11-729,-2-8-133,-1-2-976,-2-14 1490,-9-10-3260,-8-19-3733,-8-13 6792,3-11 0,8 28 0,8 3 0</inkml:trace>
  <inkml:trace contextRef="#ctx0" brushRef="#br0" timeOffset="130197">14946 4147 16120,'15'17'4213,"29"-71"-4089,-17 35-124,29-49 0,-13 65-23,0 7-22,-3 14 12,-5 14 33,-11 22 0,-11 13-79,-8 9 79,-23 3 0,-7-5-22,-15-11 44,5-16-33,10-15 11,13-14 0,7-11-67,5-3-23,0-2 90,5 2-11,7 2 11,8 3-22,8 4 22,5 5-112,3 7 56,2 6 22,-2 7 34,-2 3-56,-7 2 112,-6 3-56,-10 2 0,-6 1 34,-8 0 67,-12 0-101,-11-4 0,-15-5 100,-8-7-55,-1-11 11,-2-9-11,0-7-45,6-5-123,5-10-1211,11-8-1702,8-13-3765,12-7 6801,4-2 0,6 16 0,0 6 0</inkml:trace>
  <inkml:trace contextRef="#ctx0" brushRef="#br0" timeOffset="130517">15757 4817 22036,'-58'22'78,"1"0"1,0 9 0,12 3-91,25 12 80,2 20-68,15-19 0,11 0 11,11-6 56,12-8-67,12-10-168,0-12 56,2-7-179,-6-18 235,-6-11-280,-11-23-236,-10-10-145,-7-8-269,-21 2-695,-7 7 45,-18 15-1255,-3 17-2722,4 14 5613,6 8 0,17 3 0,6 0 0</inkml:trace>
  <inkml:trace contextRef="#ctx0" brushRef="#br0" timeOffset="130749">15722 4782 20882,'69'23'231,"1"0"1,-6 0 0,-12 3-187,-25 7 134,7 7-123,8 3-56,5-2 146,3-4-113,-3-7-66,-3-5-897,-9-6-1165,-7-6-1692,-7-5 3787,-1-4 0,-11-4 0,0 0 0</inkml:trace>
  <inkml:trace contextRef="#ctx0" brushRef="#br0" timeOffset="130947">16709 4640 22126,'-75'54'56,"0"0"0,3-1 0,8-1-45,25-8 0,4 0-1609,-2 1 0,1-1 1598,0 1 0,1-1-510,0 1 1,0-2-591,2-1 1,0-3-6946,-32 29 8045,2-24 0,28-21 0,5-15 0</inkml:trace>
  <inkml:trace contextRef="#ctx0" brushRef="#br0" timeOffset="132385">10748 2383 13409,'59'-4'509,"1"1"1,36 14 208,-72 17-113,-11 27-12,-5 11 46,-6 17-527,-2 11 0,-1-43 0,0 2 22,-2 4 1,1 0-677,0 1 1,1 1 816,-2-1 0,2 0-231,0-3 1,2-2-33,3 41 32,6-14-10,5-19 452,6-13-475,1-14 244,1-7-255,4-6-213,3 3 68,6-1 38,0 7-442,-3 6 426,-8 4 11,-11 7 112,-8 5-45,-7 8 45,-7 0 0,-2-2 157,-3-10-146,4-13 235,4-11-66,4-10 44,1-6 100,5-4-166,3-3-24,6-1 1,-5 0-124,-2 0 235,-5 0-111,-2 0-90,-10 0-90,-8-2 78,-10-5-33,-2-3 0,11-1 0,7 3-818,10 3-1019,2 1-4640,0-2 6477,14 0 0,-10 1 0,10 1 0</inkml:trace>
  <inkml:trace contextRef="#ctx0" brushRef="#br0" timeOffset="132782">11347 3053 21140,'67'-32'146,"10"3"-174,-27 20 0,2 2 28,-1-1 0,-1 0-56,44-7-247,-16 0-839,-19 6-461,-18 0-66,-18 5-1065,-12 1 2734,-8 0 0,-3 3 0,0-2 0</inkml:trace>
  <inkml:trace contextRef="#ctx0" brushRef="#br0" timeOffset="133771">12511 1959 20546,'-23'86'359,"5"1"-359,17 1 0,1-3 33,5-2 46,7-11-102,5-8 23,4-16-795,-3-13-583,-6-12-717,-3-10 189,-6-7-3942,-2-4 5848,-7-15 0,4 9 0,-5-9 0</inkml:trace>
  <inkml:trace contextRef="#ctx0" brushRef="#br0" timeOffset="133941">12511 2030 7739,'-35'-35'0</inkml:trace>
  <inkml:trace contextRef="#ctx0" brushRef="#br0" timeOffset="134474">12053 1924 21275,'86'-48'0,"-40"25"0,1 6 0,4 11 0,1 5-848,0-2 0,-1 2-1123,45 1-2097,-17 1 4080,-21 5 1,-28-3 0,-15 2-1</inkml:trace>
  <inkml:trace contextRef="#ctx0" brushRef="#br0" timeOffset="134887">12723 2559 18619,'59'-15'89,"1"-1"1,-5 1 0,-6-1-68,-4-7 34,-10-4 56,-16 2-112,-11-3 0,-11 1-11,-11 3 67,-10 5-45,-12 9 12,-6 5 78,-1 5 123,2 4-201,4 8 10,10 7 102,9 11-35,10 6 259,5 4-270,11 3-66,11 2 111,17-2-78,15-3-101,11-5 45,7-7-1669,7-9-796,-3-8 2465,-3-6 0,-31-5 0,-13 0 0</inkml:trace>
  <inkml:trace contextRef="#ctx0" brushRef="#br0" timeOffset="135089">13358 1783 9733,'-22'50'0,"1"-1"0,-14 31 0</inkml:trace>
  <inkml:trace contextRef="#ctx0" brushRef="#br0" timeOffset="135542">13217 2347 21140,'62'58'56,"1"0"0,-4-4 0,-5-5-33,10 6-1,-3-4-22,-5-9-11,-10-7-1334,-9-11-1288,-14-6-762,-8-11 3395,-10-3 0,-3-4 0,-2 0 0</inkml:trace>
  <inkml:trace contextRef="#ctx0" brushRef="#br0" timeOffset="135720">13675 2383 16882,'-11'-8'2364,"1"2"-2319,-35 79 67,21-24-2914,-6 6 0,-1 1 2746,2 9-2074,5-4-1120,5-10 3519,10-13 1,3-19-1,6-11 1</inkml:trace>
  <inkml:trace contextRef="#ctx0" brushRef="#br0" timeOffset="136021">13923 1501 21286,'-6'89'145,"0"1"1,-1-7 0,4 4-94,7-12 0,5 5 1,-1-6-1062,0-2 1,1 0 997,2 1 0,2 5 0,1-10 690,13 27-612,-1-13-67,-3-14-246,-4-16-381,-6-10-725,-4-14-1169,-4-8-247,-4-10-4055,-10-5 7088,-9-16 1,4 9 0,-1-9 0</inkml:trace>
  <inkml:trace contextRef="#ctx0" brushRef="#br0" timeOffset="136183">13605 2418 20916,'52'-28'-348,"1"0"1,0 3 0,1 6-3608,43 19 3955,-44-3 0,-5-1 0,8 3 0,-12-6 0</inkml:trace>
  <inkml:trace contextRef="#ctx0" brushRef="#br0" timeOffset="136435">14416 1818 21644,'-9'73'112,"-1"0"0,1-2 0,5-4-112,7-14 0,4-1 17,0-1 0,2 0 11,4 0 0,1-2-17,12 42-11,0-15-593,-5-15-382,-4-18-717,-4-15-796,-7-13 180,-2-8 2308,-3-9 0,-1 2 0,0-3 0</inkml:trace>
  <inkml:trace contextRef="#ctx0" brushRef="#br0" timeOffset="136885">14346 1853 16927,'-10'-29'3070,"3"6"-3081,79-27 11,-34 48-101,54-21 12,-58 72 89,-12 24-11,-11 12-45,-7 8 0,-13-1 56,-4-11 0,-6-16 22,3-20-78,7-19 90,5-14-34,3-8 44,1-4 46,5 0-90,8 0 0,10 0-123,6 1 78,3 9 11,-2 6 34,0 14 0,-5 7-22,-4 5 0,-9 6 10,-5-1 12,-6 4 79,-8-1-79,-14 2 11,-13-4-22,-10-2 22,1-12 45,6-11 11,9-13-67,6-6-381,7-14-2375,6-13-2892,5-17 5648,12-15 0,-6 22 0,6 4 0</inkml:trace>
  <inkml:trace contextRef="#ctx0" brushRef="#br0" timeOffset="137202">14981 2347 21107,'-26'46'140,"0"-1"0,-13 37-17,32-37-123,5-3 0,12-4 101,8-6-101,16-10-191,10-10-89,2-7-157,0-6 157,-8-13-22,-9-9 156,-12-17 79,-9-8-45,-12-4 101,-14 4-79,-12 7-560,-13 13-224,-1 14 11,3 7-414,7 5-953,7 8-2947,9 5 5177,8 11 0,5-9 0,4 1 0</inkml:trace>
  <inkml:trace contextRef="#ctx0" brushRef="#br0" timeOffset="137620">15263 2312 18888,'-1'-18'2611,"1"3"-2454,0 15-135,0 0 112,43 44-134,-6-7 0,1 1 0,1 1 45,19 18 34,-1-4-79,-8-5 0,-9-9-404,-10-8-492,-12-9-1322,-10-7-315,-4-8-3316,-4-3 5849,-5-10 0,4 4 0,-4-5 0</inkml:trace>
  <inkml:trace contextRef="#ctx0" brushRef="#br0" timeOffset="137709">15545 2242 20927,'-45'73'1,"-1"1"0,0-1 0,0 1 0,1-1 0,-2 13 1,2-5-1,-10-4 0,0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19.62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1536 22092,'45'-57'269,"0"0"0,1 0 1,0 2-242,-3 12 0,2 0-1700,8-8 1,4-2 1671,9-5 0,3-1 15,-17 15 0,2-1 0,0 0-23,5-2 1,1-1 0,0 0 14,0-1 1,0 0-1,-1-1-4,-1 2 1,0 0 0,-2 0 2,19-19 0,-3 3 22,-10 6 0,-5 3-6,-13 11 0,-4 4 957,12-18-1012,-26 28 540,-16 17-1146,-7 9-672,-3 4-325,-8 10 7,-10 13-8202,-9 12 9790,-8 7 0,16-18 1,4-7-1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27.94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91 18138,'83'13'1344,"9"-2"-1193,-43-8 1,3-3-102,12 1 0,4 0-2041,13-1 1,5-2 2106,-19 0 0,1-1 0,3-1-116,6 0 0,3 0 0,0-1-373,3-1 0,0-1 0,0 1 358,-1 0 0,-1 0 0,-2 1 30,-5 0 0,-1 0 0,-3 0-55,24 0 0,-5 0 40,-13 0 0,-5 0-62,-12 0 0,-4 1-83,27-2-236,-32 0 1567,-22 4-1858,-18 1 1270,-8 1-2670,-2 0 141,0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22.99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320 917 20636,'-68'-33'3,"-1"1"1,6 3 0,11 13-15,24 30 11,6 9 0,11 8 0,6 2 22,3 6 1,5 6 10,12 3 1,7 2-34,14 1 45,0-6 22,-2-4-67,-4-9 0,-8-7-23,-5-7 23,-7-4-78,-6-2-79,-1 3-100,-3-2 189,-8 2-133,-6-4 78,-8-5-45,-5-4-785,0-2-739,4-5-470,6-5-3195,8-7 5357,5-4 0,4 9 0,0 3 0</inkml:trace>
  <inkml:trace contextRef="#ctx0" brushRef="#br0" timeOffset="1162">391 847 21040,'-6'-53'1052,"-1"8"-828,-5 33-134,-3 3-23,-5 4-134,-9 4 33,-9 4 12,-6 12-12,-1 8 1,4 16-23,8 3 56,8 4 0,10 2-45,8 5 56,4 3-11,3 0 0,10-3 67,5-8 12,12-8-79,2-10 22,5-11 101,4-7-123,3-7-257,5-7-348,-1-9-426,0-11-840,-9-8-1042,-7-4-3273,-9 0 6186,-4 0 0,-10 15 0,0 7 0</inkml:trace>
  <inkml:trace contextRef="#ctx0" brushRef="#br0" timeOffset="1578">426 882 21588,'23'77'22,"0"1"1,1-8 0,-1-12-23,0-21-112,11-14-23,4-10-302,1-12 325,1-23-135,-4-13-21,-4-24 245,-6-5-44,-10 4 67,-7 9 168,-7 17 11,-2 15-33,0 11-57,0 6 1,-1 2 34,-3 2-91,-4 10 113,-1 7 0,0 13-124,3 8 79,3 4-101,2 4 11,1-1 146,0-2-124,4-5-33,5-5-660,8-9-1313,9-5-851,9-12-3932,5-4 6756,5-23 0,-19 13 0,-5-13 0</inkml:trace>
  <inkml:trace contextRef="#ctx0" brushRef="#br0" timeOffset="1898">1203 847 21667,'-56'7'-12,"0"1"1,-27 8 11,63 25 23,16-3 44,4 3-67,14 0 0,8-2 123,17-3-123,2-3 11,-2-6-33,-11-8-56,-7-4 78,-11-6-258,-6-3-269,-2 2 505,-5 3-326,-11 4 180,-6 1 146,-12-5-34,2-4-213,2-6-426,6-6-1232,1-9-426,7-13-3406,5-14 5759,6-8 0,3 20 0,0 4 0</inkml:trace>
  <inkml:trace contextRef="#ctx0" brushRef="#br0" timeOffset="2231">1520 0 22025,'-7'57'138,"0"1"0,0-2 1,3 0-106,3-4 1,2-1-23,0 1 0,2 1 34,-1 0 1,2 1-2,2 20 1,0-1-45,-2-19 0,0-2-6,0 12 1,-1-4 95,0 7-113,-2-17 23,2-15-101,-1-12-807,1-13 57,-3-4-482,1-5-2164,-1-5-2811,0-13 6308,-6-12 0,4 8 0,-5 0 0</inkml:trace>
  <inkml:trace contextRef="#ctx0" brushRef="#br0" timeOffset="2401">1061 670 21174,'67'-13'-322,"-1"-1"1,-1 1 0,-4 4-2458,25 9-1871,1 3 4650,-7 3 0,-36-3 0,-12 3 0</inkml:trace>
  <inkml:trace contextRef="#ctx0" brushRef="#br0" timeOffset="3216">1802 706 21644,'-31'45'34,"1"0"0,-19 37-34,48-39 56,3 0 112,10-4-157,6-5-11,12-10-168,3-10-247,2-7 191,-2-21-79,-3-11-21,-7-22 116,-21-6 1,-7 0 140,-1 5 33,-16-29-10,7 76-35,6 1-279,5 0-169,1 4-201,3 6 100,4 7 482,8 4-67,5-2 213,7-1 0,-4-6 124,-3-2-35,-5-4 875,-3 0-180,-2-3-268,-1 4-158,0 2-223,0 4-34,1 7-12,1 2-55,1 5-34,0 1 56,1-1 11,2-2-56,4-5 45,3-9-56,5-5-448,2-15 79,-1-18 111,-3-15-90,-5-16 259,-8 6-1,-5 12 90,-4 15-22,0 14 22,0 6-168,0 4 134,0 1 34,0 9 202,0 9-12,0 15-179,0 7 135,0 1-113,0-2 23,4-5 91,2-4-125,3-8 23,1-7-45,-1-8-258,3-5-224,-1-20-179,5-12 324,-3-20 125,2-4 178,-4 4 23,-3 16 11,-4 12-79,0 12 1,-4 7-202,1 2 280,1 7 302,-1 12-134,4 12 158,-2 11 144,1 3-290,-1 0 100,0-3-258,-1-5 56,-1-4-78,-1-9-1008,0-4-2039,0-10 3047,-5-3 0,4-5 0,-5-1 0</inkml:trace>
  <inkml:trace contextRef="#ctx0" brushRef="#br0" timeOffset="4595">1238 1799 21331,'8'53'89,"0"-1"1,10 44-90,-11-31 0,4-5 11,-1-7-11,-2-7-885,-1-7-706,-4-7-1065,-2-8-1736,-1-5 4392,-6-8 0,4-5 0,-4-5 0</inkml:trace>
  <inkml:trace contextRef="#ctx0" brushRef="#br0" timeOffset="4805">1061 2258 17095,'-5'-2'2499,"1"1"-2297,4 1 246,0 0-303,38 34-44,-12-16-22,32 25-79,-21-25-504,0-3-1895,2-2-1477,-1-2 3876,2-5 0,-18-4 0,-3-2 0</inkml:trace>
  <inkml:trace contextRef="#ctx0" brushRef="#br0" timeOffset="4990">1732 2223 19347,'-64'57'-3277,"0"0"0,4-3 0,8-3 2824,3 12 1,21-28-1,7-8 1</inkml:trace>
  <inkml:trace contextRef="#ctx0" brushRef="#br0" timeOffset="5552">603 3563 21801,'-61'-15'-45,"0"0"0,5 4 1,10 11 100,13 38-56,13 10 0,9 0 33,11 2 102,19 0-124,13 3 11,21-1 23,5-4 0,0-7-56,-9-7 11,-11-7 0,-16-5-45,-10-4 45,-8-1 0,-8 3-34,-9-1-178,-8 1 156,-9-5 22,-2-8-33,3-3 11,0-5-280,7-13-550,3-7-1197,9-15-1280,5-3-4390,9-1 7753,14 4 0,-10 15 0,10 6 0</inkml:trace>
  <inkml:trace contextRef="#ctx0" brushRef="#br0" timeOffset="6136">708 3810 17050,'-7'-6'3832,"2"2"-3226,5 4-427,70-44-168,-23 2 11,8 0 1,2-4-23,-20 7 0,-3-2-12,2 0 1,-1-4-202,5-18 1,-4-1 66,-12 18 0,-4-1 129,2-10 0,-6 3-61,-11-5 78,-11 14-22,-8 15 66,-7 11 181,-7 12 21,2 3-234,-3 4 279,2 9-258,-3 11 124,-1 18-90,2 16 113,4 17 55,6 14-185,12-36 1,2 2-744,1 3 1,2 2 748,0 2 1,1 0-462,1 0 0,0-1 405,3-4 0,2-2 23,6 40-230,9-22 241,-1-19-75,-1-21 41,-3-11 1260,-4-12-1238,-3-4 871,1-4-893,1-16 187,5-13-278,0-18-65,0-4 34,-2 4 122,-2 10-101,-2 14 67,-4 10-55,-3 9-225,-2 5 191,1 8 123,2 11 0,2 13 0,1 14-45,3-1 34,3-1 0,4-9-438,7-7-100,6-12-1031,6-7-1837,6-7-4191,3-19 7608,0-12 0,-18 5 0,-8 0 0</inkml:trace>
  <inkml:trace contextRef="#ctx0" brushRef="#br0" timeOffset="6404">1520 3704 22316,'-39'44'45,"0"0"0,-24 34 67,72-38-66,9-6 88,14-4-134,10-11-78,0-8 33,2-7-247,-8-16 23,-5-10-157,-14-15-358,-7-8 213,-9 0 100,-14 6-313,-8 12 56,-12 12-595,-1 10-313,5 8-1535,10 9-1624,9 6 4795,6 9 0,4-13 0,0-2 0</inkml:trace>
  <inkml:trace contextRef="#ctx0" brushRef="#br0" timeOffset="6721">1733 3845 16479,'13'65'4123,"5"6"-4067,-8-4-56,8-18-157,1-46-100,2-20-236,-2-15 471,1-27-237,-8-10 259,-5-3-56,-4 11 158,-3 13-35,0 19 0,0 11 0,0 12-134,0 4 78,5 2-11,10 0 0,13 6-325,13 3-2397,5 3-3564,2-5 6286,-6-3 0,-19-4 0,-7 0 0</inkml:trace>
  <inkml:trace contextRef="#ctx0" brushRef="#br0" timeOffset="7035">2331 2893 23124,'-2'94'238,"0"0"1,0-4 0,1-7-228,0-28 1,2-4 38,0 3 1,2-1-35,-1-1 1,2-1-17,8 46 45,-1-15 23,0-17-57,-3-18-11,-1-16-124,-2-11-33,0-10-257,-3-6 33,2-3-168,-4-1-347,2-2-1603,-2-16-1501,-2-15-3642,-11-19 7642,-10-8 0,5 26 0,-1 8 0</inkml:trace>
  <inkml:trace contextRef="#ctx0" brushRef="#br0" timeOffset="7398">2049 3457 23930,'45'-59'187,"-1"0"0,2 4 0,4 14-187,47 27-5661,2 6 5661,-9 4 67,-13 4 1286,-11 0-1353,-32 0 837,-9 0-837,-22 0 0,-3 0 45,0 0 3347,1 0-3392,-1 0-1927,2 0 1322,-1 0 134,1 0-873,-1 10-1592,1 5-2488,-9 10 5424,-12 1 0,8-11 0,-6-5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36.66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0 119 18922,'15'53'661,"-4"8"-571,-11 5-12,0 4 23,0 0-90,2-5-11,2-8 22,4-4 23,0-10-34,0-7 1,-2-8-12,-1-9 56,-1-8-56,-2-4 0,-1-6-79,-1 1-1265,0-2-931,0-11-380,0-5-2758,0-13 5413,0-3 0,0 12 0,0 6 0</inkml:trace>
  <inkml:trace contextRef="#ctx0" brushRef="#br0" timeOffset="1078">71 48 13633,'-5'-16'2913,"1"2"-2207,4 14 45,0 0-516,-5-8-111,4 6 133,-5-6-134,6 8-100,0 0 784,12 8-393,10 6-257,17 7-45,10 1-11,7-2 33,5-9-100,5 0 33,2-5-67,7-3 0,10 1 78,7-2-589,-41-1 0,1 1 550,-1 0 0,1 0-17,0 0 1,0 0-18,0 0 1,1 1 5,-1 0 0,0 0-208,0 0 1,0 0 190,0 2 1,0 0 5,46 4 0,-1 3 23,-3 0-169,3 0 146,-47-6 0,1 0 0,1 0 0,1 0 0,2-1 0,-1 0 50,0 1 1,1-1-63,-2-1 1,-1-1 11,0 1 0,-1 0 0,47 0-22,-5 0 67,-5-2-45,-6-1 0,-12-1 67,-12 0-89,-12 0 22,-18 0 0,-6 0-12,-12 0 35,-2 0 1031,-5 0-886,-2 0 295,0 0-194,0 0 772,0 0-1130,-1 3 44,0-1-22,0 9 67,0 8 0,0 18 0,0 18 0,0 14-45,0 11 101,0 5-67,3 3 11,4-4 0,4-10 22,2-14-22,-1-19 0,-4-14 34,-3-14 11,-3-7 67,-1-5 919,-1-1-1031,-5 0-23,-2-1-10,-3-1 66,0-1-44,1 1 11,0 0 0,1 1-11,1-1 11,1 2 0,0-3-22,0 2 66,0 0-66,2 1 22,1 0 0,1 0-67,2 0 22,0-1 34,0 1-3765,0-2-1536,-1 1 5312,-5-6 0,4 4 0,-4-4 0</inkml:trace>
  <inkml:trace contextRef="#ctx0" brushRef="#br0" timeOffset="1950">282 754 18597,'59'-3'784,"6"2"-695,12 4-575,14 4 542,-38-3 0,2 0-11,6 2 0,0 0-23,3-1 0,1-1 56,2 1 1,1-1-29,0 0 1,2-1-46,1-1 1,1-1 61,4 1 1,0-1 32,4-1 1,0 0-79,5 0 1,1 0-287,2-2 0,1 0 264,1 0 0,-1-1 17,-3-1 0,-2 1-45,-5 0 0,-2 1 28,-9 0 0,-3 1 0,-7 1 0,-2 0 22,34 0 12,-21 0 22,-19 0-45,-19 0 382,-11 0-471,-6 0 123,-4 0-45,-1 0 400,-2 0-367,-1 0 704,-3 0-703,-1 0-1905,-2 0-1110,0 2-2565,0 3 5546,-3 2 0,2-1 0,-1-2 0</inkml:trace>
  <inkml:trace contextRef="#ctx0" brushRef="#br0" timeOffset="2714">1200 331 20669,'5'73'68,"0"-8"-68,-2-21 44,2-7-21,1-6-23,0-5 0,-2-9 101,1-5-101,-2-6 22,-2-3-22,1-3 56,-1 0-22,-1 0-11,1 0-23,1 0 0,1 0 0,4 0 0,2 0 11,6 0 34,-3 0-57,3 0 12,-2 0 0,1 0 0,-1 0 0,2 0 0,-2 0 0,2 0-627,1 0-393,1 2-1389,1 0-1154,1 1 3563,0-1 0,-7-2 0,-3 0 0</inkml:trace>
  <inkml:trace contextRef="#ctx0" brushRef="#br0" timeOffset="3163">1588 542 17308,'-6'-15'2801,"1"2"-2789,5 13-102,0 0 79,-1 1 22,1 10-11,-2 6 0,2 9 0,5 2 56,5-4-11,8-2-45,4-5 45,6-6-45,1-6-68,2-4-111,-3-7 168,-2-6-123,-4-8 156,-7-3-22,-5 4 0,-4 4 11,-5 5 23,1 5 78,-2 3 22,0 2 1,0 0-135,1 8 0,2 1 67,3 11 45,2-1-79,0 1 1,3-3-34,1-3-482,1-6-1422,2-4-1166,1-4-4471,-1-15 7541,2-7 0,-9 3 0,-2 0 0</inkml:trace>
  <inkml:trace contextRef="#ctx0" brushRef="#br0" timeOffset="3535">2011 437 20098,'0'92'157,"5"-16"-157,3-52 90,8-9-90,8-5-34,7-6 0,9-2-604,4-8-12,-2-9-78,-8-9 156,-11-10 572,-10 2 11,-9 5 11,-3 6 259,-1 10 134,0 4-46,0 5-234,0 2 44,-1 3 45,-1 6-123,1 5 370,-1 8-460,2 0 67,0 2 68,0-2-79,5-2 112,1-4-179,4-3-414,-2-4-1401,-4-4-886,-1-2-7013,-3-3 9714,0-11 0,0 8 0,0-7 0</inkml:trace>
  <inkml:trace contextRef="#ctx0" brushRef="#br0" timeOffset="3813">1799 225 17017,'-1'-13'3843,"0"3"-3843,1 10-90,0 0 79,-4-14 11,8 10-123,3-11 78,7 15 0,4 10 23,-5 9-269,-2 15-718,-3 9-369,-4 2-953,-2-2-3675,-2-7 6006,0-9 0,0-14 0,0-6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57.24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6528 1 17678,'-18'55'583,"-5"-2"-382,-5-16-44,-8 6-4364,-5 1 4342,-8 4-385,9-10 1,-2 1 383,-26 28-560,21-21 0,0 1 482,10-10 0,1-1 62,-2 2 0,-2-1-73,-4 0 0,-1 0-168,-3-1 0,-2-1 162,-5-2 0,-5-1 47,-3-4 0,-6-1 0,1-1-81,-17 3 1,-2-1 1,7-4 1,-5 0-1,2-2 38,14-5 0,2-2 0,-2 0-34,-5 1 0,-2 0 0,-1 0 324,-4 1 0,-1 0 0,-1-1-335,-1 2 0,0-1 0,-1 0 0,-1 1 0,1-1 0,-1 0-27,1 1 1,1 0 0,-1 0 22,1 0 1,-1 1-1,0 0 4,-2 0 0,0 0 0,-1 0 0,0 0 0,-1 1 0,0-1 11,-2-1 0,0 0 1,0 0 10,2-1 0,-1 0 1,1-1-23,3-1 0,-1-1 0,2 0 0,3-1 0,1 0 0,0 0 0,4-1 0,0 0 0,1-1 0,3-1 0,2 0 0,0 0 0,-29 4 0,3-1-11,6-3 0,1-1 577,9-1 1,2-2-562,7-3 1,2-1 590,8 0 0,3-1-596,6-1 0,2 0 156,-35-1-100,12-5 12,9 0 10,9-3-11,9 1 34,13 2 913,12 3-969,11-1 1851,7 4-1863,4-3 496,0 3-462,0-3-22,0 3-2096,0-1-1266,12 1-4010,12-6 7327,21-7 0,-17 5 0,0-4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02.34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633 354 21958,'-53'-48'160,"0"1"1,3 5 0,3 12-195,-11 22 34,-7 28-56,-6 20-6,32-6 1,3 5 72,0 7 0,4 3-11,3 1 0,6 2 0,7 1 0,5-1 11,1-1 1,6-2-1116,23 44 1104,12-9 0,26-12 56,13-16-56,10-20-795,9-17-1692,6-26-320,-44-6 0,-2-6 2807,1-8 0,-4-2 0,9-9 0,-16 1 0</inkml:trace>
  <inkml:trace contextRef="#ctx0" brushRef="#br0" timeOffset="401">1091 495 19403,'-15'-9'1715,"3"2"-1715,12 7 0,-73 29 0,41-8-45,-54 26 45,65-15-56,11 0 0,6 0 33,11-3-156,10-7 56,15-4-560,14-11-326,7-3 751,2-14 23,-6-10 224,-10-13-11,-11-8 22,-16 4 0,-5 3 67,-7 8-67,0 7 291,-3 9-101,-3 4-22,-2 5-168,-2 1 0,1 6 56,3 8-56,2 10 0,2 7 90,2 4-45,7-1 135,4-1-180,8-5-359,4-3-1636,-1-7-2274,2-7 4269,-3-6 0,-8-5 0,-4 0 0</inkml:trace>
  <inkml:trace contextRef="#ctx0" brushRef="#br0" timeOffset="636">1409 1 21667,'-11'63'18,"0"0"1,1-3 0,3-3 14,7 30-33,1-1 90,9-1-90,4-6 0,9-7-638,-1-12-897,-3-12-864,-4-16-1242,-7-15 3641,-4-9 0,-4-8 0,0 0 0</inkml:trace>
  <inkml:trace contextRef="#ctx0" brushRef="#br0" timeOffset="813">1020 530 20065,'77'-7'-3149,"-1"0"0,-5 0 1,-7 0 3148,6-1 0,-33 2 0,-8 3 0</inkml:trace>
  <inkml:trace contextRef="#ctx0" brushRef="#br0" timeOffset="1197">1902 1024 18149,'20'-63'354,"-1"0"1,-2 5 0,1 7-333,15 10 34,-9 5-22,-8 3-34,-8-1 0,-15 11 0,-11-1 0,-14 16 33,-10 4 181,-1 4 66,0 8-224,4 8 134,8 11-190,6 8 0,9 0 90,8 3-12,5-1-11,11 0 57,15 0-102,17-6 202,18-7-224,8-13-1434,1-5-2420,-2-12 3854,-8-11 0,-25 8 0,-11-7 0</inkml:trace>
  <inkml:trace contextRef="#ctx0" brushRef="#br0" timeOffset="1684">2396 671 22171,'-54'2'-28,"0"0"0,-34 6 28,66 17-23,9 0-10,7 0 44,4 2-11,13-1 0,11-5-112,18-8-280,12-6-404,3-9-55,-1-15-180,-8-11-135,-10-14 864,-14-2 268,-10 4 68,-8 10 436,-4 8 685,0 10-662,-6 6 0,0 4-280,-6 2 100,-1 12 259,2 8-281,-1 17-11,7 9-78,1 8-124,4 4 12,4 7-79,7 2-11,4 7 79,3-2-23,-4 1 44,-7-7-100,-4-4 0,-13-7-78,-12-6 56,-20-5-113,-16-11-100,-13-9-224,-4-12-281,2-8-369,8-15-841,16-6-425,19-13-3093,15-8 5468,16-8 0,0 20 0,5 1 0</inkml:trace>
  <inkml:trace contextRef="#ctx0" brushRef="#br0" timeOffset="2054">2749 460 22316,'-67'32'34,"13"1"-34,37 4 0,10 5 11,3 1 0,6 3 57,14-4 67,7-5-102,16-8 1,3-12-34,1-8-191,-3-8 68,-6-18-157,-7-10-135,-12-20 314,-6-7-212,-12-2-3427,-12 6 3729,-9 11-639,-9 15-437,-9 13-347,18 11 347,1 11-908,19 6-727,4 10 2304,13 0 418,6-3 0,-2-10 0,-1-6 0</inkml:trace>
  <inkml:trace contextRef="#ctx0" brushRef="#br0" timeOffset="2384">2784 495 21062,'51'66'93,"-1"1"1,-3-7-1,-9-10-82,-22-22 0,2-6-22,-2-6-583,-1-8 314,0-5-213,-4-19 12,-2-14 413,-5-25-11,-3-9 79,-2 1 101,-5 9 57,-2 14 200,0 14-123,3 8-212,4 9-23,1 5-45,0 3 45,2 1-34,15 0-22,10 0-852,18 0-1983,5 5-4291,-1-1 7182,-6 4 0,-19-4 0,-8-2 0</inkml:trace>
  <inkml:trace contextRef="#ctx0" brushRef="#br0" timeOffset="2572">3420 460 20244,'3'59'67,"1"0"0,8 40 101,-3-66-168,3-8-728,-3-11-941,-3-6-91,-3-7-4638,-2-10 6398,-1-17 0,0 11 0,0-9 0</inkml:trace>
  <inkml:trace contextRef="#ctx0" brushRef="#br0" timeOffset="2721">3455 36 17465,'-8'-11'505,"2"2"-1313,6 9-824,0 0 0,0 0 0</inkml:trace>
  <inkml:trace contextRef="#ctx0" brushRef="#br0" timeOffset="3201">3702 742 18149,'-10'-16'2711,"2"4"-2330,8 12-134,0 0-169,32-12-56,-6-3 146,28-13-168,-16-2-134,-3-4-236,-8 0 112,-8-5 57,-10 3 55,-5 2 0,-11 6 124,-9 8 11,-11 10 11,-11 6 45,-1 5 33,2 12-78,4 8 90,8 14-12,8 6 112,9 2-190,5-1 23,6-2 89,11-5-100,10-8 100,16-7-112,11-9-157,7-6-1435,5-5-1836,2-17 3428,-2-15 0,-27 8 0,-10-2 0</inkml:trace>
  <inkml:trace contextRef="#ctx0" brushRef="#br0" timeOffset="3536">4266 177 22059,'-66'26'33,"14"1"1,53 1 11,12 0-45,9 4 0,17 0 33,6 3-10,3-2-23,-2 0 0,-6-3 33,-10-6-77,-8-2 44,-11-3 0,-6 0-56,-4 3 89,-8 1-33,-11-2 0,-14-3 23,-10-9 122,-4-4-145,1-5-45,5-4-391,7-3-1659,12-4-3810,9-2 5905,8 1 0,4 5 0,0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01.31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208 1 22160,'5'50'11,"0"0"0,0 1 0,3-1 45,15 38-946,0 4 901,0-2-56,-2-11-537,-4-10-640,-2-15-1086,-4-11-1089,-5-15-3908,-4-13 7349,-2-8 1,0-7 0,0 0-1</inkml:trace>
  <inkml:trace contextRef="#ctx0" brushRef="#br0" timeOffset="228">31 424 17286,'-17'-14'1736,"4"3"-1388,13 11 257,0 0-527,40 43-10,-17-19-68,34 36 0,-24-29-45,1 2 45,2 0-2050,-1 0-1369,-3-6 3419,-2-9 0,-16-8 0,-3-8 0</inkml:trace>
  <inkml:trace contextRef="#ctx0" brushRef="#br0" timeOffset="404">631 389 20266,'-37'80'-1386,"0"1"0,2-6 1,3-6 1385,-10 9 0,19-35 0,6-11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59.77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35 155 21857,'9'77'146,"-2"6"-146,-2 1 0,3 5-11,7-4 78,2-6-67,0-10 0,1-12 0,0-10 56,-3-12-56,0-10-448,-6-9-527,-2-5-437,-4-7-1479,-1-1-5647,-2-12 8538,-3-20 0,2 13 0,-1-10 0</inkml:trace>
  <inkml:trace contextRef="#ctx0" brushRef="#br0" timeOffset="286">0 84 18395,'9'10'1726,"-3"-2"-1726,41 8-101,-12 6 112,36 24-56,-26 6 45,-9 13 0,-6 8 79,-10 7-57,-6 1-22,-8-3 0,-4-8 34,-2-8-102,0-10-4609,0-6 2906,-5-9 65,-6-7-4064,-5-12 5770,-4-8 0,9-7 0,3-3 0</inkml:trace>
  <inkml:trace contextRef="#ctx0" brushRef="#br0" timeOffset="615">670 190 20860,'-17'47'919,"8"5"-874,15 13-12,5 5 102,-1 2-169,0-2 79,-1-6-45,0-10 0,1-10-448,-2-11-482,0-11-370,-3-9-695,-2-7-2599,-2-14 4594,-1-21 0,0 13 0,0-10 0</inkml:trace>
  <inkml:trace contextRef="#ctx0" brushRef="#br0" timeOffset="1021">706 119 10517,'-14'-19'2196,"3"3"526,23 86-2576,0-29-101,0 8 0,2 1-1,9-1-44,2-6 112,1-7 1398,0-9-1465,5-11 814,-3-7-859,3-8 2742,-4-22-3672,-3-18 34,-7-28-224,-8-15 705,-5-1 403,-4 8 12,0 20 90,-2 22 292,-2 18-181,-1 11 191,-4 8 56,2 13 191,1 12-45,1 17-303,4 10 236,1 6-460,4 5 135,5-2-101,5-1-45,2-4 11,0-7-67,-1-8 0,-1-5-45,-2-12-33,-2-4-1536,-2-8-1826,-4-7-6391,-1-3 9667,-3-6 0,0-1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8:58.09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232 205 19516,'-7'92'123,"6"0"123,12-4-246,3 0 0,-1-3 68,-1-9-68,-3-11 0,-1-14-56,-3-11-157,-2-15-527,-2-10-291,-1-7-471,0-6-940,-6-1-3172,-6-11 5614,-8-15 0,7 8 0,2-5 0</inkml:trace>
  <inkml:trace contextRef="#ctx0" brushRef="#br0" timeOffset="215">21 64 16468,'-7'-14'4190,"2"3"-3887,5 11-146,0 0-179,-9-17-57,17 13 158,5-14-79,27 18 0,11 7-830,2 5-1142,2 11-1378,-4 5 3350,-3 3 0,-23-12 0,-6-5 0</inkml:trace>
  <inkml:trace contextRef="#ctx0" brushRef="#br0" timeOffset="631">479 911 18586,'90'-15'212,"-15"-3"-189,-49-7-46,-7-4-89,-9-4 45,-5-3-45,-5 3 112,-11 6-45,-3 6 45,-11 12 12,0 4 77,3 5 135,1 0-213,5 4 45,5 5 12,5 7 32,3 7 57,3 3-34,4 4 34,10 2-11,9-2-56,13-4 78,4-5-146,6-7-44,-1-7-1435,2-4-1534,-6-3-4226,-5-15 7217,-8-8 0,-14 3 0,-5 0 0</inkml:trace>
  <inkml:trace contextRef="#ctx0" brushRef="#br0" timeOffset="1000">973 558 19941,'-4'95'124,"5"-12"-124,4-45 123,6-3-123,3-7-45,1-7 34,2-9-404,0-7 45,-1-5-470,-1-17 156,-4-11 527,-5-17-44,-3-2 201,-3 4 0,0 10 78,0 9-179,0 10 90,1 7-56,1 4 67,3 1 0,4 2 45,5 8 257,3 6-179,2 9 214,0 5-270,-4-1-11,-2 0-56,-4-3-280,-3-4-1625,-3-3-3081,-2-8 4986,-1-4 0,0-5 0,0 0 0</inkml:trace>
  <inkml:trace contextRef="#ctx0" brushRef="#br0" timeOffset="1346">620 311 17039,'-14'-3'3933,"3"1"-3339,11 2 78,0 0-650,1-1 34,8-7-22,4-3-34,7-7 0,0 1 90,0-2-135,0 1 45,1-3-224,-1 2-135,-2 4-145,-5 5 56,0 5 11,-1 4-224,5 2-112,7 12-326,9 8-772,8 12-908,7 9-4660,4-4 7439,3-3 0,-25-16 0,-5-7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23.88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80 20076,'35'-42'-280,"3"9"-1390,1 30-1793,4 2 3463,5 1 0,-22 0 0,-5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40.69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110 635 18283,'-23'90'-33,"3"-8"33,10-22 11,1-3 123,1 1-201,1-6 101,1-4-34,0-5 0,0-5-5728,0-2 5728,3-6 143,-1-4-1824,4-5 749,-1-4-3192,1-8 4124,0-4 0,0-5 0,0 0 0</inkml:trace>
  <inkml:trace contextRef="#ctx0" brushRef="#br0" timeOffset="249">4 529 15235,'15'-11'3048,"-4"1"-2734,-11 10-404,0 0 34,13-13 11,7 10 45,19-11 0,9 21-112,6 1-616,1 10-404,-5 1-627,-9 5-1670,-11 3 3429,-13 1 0,-9-11 0,-8-4 0</inkml:trace>
  <inkml:trace contextRef="#ctx0" brushRef="#br0" timeOffset="465">4 1023 19246,'60'-20'-67,"1"3"-2006,-3 17-2285,2 4 4358,-6-1 0,-24 1 0,-9-3 0</inkml:trace>
  <inkml:trace contextRef="#ctx0" brushRef="#br0" timeOffset="2166">463 953 17487,'2'81'67,"0"-5"-78,-2-29 11,0 0 0,0-4 45,0-9-34,0-6-11,0-9 45,0-7 0,0-6 112,0-3 168,0-3 414,0 0 102,0-7-740,0-13-101,0-16 0,1-17 45,2-2-90,3 1 45,3 11 0,0 9-90,3 9 57,-2 6-46,2 4-89,2 4-639,0 5-414,4 4-180,4 2-1636,1 4 3037,1 6 0,-11-4 0,-4 3 0</inkml:trace>
  <inkml:trace contextRef="#ctx0" brushRef="#br0" timeOffset="2837">745 1059 17028,'2'1'1009,"0"0"-1133,-2-1 124,-2 25 33,1 4-33,-2 22-11,3-2 0,0-7 22,3-2 0,2-11-11,1-6 0,0-9 57,-2-7 89,-2-4 22,-1-3 33,2-7-33,0-13-190,4-15 22,2-16-56,2-3 56,2-1-11,-1 7 0,1 9 11,-2 9 0,-2 12-34,-3 6-89,-3 8-258,-1 2 291,1 2 34,3 7 56,3 9-12,2 12 57,-1 10-56,0 4 11,-2 0 0,1-5 0,-4-8 11,2-10-11,-4-10 236,1-5-113,0-4-123,1-12-348,2-12-122,1-20-90,-1-9-12,1-3 572,-2 5-56,-2 9-45,1 12 101,-4 16-235,3 7 146,0 10 44,3 12 45,3 9 0,1 14 157,5 5-124,-4-1 68,4 0-101,-2-5 0,-2-2-90,-1-6-2756,-3-4 2846,-2-10 0,-3-6 0,-2-7 0</inkml:trace>
  <inkml:trace contextRef="#ctx0" brushRef="#br0" timeOffset="3467">1415 494 20569,'-14'88'119,"-1"-1"0,2-5 1,4-7-53,6 17-56,3-8-11,0-10 0,8-10 102,6-13-69,13-11 79,8-15-78,9-12 78,5-7-22,6-17-90,1-15 11,4-23-112,-2-19-67,-6-14-225,-8-8-32,-11-2-585,-12 3 1010,-6 8-237,-8 14 237,-4 15 56,-2 15 280,-1 14 291,0 9-312,-1 9 170,-1 3-530,0 2 202,-2 3-157,-1 15 89,0 15-89,-2 23 0,3 11 90,2 6-34,2 1-23,0-2-33,5-7 0,2-5 23,5-10-23,-1-5-79,1-4-750,1-6-1344,-2-2-1380,1-7 3553,-2-7 0,-5-8 0,1-7 0</inkml:trace>
  <inkml:trace contextRef="#ctx0" brushRef="#br0" timeOffset="3833">2227 1094 20849,'-10'71'86,"-1"0"0,2-2 0,2-3-86,7 28-23,0-2 169,4-8-124,5-11-22,5-14-89,4-16 78,-3-13-617,-2-16-44,-4-7 246,-3-5-1983,-3-11-2353,-2-14 4762,-1-20 0,0 16 0,0-2 0</inkml:trace>
  <inkml:trace contextRef="#ctx0" brushRef="#br0" timeOffset="4153">2121 917 15247,'17'1'3775,"-4"-1"-3304,-13 0-381,0 0-168,47-10-1,-13 7 79,40 3-23,-29 20 90,-5 13-134,-13 11 67,-11 4 0,-9 6-33,-9-1 33,-15 0-426,-8-6-751,-13-8-772,4-8-3015,4-14 4964,11-8 0,8-7 0,7-2 0</inkml:trace>
  <inkml:trace contextRef="#ctx0" brushRef="#br0" timeOffset="4454">2932 953 21868,'-55'-21'22,"-1"-1"1,3 2 0,3 7-102,-15 19 68,5 10-112,17 10 123,15 11 0,15 4 0,9 2 0,14 1-101,17-3 101,20-4-314,20-11-1209,8-11-1424,2-9-1883,-6-16 4830,-9-14 0,-30 8 0,-10-5 0</inkml:trace>
  <inkml:trace contextRef="#ctx0" brushRef="#br0" timeOffset="4736">2826 0 19874,'-3'92'190,"-1"0"1,5-2-1,3-5-140,2-19 1,3-3-537,3 0 1,1-1 474,1-5 0,-1-2-1785,0-5 0,-1-1 1796,12 33 78,-6-13 738,-2-11-1062,-4-12-886,-3-9-1680,1-10-1233,-1-13 4045,3-6 0,-5-8 0,0 0 0</inkml:trace>
  <inkml:trace contextRef="#ctx0" brushRef="#br0" timeOffset="5136">3320 953 19863,'-64'3'151,"-1"0"0,-30 6-207,65 34 56,24 11 101,14-14-78,13 7-23,14-23-112,11-10-45,1-6-179,0-6 145,-5-12-67,-4-7 113,-8-15 89,-7-4 56,-9 2 0,-6 4 123,-5 9 235,-2 9-88,-1 7-270,0 3-404,0 2 404,0 11-11,1 5 67,5 11-56,2 3 44,6-2-44,1-1-112,5-5-1524,-2-7-918,0-6-5065,-2-6 7619,-1-21 0,-7 14 0,-2-13 0</inkml:trace>
  <inkml:trace contextRef="#ctx0" brushRef="#br0" timeOffset="5407">3709 177 20524,'5'66'366,"1"1"0,0-2 0,-2-1-800,-4-9 0,-1-2 434,1 1 0,0 0 5,0-1 1,0-1 6,0 47-12,5-10 11,0-10 90,7-9-124,-3-16 237,-1-9-617,-3-15-334,-3-8-193,1-11-2555,-3-6 3485,-11-31 0,8 19 0,-8-21 0</inkml:trace>
  <inkml:trace contextRef="#ctx0" brushRef="#br0" timeOffset="5565">3567 776 19829,'61'6'-2891,"0"-1"0,-6 1 1,-10 6 2890,-15 15 0,-15-9 0,-7-3 0</inkml:trace>
  <inkml:trace contextRef="#ctx0" brushRef="#br0" timeOffset="5903">3991 1305 18496,'56'-38'44,"0"0"1,-5 3 0,-11 1-78,-22-7 122,-8 3-77,-7 3-12,-14 6 0,-7 10 235,-14 8-157,-8 7 180,0 4-101,1 10-113,6 5 2,11 12-46,10 9 0,6 5 145,13 4-133,12 4 66,12-6 56,17-6-134,9-12-784,10-9-2286,10-9-4023,5-4 7093,6-16 0,-39 10 0,-9-11 0</inkml:trace>
  <inkml:trace contextRef="#ctx0" brushRef="#br0" timeOffset="6216">4908 388 21611,'-5'74'74,"1"0"1,0-3 0,1-5 26,1 31-683,6-4 582,7-1 0,5-4-34,4-7 56,1-13-44,-6-13-303,-2-16-706,-4-13-277,-2-10-552,-3-8-64,-2-4-5034,-2-19 6958,-4-15 0,3 9 0,-3-5 0</inkml:trace>
  <inkml:trace contextRef="#ctx0" brushRef="#br0" timeOffset="6474">4767 318 17062,'7'18'2801,"-1"-3"-2801,-6-15-56,0 0 56,68-21 0,-32 36-45,55-3-22,-52 48 67,-9 9 0,-9 5 0,-12 2-34,-5-1-44,-10-2-371,-7-7-424,-7-4-640,-7-9-1109,3-10-3899,2-10 6521,9-13 0,5-9 0,7-7 0</inkml:trace>
  <inkml:trace contextRef="#ctx0" brushRef="#br0" timeOffset="6833">5190 988 19426,'7'63'52,"0"1"1,-1-6-1,1-10 38,2-16-90,-1-10 0,-1-7 22,-2-9 34,-1-4-11,-1-12-12,-2-15 23,1-22-44,-2-13-12,0-6 0,0 6-34,0 11 34,0 12 0,0 11 0,0 9-67,0 7 67,1 6-337,9 2-548,5 2-717,12 12-796,2 8-3821,2 15 6219,-2 5 0,-12-16 0,-4-6 0</inkml:trace>
  <inkml:trace contextRef="#ctx0" brushRef="#br0" timeOffset="7132">5754 1094 20849,'-55'10'44,"-1"1"1,-33 13-45,74 6 45,8 1-23,4 2-22,3-2 135,13-1-123,5-6-1,16-7-11,1-9-426,2-5 134,-4-19-189,-5-12 302,-8-20 100,-10-9-257,-6 1-325,-7 3-348,-12 13-111,-8 12-113,-13 15-638,1 7-1872,4 17 3743,11 7 0,9-3 0,7 1 0</inkml:trace>
  <inkml:trace contextRef="#ctx0" brushRef="#br0" timeOffset="7953">6178 1164 16916,'-2'-16'4146,"0"3"-3888,2 13-247,-79-22-11,43 17-23,-59-8 23,71 29-56,8 9 68,10 5-35,3 4 23,13 1 0,9-1 11,12-7-11,10-10-538,1-9-22,1-19-370,-1-19-11,-6-25 403,-8-22-11,-9-17-476,-13 43 0,-3-2 700,0-4 0,-2-2 325,-1-3 0,0 1 67,0-2 1,-1 1-25,-3 3 0,-2 1 1234,-7-41 460,-7 27-628,0 27-290,4 24-786,4 13-10,3 7-1,3 19 236,-1 23 178,1 34-234,3-25 0,1 4-135,0 6 0,1 1 102,2 2 0,2 1-124,2 0 0,2 0-45,1-4 0,2-1 11,2-3 0,2-1 6,-1-3 0,1-3 257,11 38-274,-1-17-157,-3-18 34,-4-17-818,-2-14-34,0-11-134,1-6-778,3-21-880,4-13-292,-1-22 1714,-2-8 1345,-5 3 2162,-6 9 1031,-5 17-1175,-3 12-1570,-1 12 0,0 4-347,0 3 426,1 9 526,1 9-773,4 15 67,0 8-235,6 1 0,1-2-67,6-6 22,4-5 23,5-7 224,3-11-314,5-5-202,-2-15-3403,-1-16 3101,-6-16-50,-9-17 498,-6-1-2074,-8 7 2097,-3 13 33,-1 17-23,0 12 2141,0 7-2130,-3 11 433,-1 11-421,-1 15 112,1 11-112,2 5 112,2-2 3280,7 0-3268,5-9-91,12-5-66,10-10-886,8-9-8912,37-10 9745,-16-21 0,-3 10 0,-33-11 0</inkml:trace>
  <inkml:trace contextRef="#ctx0" brushRef="#br0" timeOffset="8168">7166 1200 21678,'-71'42'-22,"14"1"66,59-6-21,12 0 78,10-1 11,17-7-112,10-8-336,4-11-919,7-9-1076,0-23-660,-1-17-3475,-9-33 6466,-28 26 0,-3 0 0,1-9 0,-8 5 0</inkml:trace>
  <inkml:trace contextRef="#ctx0" brushRef="#br0" timeOffset="8607">7518 212 21835,'-15'67'462,"0"0"0,6 23 0,2 12 1,5-10-435,4-13 0,2-1-28,0 8 0,-1 8 0,2-10 72,3-16 1,0-6-73,-1-10 0,0-1-22,7 44 33,-4-43-11,-3-33 0,-1-10-235,-3-5 201,0-2-44,-3-2-605,0-12-382,0-12-605,-6-22-571,-11-13-201,-11-8 1231,-10 0 1211,-2 5 448,4 8 964,5 10 595,8 10-148,7 11-525,7 6-304,5 7-547,3 6 32,1 1-202,0 3-167,41 0-146,8 0 0,46 0-22,-5 0-1,-4 0-313,-9 1-1333,-14 5-2937,-11 0 4606,-15 3 0,-17-4 0,-10-2 0</inkml:trace>
  <inkml:trace contextRef="#ctx0" brushRef="#br0" timeOffset="8917">8365 1023 19459,'37'82'-2189,"-7"-32"1,-30-22-1</inkml:trace>
  <inkml:trace contextRef="#ctx0" brushRef="#br0" timeOffset="9070">8471 1623 21051,'0'0'0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51.23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0 113 22911,'34'-49'-123,"23"7"106,-4 33 0,6 6-705,3-2 0,0 1-589,0 3 0,-1 2-2124,-6 3 1,-2 1 3434,37 1 0,-43 2 0,-16-5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28.89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1 18115,'66'10'262,"1"1"0,-1 0 0,6-1 0,1 0 1,-1 0-43,0-1 1,0-1-1,2 0-975,9 0 1,3-1-1,1-1 800,3-1 0,1 0 0,-1-2-45,-1 1 0,0-1 0,-1-1 0,-7-1 0,-1 0 0,-3 0-23,21 0 1,-6-1-432,-18 0 0,-6 0-1316,20 0-681,-45 3-3420,-31 5 5967,-41 12 0,15-9 0,-14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51.94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847 163 21219,'-65'-8'97,"0"0"0,-1 8 0,2 10-69,10 15 0,2 10-821,-7 7 1,1 4 792,0 5 0,2 3-6,5 1 1,4 3-23,6 0 0,6 1 44,9-1 1,6 0-17,6 0 0,5-1 0,3-4 0,5 0 23,24 40 22,18-14-23,36-21-5,-28-35 0,4-6 50,6-5 0,3-4-62,2-2 1,2-5 11,-2-8 0,-1-5-17,-4 0 0,-2-5-96,-8-7 1,-3-4-162,28-30 44,-19-3 213,-20 2 74,-11 6 106,-12 12 139,-7 13 84,-3 14-391,-2 8-80,0 5 860,-2 19-758,-5 7-34,-2 20 0,-3 6 56,3 3-34,4-1 46,4-2 129,1-9-163,0-7-135,4-9-470,0-7-1066,3-6-1186,-4-7-483,0-2 3306,-4-8 0,0 3 0,0-3 0</inkml:trace>
  <inkml:trace contextRef="#ctx0" brushRef="#br0" timeOffset="168">705 975 21443,'55'-19'-1039,"-1"0"1,-1 1 0,0 5-4744,43 10 5782,1-4 0,-43 5 0,-10-4 0</inkml:trace>
  <inkml:trace contextRef="#ctx0" brushRef="#br0" timeOffset="595">1517 340 21790,'-28'67'26,"0"-1"0,4 0 0,7-1-26,11-12 0,5-2-241,2 3 1,5 0 262,3-1 1,4-1 22,3-3 0,4-3-45,32 35 56,5-21 89,-1-21-100,3-21 45,2-12 22,2-28-78,0-16-68,-4-31 0,-32 25 1,-3-4-186,-2-4 1,-3-3 83,-2-4 1,-4 0-316,-3 0 0,-2 1 450,-3 6 0,-1 3-136,-2-30 236,-2 25-32,0 26-68,-1 16 308,-7 9-431,-6 22 723,-19 53-544,11 7-11,9-19 0,3 3 351,4 34-385,6-5 22,0-9 113,8-14-146,5-13-493,9-14-1008,4-14-2880,3-13 4381,1-8 0,-12-7 0,-3 0 0</inkml:trace>
  <inkml:trace contextRef="#ctx0" brushRef="#br0" timeOffset="859">2610 410 21230,'-7'73'104,"-1"1"1,2-3 0,3-4-49,13 30-859,4 1 837,7-4-34,-2-10 67,-1-15-67,-3-15-235,-4-17-85,-4-12-699,-4-15 593,-2-5-2352,-1-14-2310,0-17 5088,-10-23 0,7 16 0,-8-1 0</inkml:trace>
  <inkml:trace contextRef="#ctx0" brushRef="#br0" timeOffset="1045">2187 93 18037,'-4'-6'3932,"0"2"-3887,4 4-45,55-46 0,2 40-2115,-4-12 1,4 5 2041,-8 23 0,-1 9-366,-1 1 1,-1 3-3057,37 29-6336,-18 5 9276,-20 4 1,-23-28 0,-13-5 0</inkml:trace>
  <inkml:trace contextRef="#ctx0" brushRef="#br0" timeOffset="1259">2222 1645 21264,'64'-13'70,"-1"0"1,-2 1 0,-2 2-104,26 1-662,-3 3-3294,-12 0 3989,-15 0 0,-26 3 0,-13-1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54.10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2328 23124,'71'-39'61,"-23"13"1,5-2-62,24-8 0,6-3-487,-20 10 1,3 0 0,0 0 486,3-1 0,1 2 0,0-1 0,-2 0 0,1 0 0,-2 1 16,26-13 1,-5 1-603,-11 4 0,-5-1 586,-11 5 0,-6 0 10,25-21-66,-27 13-280,-26 13-773,-15 11-1100,-13 10-5253,-20 4 7795,-12 3 1,8-1 0,1 1 0</inkml:trace>
  <inkml:trace contextRef="#ctx0" brushRef="#br0" timeOffset="607">2717 388 21790,'-66'-29'171,"0"-1"1,-1 3 0,2 9-161,-28 23-11,41 5 0,-1 6-416,0 5 0,2 6 427,2 7 0,3 5-73,4 6 1,4 3 61,5 4 0,5 2 0,5 5 0,5 3 28,6 1 0,4 2-28,1 2 0,6 1 0,9 0 0,5 0 11,1-2 0,5-1 23,10-5 0,5-4 33,1-5 0,4-5-39,3-7 0,2-5 113,2-9 0,1-4 15,48 2-111,-1-14-78,-8-26 170,-8-15-462,-13-24 157,-12-15-303,-10-6 292,-13 0 134,-8 7 68,-11 20-23,-6 17 134,-3 18-134,-2 10 414,0 3-582,0 2 135,0 14 33,0 11 67,0 23-67,0 12 45,0 5 33,0-4 45,2-8-123,4-11 0,4-8-358,3-13-1727,-1-7-1343,-2-8 3428,-1-3 0,-6-3 0,0 0 0</inkml:trace>
  <inkml:trace contextRef="#ctx0" brushRef="#br0" timeOffset="787">2646 1058 21566,'61'-11'-2454,"0"-1"0,-3 6 0,-4 5 2454,10 16 0,-27 0 0,-10-5 0</inkml:trace>
  <inkml:trace contextRef="#ctx0" brushRef="#br0" timeOffset="1005">3246 1235 21208,'-8'65'100,"5"-2"-32,12-8-68,1-4-595,0-9-648,1-5-1121,1-10-1098,5-13 3462,4-6 0,-7-8 0,-1 0 0</inkml:trace>
  <inkml:trace contextRef="#ctx0" brushRef="#br0" timeOffset="1888">3634 1200 18866,'-10'-9'2218,"3"2"-2106,7 7-100,0 0-1,-23 73 123,18-35-111,-13 58-1,34-56 90,9-6-112,12-7-123,1-12-303,0-7 213,-2-8-22,-6-16 179,-8-10 33,-8-18 23,-9-5 0,-3 3 0,-10 8-89,-4 11 66,-6 16 46,0 5-46,5 6-66,4 0-68,5 3 157,2 8-45,8 8 90,11 8 100,13 1-122,14-2-46,0-8 23,-4-5 0,-12-8 12,-9 0-12,-10-1-56,-5 3 22,-4 4-33,0 4 44,0 3 23,3 1-291,5 1-45,10 0 212,13-3-21,14-1 55,13-5 23,8-6-67,1-2 100,-6-3-190,-14-4-280,-19-10 426,-14-9 78,-13-9 246,-18 2-100,-9 9 335,-20 10-279,0 7-68,-1 6-55,11 8-79,13 8 0,11 9-23,8 7 46,20 4 246,12-1-191,23-4-22,10-12-22,3-9-34,-1-14-706,-12-19-235,-11-14 582,-18-19 359,-11-4 0,-8 2 101,-7 13 650,-4 12-23,-5 13-728,3 11 56,0 19 1423,9 60-4445,0 6 3291,0-14 0,2 3-1426,2-11 1,1-1 1273,3 3 1,2 0-107,3 1 0,1 0-50,1-3 0,0-2 67,-2-3 0,0-3-84,1 32 12,-6-21 66,-6-17 12,-10-17 2279,-14-13-2324,-22-7-45,-21-14-23,-14-15-515,-10-15 129,45 12 0,0-1 106,4-1 1,0-2 586,-4-8 1,5-2-2975,-10-20-4134,8-15 6824,33 18 0,9 26 0,0 3 0</inkml:trace>
  <inkml:trace contextRef="#ctx0" brushRef="#br0" timeOffset="2238">3564 565 22597,'65'-8'280,"-6"-1"-246,-29-1-34,-2-2 89,-4 3-201,-6-1 68,-1 2-450,-6 1-32,-1 2 134,-2 2-113,-4 2-133,2 1 212,2 3 370,3 8-393,7 7-223,3 9-471,5 7-425,10 2-91,5-1-6027,10-5 7686,3-15 0,-23-7 0,-6-8 0</inkml:trace>
  <inkml:trace contextRef="#ctx0" brushRef="#br0" timeOffset="2392">4587 0 19505,'-58'39'-1539,"1"0"1,-1-1 0,-25 17 0,6-1 1538,25-12 0,6-4 0,-10 7 0,9-13 0</inkml:trace>
  <inkml:trace contextRef="#ctx0" brushRef="#br0" timeOffset="2573">3281 318 15751,'60'73'0,"-13"-14"0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9:57.57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147 318 23056,'-9'71'18,"0"0"1,1 0 0,1-2-19,1-10 0,2-1-6,0 1 1,2-2 16,2-2 1,0-1-12,4 44 0,4-14-101,3-20-246,1-19-293,-5-18-88,-1-11 605,-4-10-415,-1-5-1434,-1-23-975,0-24-4739,0-36 7686,0 28 0,0 2 0,0-12 0,0 8 0</inkml:trace>
  <inkml:trace contextRef="#ctx0" brushRef="#br0" timeOffset="183">6 247 17442,'-3'-9'4572,"0"1"-4538,3 8-34,0 0-12,33-33 1,56 27-56,4-13-353,-31 26 0,-2 8-1373,13 21-1244,-20 7-1434,-18 4 4471,-18 9 0,-12-25 0,-5-3 0</inkml:trace>
  <inkml:trace contextRef="#ctx0" brushRef="#br0" timeOffset="352">6 811 19000,'-2'-6'1356,"87"1"-1356,-25 12-376,3-2 1,1 1-3065,11 9 3440,-11 3 0,-28-10 0,-11-1 0</inkml:trace>
  <inkml:trace contextRef="#ctx0" brushRef="#br0" timeOffset="739">570 953 20770,'-18'66'235,"4"-1"-156,14-2-67,0-8-12,1-6 67,4-12-22,1-9 11,1-10 11,2-9-67,-1-5 291,2-11-157,3-18-122,2-23-1,2-27 67,-4-15-100,-2-3 22,-6 12 0,0 16-45,-1 21 90,-1 16-90,2 10 45,-1 9-1020,5 5-347,5 3-795,10 6-1401,6 11 3563,7 11 0,-16-8 0,-3 0 0</inkml:trace>
  <inkml:trace contextRef="#ctx0" brushRef="#br0" timeOffset="1351">1099 1023 20804,'-14'58'67,"-1"1"0,1-5 0,4-5-10,10 11-12,0-9-34,0-7 56,0-13-134,3-7-102,0-11-122,6-7 202,1-11-673,5-22 425,1-24 214,2-25-11,-3-8 134,-1 2-67,-5 16 190,-3 17-101,-4 21-22,1 14-78,-3 10-12,2 2-179,-2 4 269,2 14 12,3 12 10,3 20 180,1 7-102,-1 3-44,1-3 45,-1-4 34,1-8-79,-3-7 0,0-10-56,-2-9-124,0-8-10,1-7-112,4-14 134,1-17-146,5-25 247,1-21-12,1-10 46,2 3-46,-2 15 23,-1 19-291,-1 21 179,-3 14-281,-1 9 371,3 16 11,-1 12-90,2 20 101,-3 12 0,0 7 0,-3 0 146,1-5-135,3-8 113,2-8-124,3-12-1110,-1-12-4974,1-10 6084,1-9 0,-8 0 0,-2-2 0</inkml:trace>
  <inkml:trace contextRef="#ctx0" brushRef="#br0" timeOffset="2355">2758 318 22104,'-65'41'-45,"-3"15"45,35-12 0,2 4-6,-2 2 1,0 2-230,2 3 0,0 2 246,1 1 0,2 0-254,3 1 0,1-1 276,1-2 1,3-2 0,-12 38-68,10-22-185,10-25-622,7-20 180,4-15 68,1-8-2354,0-21-2320,10-23 5316,10-40 1,-5 32 0,2-3 0</inkml:trace>
  <inkml:trace contextRef="#ctx0" brushRef="#br0" timeOffset="2588">2687 177 17319,'4'8'1379,"0"-2"-730,-4-6 304,0 0-606,41 101 90,-20-26-407,-1-7 0,4 15 0,-4-8-1693,-5-6 1,-2-1 1729,6 25 1,2-1-68,-6-29 0,2-4-186,1-2 1,2-3 253,17 38-136,1-18-739,-6-21-1064,-6-13-516,-10-16-77,-7-12-2433,-9-7 4897,-17-10 0,11 3 0,-10-3 0</inkml:trace>
  <inkml:trace contextRef="#ctx0" brushRef="#br0" timeOffset="2767">2264 953 20759,'66'-17'-568,"1"1"0,-1 6 1,-1 6-1276,-8 11 0,-1 4 1843,4 0 0,-4 1 0,10 1 0,-13-6 0</inkml:trace>
  <inkml:trace contextRef="#ctx0" brushRef="#br0" timeOffset="3022">3710 1094 21768,'-75'-41'26,"0"0"0,4 3 0,9 11-116,11 27 90,2 15-123,8 9 67,10 13 34,12 10-23,11 0-11,16 5-202,17-4-739,16-8-572,18-11-907,6-15-3978,2-14 6454,-2-29 0,-29 17 0,-8-16 0</inkml:trace>
  <inkml:trace contextRef="#ctx0" brushRef="#br0" timeOffset="3306">3604 0 21398,'-10'57'74,"0"0"1,1 5 0,2 1-36,8 6 0,3 2-349,2 6 0,0 2 321,3 3 1,1 0-879,1 1 1,2 0 905,-2-5 0,0-3-6,0-7 1,0-3-34,-2-10 0,0-4-73,9 23-868,-6-23-1524,-2-21-2252,-1-16 4789,-2-7 1,-2-7 0,-1 0 0</inkml:trace>
  <inkml:trace contextRef="#ctx0" brushRef="#br0" timeOffset="3588">4345 847 21947,'-76'-21'26,"0"-1"0,7 2 0,9 9-71,11 29 45,10 11-78,5 22 156,13 7-78,9 5 0,7-2 23,17-6 55,9-7-55,18-12-46,12-12-156,7-13-919,6-11-661,2-27-3157,-22-20 1,-5-11 4701,-9 4 0,-3-2 0,0 0 0,-4 3 0,-7-8 0</inkml:trace>
  <inkml:trace contextRef="#ctx0" brushRef="#br0" timeOffset="3819">4416 0 20927,'-11'70'332,"1"1"1,1 0-1,2 0-175,6-5 0,2 0-458,1 4 1,1 0 350,1 3 0,0 0-28,2-1 1,1-1-23,-1-2 0,-1-1 56,0-6 0,-1-3 141,2 40-500,0-22-817,-4-22-1223,1-19-1085,-3-18-5850,0-11 9278,0-28 0,0 16 0,0-16 0</inkml:trace>
  <inkml:trace contextRef="#ctx0" brushRef="#br0" timeOffset="4091">4909 212 22249,'-10'97'153,"0"-1"1,0-1-1,3-3-131,8-20 1,2-2-298,1 4 0,0-1 297,1 0 1,2-2 10,0-4 1,1-3-12,-1-8 1,-1-4-1,6 32 171,-3-30-518,-3-19-272,-1-22 71,-4-6-1267,0-14-3160,-6-19-3315,-7-28 8268,-4-36 0,4 36 0,4 0 0</inkml:trace>
  <inkml:trace contextRef="#ctx0" brushRef="#br0" timeOffset="4342">4910 141 21510,'52'16'-45,"1"16"45,-12 36-11,-5 15-123,-11 10 100,-14 3-61,-8-45 0,-4 0-63,-8-2 1,-4 0 0,-4 2 1,-5-2 21,-5-3 1,-4-3-538,-32 35-1133,6-16-917,11-20-4460,17-17 7182,13-14 0,11-8 0,5-3 0</inkml:trace>
  <inkml:trace contextRef="#ctx0" brushRef="#br0" timeOffset="4694">5262 882 20826,'4'68'112,"0"0"0,-1-4 1,0-4-57,0 19-23,3-3 1,0-9 156,5-9-167,0-15-46,0-12-10,-1-14 33,-2-9 78,-2-15-78,-2-21 0,-1-25-33,-1-28-1,-2-10-11,0-2 45,0 14 0,0 16 23,0 21-23,0 13-180,0 12 169,2 7-639,15 5 23,10 4-337,21 14-1176,7 12-1457,7 13 3597,-4 7 0,-24-21 0,-11-5 0</inkml:trace>
  <inkml:trace contextRef="#ctx0" brushRef="#br0" timeOffset="5004">5827 1094 22115,'-61'-6'-4,"-1"0"0,6 1 1,11 10 3,19 35-12,10 6 102,7 7-68,7-1-22,8 1 12,13-8-35,12-7 23,11-13-224,1-13 146,-3-11-437,-4-23 358,-12-16 45,-9-24-46,-10-8 102,-11 1-33,-11 8-34,-6 19-292,-8 15-425,5 18 78,4 13-303,7 14-403,8 14-235,5 12-3216,20 0 4919,11-7 0,-6-17 0,0-8 0</inkml:trace>
  <inkml:trace contextRef="#ctx0" brushRef="#br0" timeOffset="5772">6285 1023 17365,'3'17'2610,"-2"-4"-2610,-72-41 0,35 25-100,-56-9 1114,59 39-1036,8 13 365,13 7-343,5 1 267,8 1-222,17-3-34,9-6-11,18-12-11,6-12-146,2-20-548,2-29-282,-5-26 791,-26 13 0,-4-5 17,-1-6 0,-4-4 179,-2-5 0,-4-2 0,-2-3 0,-3-1 28,-1 3 0,-1-1-386,-1 2 0,-2 0 358,-2 6 0,-1 3 11,0 7 0,-2 2 1020,-10-27-336,-1 30-326,6 21-369,1 16-89,4 7 89,-1 19 1488,-1 21-1090,2 24 0,2 9-281,1-9 1,0 4-488,0 30 1,1 3 514,2-20 1,0-2-135,0 0 1,0 0 44,1-4 0,-1-1-56,2-7 0,1-3 0,-1-8 0,3-2-711,16 46 499,-2-43-80,11-9-55,-5-37-1,9-23-301,4-22-136,4-29 494,-2-23 168,-11-4 111,-9 12-32,-13 23 44,-4 25 941,-3 18-997,0 13 788,-5 19-766,-2 14 68,-1 24 44,3 8 101,3 6-145,14-8 123,8-7-34,14-14-56,7-13 214,1-14-225,-2-8 22,-1-18-78,-9-13-123,-8-19 56,-10-12 56,-7 0-57,-5 8 1,-2 13 22,-3 17-134,-1 10 67,-2 8 44,3 12 68,1 11 0,2 20 12,2 11 212,9 4-224,9-5 56,11-8 146,9-8-191,3-9-22,6-7-718,2-10-1949,4-4-1254,-4-11 3932,-5-19 0,-20 14 0,-6-13 0</inkml:trace>
  <inkml:trace contextRef="#ctx0" brushRef="#br0" timeOffset="5971">7344 1023 21241,'-19'78'149,"0"-1"1,1-5-1,6-7-149,12 0 67,12-8 169,5-14-225,20-11-11,8-12-123,12-10-4524,8-6 1935,1-24-3081,-4-14 5793,-11-34 0,-23 29 0,-11-2 0</inkml:trace>
  <inkml:trace contextRef="#ctx0" brushRef="#br0" timeOffset="6384">7837 141 22294,'-15'69'414,"0"-1"1,0 1 0,2-2 0,0 0-1,4-2-207,3 16 1,3-2-769,0 2 0,0 0 673,0-1 0,-1 0-112,0-6 0,0-2 0,0-5 0,-1-3 0,2-8 0,0-2 67,-1 36 286,2-18-353,2-19 104,0-17-137,3-14-382,0-13-66,3-5 619,-1-19-1292,-2-20 123,-4-20 0,-3-6 370,-5 9 0,-1-1-47,-3-22 1,-4 0 684,-1 24 1,-1 5 22,-18-42 818,7 15-140,6 10 443,11 8-417,6 7-88,8 7-336,21 4-191,19 8-77,34 8 27,-26 15 0,2 2-39,7 1 0,2 2-457,3 1 0,0 1 423,-3 3 1,-2 2-40,-5 0 1,-2 1-681,28 11-5387,-27-6 6140,-26-5 0,-16-5 0,-10-2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05.85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101 143 21185,'-54'-79'605,"12"16"-549,39 63-123,3 0-101,-1 2 56,1 24 112,21 23 78,20 40-17,-5-32 1,7 4-1598,7 7 1,3 1 1540,7 7 1,2 0 5,-19-25 0,0 0 1,0 0-574,20 26 0,-1-1 573,-4-3 0,-1-1 22,-8-7 1,-2-2-34,-8-8 0,-3-3-11,18 30 11,-18-24-1020,-16-19-1243,-7-11-2376,-7-13 5310,-1-5 0,-4-7 1,1-3-1</inkml:trace>
  <inkml:trace contextRef="#ctx0" brushRef="#br0" timeOffset="388">2218 1025 21992,'-23'73'112,"1"-1"0,1 5 0,4 2-6,9 1 0,4 2-2174,-1 3 1,0 0 2089,1 0 1,0-2-23,2-1 0,0-1 11,0-4 1,1-1-12,1-8 0,0-2 257,0-8 1,0-3-202,4 34-112,0-25 0,2-21-47,-1-17-749,-1-15-951,4-6-3856,4-30 6204,9-22 1,-9 11 0,1-5 0</inkml:trace>
  <inkml:trace contextRef="#ctx0" brushRef="#br0" timeOffset="719">2642 1308 22978,'-65'39'-12,"1"1"1,5-1 0,7 3-34,18 0 1,7 3 44,-18 38-11,14-3 156,15-4-234,7-5 89,7-4-12,2-6-55,6-5 67,9-2 0,14-5 23,10-3 10,7-7-22,4-7-11,2-7 23,-1-5-79,-3-6 56,-5 1-258,-6-3-459,0 4-986,-3-2-1278,3-1-4605,0-5 7586,2-7 0,-18-1 0,-4-3 0</inkml:trace>
  <inkml:trace contextRef="#ctx0" brushRef="#br0" timeOffset="1292">2747 2013 22810,'60'-71'41,"-1"1"0,-2 3 0,-3 5-97,-15 23 0,-3 3-34,-1-4 1,-4-1-1446,18-42 1053,-20-3 314,-15 2 146,-17 7-75,-14 11 120,-10 14 17,-11 18 419,-1 15-302,-1 10-34,1 8-90,1 18 46,0 15-34,3 31 207,14 3 0,4 7-95,4-14 0,3 2-40,-2 27 1,4 1-68,5-22 1,2-2 96,0 3 1,2 0-87,3-2 1,3-1-183,-1-4 0,2-1 121,4-6 0,2-1 0,11 33 45,0-18-3128,-5-23 2803,-1-15 224,-8-18-79,1-5 323,-3-18-311,5-20 235,1-21-123,-2-22-125,2 3 24,-3 8 34,-2 19-648,1 15 535,-4 17-33,3 7 112,2 10 45,3 16 45,3 13 22,0 19-45,0 2 45,1 1-11,2-5-269,2-5-813,4-10 319,7-7-1724,3-12 2498,34-11 0,-39-4 0,16-6 0</inkml:trace>
  <inkml:trace contextRef="#ctx0" brushRef="#br0" timeOffset="1641">3594 2225 21208,'-53'24'392,"-1"1"0,-21 13-381,55 11 11,18-15-22,9-3-4162,11-2 4353,38-3 623,-1-13-892,25-5-493,-7-48 313,-29 8 135,0-27 56,-34 26 67,-6 14-247,-2 9 236,-2 7 3123,0 3-3124,-3 9-44,-2 7 45,-1 12-45,1 4 56,3 3 0,2-2 0,1 1 45,11-4-45,10-4 0,15-6-1793,13-9-885,7-4-3350,9-10 6028,-1-19 0,-27 13 0,-9-12 0</inkml:trace>
  <inkml:trace contextRef="#ctx0" brushRef="#br0" timeOffset="1826">4300 2154 21140,'-46'67'67,"1"-1"1,4-6-1,12-6 34,31-5-79,21-6 90,14-8-112,24-10-437,9-13-1019,9-8-3460,-23-24 1,-1-9 4375,22-24 0,-5-6 1,-48 19-1</inkml:trace>
  <inkml:trace contextRef="#ctx0" brushRef="#br0" timeOffset="2007">4723 778 18922,'-40'71'56,"0"-1"0,-1 6 0,4 2-1014,5 6 0,1 1-3474,-2 3 0,0-1 4432,-1-1 0,2-6 0,-6 12 0,14-28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36.61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107 83 17510,'-32'-22'-56,"2"1"-56,17 0-180,2 9-1612,3 5-1772,3 8 3676,1 13 0,2-8 0,1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37.81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457 424 18171,'-19'-23'1580,"2"3"-1311,5 12-124,-6 3-33,-4 1-112,-8 4 34,-8 7-34,-4 12 22,-9 11-22,5 14 23,0 2 10,8 1-33,7 2 0,9 0 90,7 3-112,8 0 22,4 2 0,3-1-3303,1 0 3326,13-4-240,7-5 307,17-6-214,7-10 292,7-10-168,6-10-526,1-5-1256,4-7-2968,-2-10 4750,0-11 0,-28 8 0,-7 0 0</inkml:trace>
  <inkml:trace contextRef="#ctx0" brushRef="#br0" timeOffset="1533">915 1 20412,'7'50'308,"-1"0"0,5 48-196,-11-16-22,0 0 89,0-6-168,0-6 1,1-6 88,2-8-66,3-7-34,0-6 0,0-7 11,0-7-11,-3-3 34,0-7 44,0-3-111,-3-4 33,3-4-168,-3-3 112,2-3 33,-2-1-178,0-1 201,1 0 0,-1 0-3277,1 0 0,-1 0 0</inkml:trace>
  <inkml:trace contextRef="#ctx0" brushRef="#br0" timeOffset="2056">633 671 21364,'-30'46'34,"5"1"-34,8-2-34,10-1 34,3-2 23,9-4 22,10-5-45,8-5 78,7-8-22,-1-8-56,-2-7-22,-3-3-1,-5-15 23,-4-9-22,-7-17-45,-4-6-12,-4-1-10,-6 4-35,-5 6-190,-7 11-134,-4 9-527,4 8-560,3 6 157,4 7-997,6 11-2466,1 5 4841,8 8 0,-3-14 0,3-3 0</inkml:trace>
  <inkml:trace contextRef="#ctx0" brushRef="#br0" timeOffset="2648">915 742 17767,'18'5'2488,"-3"-2"-2309,-15-3 45,0 0-45,0 45-156,0-12-3235,0 37 3212,0-26 0,3-2-23,0-6 23,4-6-34,-1-8-459,3-10 90,0-5 257,3-6-268,1-17-91,1-10 248,-1-22-23,-4-6 168,1-18 22,-6 23 79,0-3 11,-4 31 0,0 10-11,0 5 11,0 5 3381,1 1-3381,1 8 425,3 9 1,2 16-124,1 10-268,3 3 101,-1-2-57,1-5-78,-1-5 101,-2-8-56,-2-8-90,-1-9-11,1-5-829,4-15-203,4-13 248,2-21 313,1-14 337,-4-2 123,-1 4 67,-6 17 11,-1 13 23,-3 16-1,-1 7 34,3 8 315,0 14 424,5 13-615,3 15 33,0 5-135,1 0-66,-1-7 123,-1-2-79,-4-9-67,0-7-1154,-5-5-1894,1-12 3048,-3-2 0,0-7 0,0 0 0</inkml:trace>
  <inkml:trace contextRef="#ctx0" brushRef="#br0" timeOffset="3191">1550 318 21544,'-27'55'627,"6"11"-616,15 24 79,3 8-90,2-46 0,1 0 0,-1 1 0,2 0 22,-2-2 0,2-1 34,4 43-44,1-17-12,5-21 123,-2-17-134,-2-17 33,-2-11-22,-1-6 0,0-8-45,1-20-392,2-14-78,1-28-269,-2-6 235,1-1 34,-2 6 268,-1 16 157,1 11 168,-3 18-156,1 10 44,0 8-335,3 4 346,4 10 1,5 10 11,6 17-12,-1 9 23,-2 3 0,-8 0 191,-4-2-191,-5-3 67,-9-1-67,-4-7-11,-8-5-247,-2-12-1736,5-10-1468,3-6 3462,7-13 0,3 7 0,4-8 0</inkml:trace>
  <inkml:trace contextRef="#ctx0" brushRef="#br0" timeOffset="3488">1938 812 20714,'-38'53'63,"0"0"1,3-4 0,8-6-64,18-7 0,4 3 33,5-2 102,6-1-79,9-4 11,9-6 57,10-10-203,1-7 79,-1-12-314,-1-18-201,-9-15-124,-5-20 12,-10-8-785,-5 1-303,-16 5-581,-10 14-5410,-16 19 7706,-6 13 0,18 10 0,8 2 0</inkml:trace>
  <inkml:trace contextRef="#ctx0" brushRef="#br0" timeOffset="3942">2432 71 21308,'4'95'250,"-1"1"0,1-4 1,-2-3-218,-2-22 1,0-2-23,0 3 0,0 0-353,0-1 0,1 0 364,1-5 1,1-2-23,-1-7 0,1-2 33,5 34-10,-1-26-46,0-17 242,-3-19-588,1-13 127,-4-6-2447,1-24-1008,-2-16-4763,0-34 8460,0-20 0,0 36 0,0 6 0</inkml:trace>
  <inkml:trace contextRef="#ctx0" brushRef="#br0" timeOffset="4377">2362 424 17476,'11'18'4068,"-1"-4"-3956,-10-14-224,35-43 112,-11 32-45,31-33-34,-19 50 46,-3 14-23,9 41 0,-20-1 0,0 31 56,-18-23 0,-5 1-45,-12-4 67,-1-9-22,-9-12 68,7-15 10,5-11-78,7-11 0,3-3-78,1-4-135,0 0 11,1 1 134,6 3-178,7 5 235,4 6 11,4 6-79,-2 7-21,-2 5 144,-4 4-44,-4 4 0,-5 1 79,-3 3-79,-5-3 0,-11-5 56,-6-9-135,-14-7 158,-1-11-158,-2-4-189,1-5-1805,3-10-1076,2-8 3149,11-13 0,7 11 0,9 2 0</inkml:trace>
  <inkml:trace contextRef="#ctx0" brushRef="#br0" timeOffset="4775">2997 848 22496,'-66'51'-56,"9"1"56,34-1 0,9-1 67,7-4-67,5-3 0,12-7 57,6-5-35,16-8 34,7-8-56,3-8 11,-1-4-11,-5-14-56,-5-7-113,-11-17-144,-8-9-202,-8-6 55,-15-3-369,-13 4-471,-19 9-1064,-13 15-202,-4 12-3821,8 9 6387,11 16 0,20-9 0,11 9 0</inkml:trace>
  <inkml:trace contextRef="#ctx0" brushRef="#br0" timeOffset="5028">3208 848 19358,'0'7'1693,"1"-2"-1111,-1-5-111,0 0-471,56 78 56,-26-36-28,7 10 0,0 1-28,-4-7 0,-5-6-23,-1-7-111,-6-9-1200,-4-8-761,-6-8-1199,-4-4 3294,-1-19 0,-4 11 0,0-10 0</inkml:trace>
  <inkml:trace contextRef="#ctx0" brushRef="#br0" timeOffset="5178">3561 812 21208,'-43'54'-62,"-1"0"0,1 0 0,-20 22 1,3-7-1362,19-30 0,1-5-2359,1 0 1,1-2 3781,-28 19 0,30-24 0,12-12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45.44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36 23157,'0'83'-22,"0"12"50,0-42 0,0 1-536,0 8 1,0 0 501,1 5 1,1 0 178,1 0 1,1-1-174,2-3 0,0-2 22,1-6 1,0-1-1,8 35-22,-5-21-23,-1-21-829,-1-16 158,-5-17-91,-1-8-2222,-2-22-3066,0-20 6073,0-36 0,0 27 0,0-3 0</inkml:trace>
  <inkml:trace contextRef="#ctx0" brushRef="#br0" timeOffset="287">36 0 21857,'37'39'-26,"0"0"0,-1 2 0,-3 0-75,15 39-712,-2 8 813,-26-40 0,-2 1 0,-3 0 0,-2 0 22,-4 1 1,-3 0-23,1 48 0,-24-6-23,-9-4-33,-20-11 56,-4-8-100,1-14-685,3-12-845,9-14-1832,4-12-4236,11-9 7698,7-13 0,8 3 0,4-5 0</inkml:trace>
  <inkml:trace contextRef="#ctx0" brushRef="#br0" timeOffset="576">848 212 22171,'0'73'168,"0"0"0,2-1 1,-1-2-102,-3-12 0,1-1-56,1 2 0,0 0 11,0-1 1,0 0-23,0-4 0,0-1 67,0 42-67,0-16 0,1-18-224,1-17-527,1-17 68,-2-14-438,2-10-3428,0-30 4549,4-26 0,-3 16 0,2-7 0</inkml:trace>
  <inkml:trace contextRef="#ctx0" brushRef="#br0" timeOffset="1006">1024 177 18866,'0'9'3238,"-1"15"-4279,1 8 1041,2 31 123,11-1 0,7 13 0,-2-6-112,-4-11 1,1-1-248,6 12 0,5 5 0,-2-13 269,10-2 414,2-17-212,0-20-235,3-11-482,2-30-145,3-25 156,0-38 376,-24 29 0,-3-4 242,-1-1 0,-2-4-226,-2-12 1,-2 3 123,-1-18 1008,-2 6-873,-7 66-180,0 12 0,0 9 280,0 18 56,0 19 302,0 26-189,0 19-113,0 11-157,0-45 0,0 1-151,0 0 0,0-1-5,-1 48 44,-1-8-3425,-1-14 3425,1-14-1369,1-17 1190,1-14-1311,0-14-5736,0-10 7159,0-49 0,0 29 0,0-31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44.51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377 953 21969,'-68'14'-23,"1"1"1,4 1 0,9 6-34,-2 35-22,16 6 78,21 1 78,10-2-33,13-4 89,15-7-134,15-8-157,24-13-492,12-13-797,10-10-862,1-18 67,-6-14-639,-11-14-67,-18-13 2947,-10 0 79,-16 1 2633,-8 9-382,-8 11-313,-4 13-852,0 9-414,0 7 145,-2 2-111,-2 8-427,-2 7 1,-2 11-90,4 8-34,1 2-112,3 2-111,4-2 178,9-3-67,10-6-112,12-11 79,6-6-90,3-7-437,-2-21-191,-3-10 147,-8-19 447,-8-3-100,-9 6 134,-8 12 33,-3 11-33,-3 12 0,0 5-33,0 4 89,0 7 201,-1 9-223,-1 12 56,0 9 122,1 5-200,1-2-1,8 0 169,7-7-180,9-6-516,9-9-1568,1-9-2062,6-5 4146,3-22 0,-18 14 0,-3-13 0</inkml:trace>
  <inkml:trace contextRef="#ctx0" brushRef="#br0" timeOffset="331">1224 1094 21588,'-24'47'56,"0"0"0,-14 34 12,38-45 111,11-6-157,8-6-22,15-12-302,8-6-718,4-10 146,-4-14 67,-5-8 527,-11-13 236,-10 4 88,-9 7 416,-4 10-169,-3 9-258,0 5 35,0 4-68,-6 5 0,1 10 146,-2 9-124,2 11 79,4 2-56,1 2-45,7-5 235,3-3-235,6-8-1367,-1-7-2790,-8-8 4157,-3-4 0,-4-4 0,0 0 0</inkml:trace>
  <inkml:trace contextRef="#ctx0" brushRef="#br0" timeOffset="567">836 0 18014,'52'14'-1110,"1"1"1,27 31 437,-72 38 610,-16-34 1,-4 1-220,-3 2 1,-3 1 157,-7 3 0,-3-1-729,0 1 1,1-1 851,3-1 0,3-4 0,-4 11 0,12-19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52.65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506 671 21846,'-67'-29'33,"-1"1"1,4 2 0,3 11-101,-28 33 11,16 11 0,24 16 112,24 8-34,16 7 0,29 9-10,18 8 38,-6-35 0,6-1-50,5 1 0,4-1 0,1 1 0,1-2-17,-1-1 1,-2-1 16,-5-3 0,-3-1 0,20 24-45,-21-11 34,-21-8-34,-9-7 45,-19-1 0,-8-3 90,-15-7-68,-5-8 12,1-8-34,1-3-236,2-17-335,3-8-1042,3-23-1502,10-12-1468,9-8 4583,15-3 0,-2 30 0,6 10 0</inkml:trace>
  <inkml:trace contextRef="#ctx0" brushRef="#br0" timeOffset="246">929 741 20177,'16'2'1557,"-4"-1"-1467,-12-1 773,0 0-471,-19 152-392,14-69-646,-2-18 0,-2 11 0,5-9 725,12 31-445,4-3 388,8-12-44,0-14-640,-4-19 58,-7-18-416,-2-17 124,-5-9-2466,-1-20-2039,-2-19 5401,-8-30 0,6 24 0,-5-2 0</inkml:trace>
  <inkml:trace contextRef="#ctx0" brushRef="#br0" timeOffset="479">965 353 21868,'85'37'-168,"-17"23"146,-56-10 0,-10 7-51,3 5 0,-3 2-73,-9 2 1,-4 1-793,0-4 0,-3-1 820,-6-3 0,-4-2 45,3-7 1,-1-2-891,-17 41-1514,11-15-1691,10-11 4308,9-14 0,7-25 1,2-9-1</inkml:trace>
  <inkml:trace contextRef="#ctx0" brushRef="#br0" timeOffset="992">1776 1341 22294,'-67'-20'56,"1"-1"0,5 4 0,6 4-78,-6 11-23,14 17 45,11 10-101,11 17 146,14 7-45,5 3 0,11-1-34,16-3 12,13-11-639,21-13-45,5-11-224,5-24-1222,-3-25 438,-7-30 1030,-31 18 1,-4-4-447,-2-6 1,-3-4 809,-4-5 1,-3-4 319,-1-4 0,-4-1 17,-1-4 0,-1 0 543,-1 0 1,0 2 464,1 5 0,-2 4-129,-2 11 1,-1 5 1180,-4-22-1012,-5 34-527,2 24-538,4 12-68,3 5 68,-3 23 247,-1 25 66,-3 48 219,7-35 0,0 4-420,2 9 0,0 2 45,1 1 0,1 0-157,-1-1 0,2-1 5,2-6 1,2-2 22,-1-6 0,2-3-17,2-6 0,2-3-30,7 32 19,0-21-404,-2-19-223,-2-15-460,0-16-683,7-4-2359,5-20-3704,10-17 7833,3-23 0,-15 17 0,-5 3 0</inkml:trace>
  <inkml:trace contextRef="#ctx0" brushRef="#br0" timeOffset="1245">2058 1165 19045,'19'17'2409,"-4"-3"-2409,-15-14 0,-22 56 179,16-18-84,1 15 1,5 1-29,21-2 0,18 6-67,-3-34-470,-2-13-102,-8-8 90,-11-25 34,-7-13 359,-13-27 33,-17-7-79,-9 2 135,-14 14 0,3 15-78,8 19 33,9 11-1782,13 5-1210,5 3-2777,19 0 5814,16 0 0,-10 0 0,7 0 0</inkml:trace>
  <inkml:trace contextRef="#ctx0" brushRef="#br0" timeOffset="1433">2799 0 20121,'-40'81'-98,"0"0"1,-3-3 0,-1-5-1707,7-18 0,-3-5 1804,-10 0 0,1-5 0,-9 10 0,5-18 0</inkml:trace>
  <inkml:trace contextRef="#ctx0" brushRef="#br0" timeOffset="1610">1282 565 22115,'88'27'29,"1"0"1,-3 0 0,1 1-4691,9 5 0,-3 0 4661,-21-12 0,-4 0 0,0 0 0,-8-3 0,-12-9 0</inkml:trace>
  <inkml:trace contextRef="#ctx0" brushRef="#br0" timeOffset="1741">2834 1553 18037,'-70'23'0,"13"-5"0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48.53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2082 22529,'62'-65'79,"2"-4"-51,-29 33 0,0-1-28,1-2 0,0-2-56,1-2 0,0-1 39,-2 0 0,-1-2-224,-4 0 0,-3 0 6,-4 1 0,-3-1-67,5-43 145,-14 8 157,-7 13 0,-8 14 78,-5 17-44,-6 15-12,-4 12 57,-3 6 10,-1 4-44,-2 14 0,-2 15-12,-1 25-21,2 21 268,4 15-230,14-39 0,2 2-5,2 1 0,1 0-12,1 0 1,2 0-1,-1-2 1,2-2-34,0 39 0,6-12 56,4-15 45,4-12-90,1-13-11,-1-12 0,-4-12-604,-1-5 212,-6-6-57,2-1-1792,1-16-493,2-13-1871,5-24 4605,1-11 0,-7 24 0,0 8 0</inkml:trace>
  <inkml:trace contextRef="#ctx0" brushRef="#br0" timeOffset="217">601 1553 20188,'-41'74'224,"9"-2"-224,22-18 45,6 4-12,6-3 158,16 0-158,13-7 23,24-5-56,15-10-1019,10-11-2444,7-10-4806,-6-15 8269,-13-20 0,-30 12 0,-16-11 0</inkml:trace>
  <inkml:trace contextRef="#ctx0" brushRef="#br0" timeOffset="784">812 1658 17263,'-9'-5'3093,"2"1"-2455,7 4-503,0 0-135,47-37-33,17-17 21,-22 17 1,0-2-40,-2-1 1,-4-1-241,4-23-135,-13-1 336,-14 2 12,-8 4 67,-6 8 11,-10 9 33,-5 12 326,-9 13 55,-3 8-380,-1 6 213,0 14-135,-2 13 145,-1 23 68,1 18-213,1 19 202,6 10-270,14-43 1,2 1-39,2 1 0,2 1-211,1 0 1,2-1 249,0 0 0,1 0-29,0-2 1,1-1-17,7 41 68,5-12-91,6-20 46,1-16 44,-3-16 56,0-14-123,-1-7 0,2-10-314,2-17 79,3-15 55,-1-15 500,-2 1-387,-4 7-90,-6 15 157,-2 12-269,-4 9 79,-1 6-57,3 2 213,0 12 34,5 9 0,0 14-45,5 4 56,1 1-11,5-5 0,3-4-179,6-9-952,5-7-1816,4-9-1748,3-7 4695,3-20 0,-21 12 0,-3-12 0</inkml:trace>
  <inkml:trace contextRef="#ctx0" brushRef="#br0" timeOffset="1046">1518 1870 20961,'-52'47'190,"0"-1"1,5-3-1,13-2-44,27 2-124,7 0 46,13-5 133,11-5-156,13-10 101,5-9-146,1-7-180,-5-10-133,-4-16-236,-12-14-180,-8-16-77,-9-8-628,-16 5 380,-8 5 57,-15 16-706,-3 15-964,2 9-1456,12 15 4123,11 5 0,8-3 0,4 1 0</inkml:trace>
  <inkml:trace contextRef="#ctx0" brushRef="#br0" timeOffset="1289">1906 2046 19684,'15'1'2308,"-2"-1"-2230,-13 0 101,0 0-123,0 82 90,0-27-141,0 6 1,0 2 50,0 15-22,0-8 78,0-5-224,1-14 33,-1-13-929,2-14 201,-2-13-1501,0-14-6320,0-28 8628,0-29 0,0 20 0,0-5 0</inkml:trace>
  <inkml:trace contextRef="#ctx0" brushRef="#br0" timeOffset="1533">1906 1553 21891,'82'-5'-191,"-16"13"-89,-53 40 23,-7 9-57,-20 9-4251,-14 3 4509,-17 1 64,-9-6-1319,2-10-1221,3-12-3059,4-17 5591,1-12 0,21-9 0,3-4 0</inkml:trace>
  <inkml:trace contextRef="#ctx0" brushRef="#br0" timeOffset="1768">1377 1270 18115,'58'30'-33,"-11"8"-136,-51 29-503,0 0-807,0-3-616,1-4-2085,18-13 4180,9-15 0,-4-16 0,1-10 0</inkml:trace>
  <inkml:trace contextRef="#ctx0" brushRef="#br0" timeOffset="1948">2294 212 18877,'-4'91'-1113,"0"0"0,0 0 0,0 0 0,1-6 0,1-6 0,-4 4 954,-3-3 1,-3 4 0,-1-4 0,2-14 0,-6 30 0,4-27 0</inkml:trace>
  <inkml:trace contextRef="#ctx0" brushRef="#br0" timeOffset="2246">2788 1623 22283,'17'57'22,"0"0"1,0-1-1,2-4-22,19 26 22,-1-7 90,-4-13-112,-6-13-235,-8-14-728,-7-12-449,-2-10-2039,-2-8-6380,2-21 9792,4-19 1,-6 11 0,1-4 0</inkml:trace>
  <inkml:trace contextRef="#ctx0" brushRef="#br0" timeOffset="2421">3211 1623 10730,'5'11'2230,"-1"-2"369,-4-9-2499,0 0-10,-49 90-56,26-39-34,-7 10 0,0 2-269,10-4-1121,8-8-1221,5-7 20,6-15 2591,11-11 0,-7-12 0,7-6 0</inkml:trace>
  <inkml:trace contextRef="#ctx0" brushRef="#br0" timeOffset="2738">3458 1694 21667,'-33'55'15,"0"1"0,0-5 0,13-5 153,33-6-68,7-2-100,16-6-190,5-7-415,-4-13-191,-1-5 472,-11-12-327,-7-16 91,-9-13 280,-11-20 280,-14-4-78,-12 1 22,-13 7-56,-2 15 67,5 13 23,7 11-595,12 8-728,9 3-727,6 11-2354,12 8 4426,17 12 0,-11-12 0,10-4 0</inkml:trace>
  <inkml:trace contextRef="#ctx0" brushRef="#br0" timeOffset="2950">3882 1764 19370,'7'4'1658,"-2"-1"-1658,-5-3 280,0 0-246,-2 66 56,4-11 10,0 35-100,4-38-907,0-28-1457,-3-9-527,-2-8-5132,-1-11 8023,-6-21 0,4 12 0,-5-11 0</inkml:trace>
  <inkml:trace contextRef="#ctx0" brushRef="#br0" timeOffset="3097">3952 1341 10496,'-69'33'0,"0"-1"0,14-5 0,0-1 0</inkml:trace>
  <inkml:trace contextRef="#ctx0" brushRef="#br0" timeOffset="3323">3388 1023 20524,'40'42'-627,"-7"6"380,-35 20 202,-1 1-459,1-2-23,0-4-257,8-7-852,10-7-1311,12-15 2947,8-14 0,-15-11 0,-4-9 0</inkml:trace>
  <inkml:trace contextRef="#ctx0" brushRef="#br0" timeOffset="3499">4234 0 18496,'-21'92'26,"0"0"0,-4 3 0,-2-2-799,-4-11 0,-2-2-4143,-2 7 1,0 0 4461,-1 0 1,3-6 0,12-30 0,3-7 0,-9 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30.09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8 17510,'84'-2'97,"1"0"0,5 0 0,1 0-509,-5 2 1,4 0 437,-17 0 0,3 0 1,2 0-441,11 1 0,2-1 0,2 2 414,-16 0 0,0 1 0,2 0 0,0 0-508,3 1 0,1 1 0,0 0 0,1 1 502,2 1 1,0 0-1,1 1 1,-1 0 7,1 0 1,0 1 0,1 1 0,-2-1-3,1 0 0,-1 0 0,1 1 0,-1-1-465,-2 0 1,0 0 0,0-1 0,-2 1 441,-3-2 1,-1 1 0,-1-1-1,-1 0 19,19 2 1,-3-1-1,-2-1-96,-10-1 1,-3-1-1,-2 0-253,20 2 1,-6 0-147,-18-3 0,-7 0-1719,26 4-2679,-37-2 5059,-29 0 1,-15-3 0,-9-1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25.50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65 16871,'72'-29'5,"-26"15"1,6 5-6,16 7 0,7 4-1821,17-2 0,6 0 1836,-24 0 0,2 0 0,2 0-49,7-1 1,3 0-1,1 0 52,5 0 1,1 0 0,0 0-19,3 0 0,0-1 0,0 1 0,0 0 0,0 0 0,0 1-653,-1 0 0,0 0 0,0 0 649,-3 0 0,-1 0 0,0 1 4,-1 1 0,1 0 0,-1 0 0,-2 0 0,-1 0 0,1 0 4,-1 2 0,-1 0 0,1 0-4,-3-1 0,1-1 0,-2 1 0,-1 0 0,-2 1 0,-1-1-15,-3-1 0,-2-1 0,-2 1-19,28 1 1,-4-1-96,-13-1 0,-4 0-34,-14 0 0,-5-1 158,33 0-443,-27 0-684,-24 0-806,-14-4-1997,-17-2 3935,-6-7 0,-7 5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08.31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31 42 21678,'-16'-23'-538,"3"6"56,12 16-1534,1 1 648,0 5-1713,10 13 3081,5 14 0,-2-9 0,-1 0 0</inkml:trace>
  <inkml:trace contextRef="#ctx0" brushRef="#br0" timeOffset="404">136 747 21902,'-15'-52'-482,"0"8"45,14 34 235,-3 1-44,-1 4 33,-2 3 0,0 2 12,0 0 167,1 0-78,3 3 101,0 4-23,3 5 34,0 1-11,4 1 11,6-2 0,5-5 157,2-3-135,-2-2 46,-4-5-68,-5-9-90,-3-6-11,-3-6-347,0 4 347,-4 7 0,0 7-313,-3 4-23,2 2-102,1 1-480,2 9-1077,1 4-4548,1 7 6644,4-2 0,-3-8 0,3-4 0</inkml:trace>
  <inkml:trace contextRef="#ctx0" brushRef="#br0" timeOffset="79508">666 465 16871,'-6'-35'112,"-3"4"-78,-10 10 55,0 1-66,1 0 122,0 1-145,5 3 0,-1 2 180,3 2-180,-3 1 100,4 2 203,-2 2-78,4 4 88,4 0-313,0 3-11,2 0 11,-3 0-56,-2 9 34,-4 15 22,-2 21 0,0 20 78,0 19-44,2 14-739,7-43 0,1 3 862,-1 6 0,2 2-118,0 7 0,1 1 11,0 8 1,0 1 33,1 7 0,-1 1-39,1 7 0,0 1-19,0-31 0,0 1 0,0 0-26,0 3 0,0 1 0,0-1 18,0 0 1,0-1 0,0 0-19,0-1 0,0-1 0,0 0-23,0 28 1,0-2 22,0-7 0,0-1 0,0-7 0,0-3 17,1-6 0,-1-3 44,1-7 1,0-2-62,2 39 0,0-19 68,-1-23-68,-1-17 56,-1-17 101,0-11-45,1-7 313,0-2-167,0-1 1207,-1-1-479,0 2-986,1-2 23,1 0-23,5 0 0,6 1 33,8 1-111,9 1 156,4-2-89,-1 2 34,2-1-23,-5-1 0,-1 2-23,-1-3-571,-6 4-280,1-2-795,-3 4-864,-2 0-3708,-1-1 6241,-5-1 0,-7-3 0,-2-1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4.05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82 21611,'43'-42'-1827,"-16"15"1,-12 15-1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5.50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318 1 18787,'43'74'-2924,"-26"9"2240,-32-36 0,-10 0-156,-6 7 0,-6 1-2289,-7 3 0,-2 0 3129,0 4 0,2-5 0,-9 10 0,16-15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9.67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1 19493,'96'19'-1296,"0"1"0,-3-3 0,-4 0 1296,-19 0 0,-7-1 0,13 2 0,-23-11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6.09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632 536 21454,'-53'-82'1244,"-2"14"-1233,3 48-22,-7 10-45,-6 6 56,1 12-56,4 11 45,15 13-12,13 14-11,16 5 34,9 5-11,12 2 68,18 2-24,15-5-33,23-4 90,7-11-34,7-13-56,1-12-628,0-10-493,-3-8-2016,-3-13-2443,-8-9 5580,-4-17 0,-27 18 0,-9 3 0</inkml:trace>
  <inkml:trace contextRef="#ctx0" brushRef="#br0" timeOffset="467">1303 394 19897,'-40'-43'929,"8"7"-929,22 30 303,-3 0-112,-6-3-91,-3 4-55,-4 0-45,0 3 0,0 1-56,4 1 34,5 0 22,6 0 0,6 1-11,2 9 11,3 9 33,0 16-22,15 12-11,4 7-11,17 6 11,1-4 0,-1-2 79,0-7-79,-9-4-3392,-2-8 3380,-11-6 1,-6-6 22,-5-6 23,-12-1-34,-12-2-101,-18-2 101,-11-6 0,-4-2-33,7-4-68,7-9-471,9-7-436,7-13 2338,7-6-4277,8-2-4818,5 2 7765,4 6 0,0 13 0,0 5 0</inkml:trace>
  <inkml:trace contextRef="#ctx0" brushRef="#br0" timeOffset="1415">879 395 21320,'37'-65'1535,"-8"9"-1434,-39 32-45,-11 0-45,-24 0-11,-19 6 0,-23 7-489,37 8 0,-1 1 472,-1 4 1,-1 3-454,-43 13 381,19 12-1,19 13 68,20 0 22,14 4-45,12 1-22,6 2 67,9 4-11,15 4 134,16 1-179,23 5 56,14 1 0,-32-33 0,2 0 45,36 27-45,-6-8 0,-15-9-34,-17-7 90,-15-6-112,-14-6-11,-8-3 945,-19-1-799,-16-3 399,-31-2-478,-20-7 0,-12-4 68,-2-14-136,8-8-10,12-13-584,14-6-570,16-3-863,11 0-975,15 2-4707,10 6 7777,16 8 0,-2 12 0,8 5 0</inkml:trace>
  <inkml:trace contextRef="#ctx0" brushRef="#br0" timeOffset="1762">1514 289 19538,'-62'3'2106,"11"13"-1523,44 35-337,4 14-10,0 14 145,3 13-297,0-40 0,0 2 17,0 1 0,0 2-101,0 1 0,0 1 5,0-2 1,0 1-1,0-2 1,-1-1 11,-1-3 0,1-1-17,-1 34 0,-2-18-101,3-24-134,0-20-292,1-13-101,0-7-526,0-7-3126,-3-21-4482,3-27 8762,-4-35 0,4 31 0,-2 4 0</inkml:trace>
  <inkml:trace contextRef="#ctx0" brushRef="#br0" timeOffset="2035">1444 183 17549,'-6'-38'3227,"1"8"-2360,5 30-677,0 0-56,45-60-156,-9 45-124,41-24 146,-20 73-22,-3 28-34,-9 17 22,-15 9-22,-14 5 142,-19-1-176,-28-3 90,5-45 0,-5-2-174,-11 0 1,-5-2-133,-3-2 1,-1-1-189,3-5 1,0-2-1714,-28 21-2353,26-20 4560,27-12 0,13-12 0,10-6 0</inkml:trace>
  <inkml:trace contextRef="#ctx0" brushRef="#br0" timeOffset="2418">2679 924 22507,'-60'-32'-34,"0"0"1,4 5-1,6 13 34,4 35 0,4 14-123,10 11 145,13 3-22,11 2 0,5-1 67,19-3-134,9-3-381,24-8-1064,12-9-1805,9-11-4202,7-9 7519,-2-18 0,-31 9 0,-12-10 0</inkml:trace>
  <inkml:trace contextRef="#ctx0" brushRef="#br0" timeOffset="2769">2714 959 21868,'-2'58'-112,"0"-1"0,8 36-639,31-80-44,3-6-213,-2-20 571,-5-10 280,-12-14 157,-10-3 504,-7 5 180,-4 11-113,0 10-470,0 8-101,0 5-101,0 1 123,0 9 1,0 7 10,0 13 68,1 6-67,8 4-68,3-5-907,8-4-1647,-1-12-897,0-8 3485,-2-14 0,-8 2 0,-2-4 0</inkml:trace>
  <inkml:trace contextRef="#ctx0" brushRef="#br0" timeOffset="3108">2996 924 19561,'24'68'194,"0"-1"0,-4-4 0,5-14 75,21-25-717,-16-22-874,7-24-46,-28-25 674,-5-10 380,-4 1 314,-8 13 22,1 14-22,-6 15 0,5 7-33,4 21 616,10 34 425,29 27-908,-4 2 103,18-6-102,-24-37-57,-8-12 136,-8-9 88,-6-8 80,-1-4-348,-2-6-2084,-8-10-3799,-10-15 5883,-14-9 0,11 12 0,2 6 0</inkml:trace>
  <inkml:trace contextRef="#ctx0" brushRef="#br0" timeOffset="3427">2679 465 22844,'26'-21'44,"-2"3"-44,-4 18 0,-5-1 0,-7-3-44,1-4-506,-1-2-32,2-4 145,-1 4-146,-4 1 336,0 4-481,-3 4 291,5 1 381,3 12-672,10 8-292,8 16 79,8 6-2656,8-3 3597,1-10 0,-17-13 0,-8-11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4.65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389 89 20972,'-68'-29'41,"1"0"0,5 7 1,6 14-65,6 36 12,8 15 11,15 5-22,12-1 44,14 1 79,21-2-90,16-3-11,24-8-493,14-10-1054,8-13-917,2-7 547,-4-19-2351,-14-9 1029,-14-17 3239,-19-3 0,-17 17 0,-10 6 0</inkml:trace>
  <inkml:trace contextRef="#ctx0" brushRef="#br0" timeOffset="317">600 124 11425,'8'3'7754,"-3"-1"-7440,-5-12-134,0 12 335,0 4-459,2 18 291,19 25-336,3-15 90,47 4-661,-17-26-549,20-19-774,-28-17 830,-10-20 470,-12-7-2887,-11 0 3470,-8 12 672,-3 13-504,-2 14-67,0 7 157,0 5 134,-3 11 179,2 7 3225,-1 15-3359,7 19-359,11-10 113,9 10-90,10-18-101,4-8-1502,1-8-1187,2-10-5031,-1-9 7720,1-21 0,-19 12 0,-4-11 0</inkml:trace>
  <inkml:trace contextRef="#ctx0" brushRef="#br0" timeOffset="636">1341 18 20714,'-23'45'168,"0"-1"1,-4 33-12,57-50-90,10-5-67,3-10-56,3-5-841,-4-7 158,-6-16 514,-6-8 13,-14-16 189,-6 1 46,-7 3 10,-3 9 247,0 11-246,0 7-34,0 7-224,0 2 224,0 13 67,0 7 0,1 17 0,13 4-67,4 1-112,9-8-1602,-5-7-1267,-10-12-4335,-5-8 7316,-23-18 0,12 8 0,-12-9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31.64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269 600 11649,'-18'27'-418,"4"-4"1,14-16 0,0-3 0</inkml:trace>
  <inkml:trace contextRef="#ctx0" brushRef="#br0" timeOffset="352">339 1165 21017,'-32'-38'151,"-1"0"1,-29-21-186,15 55-22,1 4 56,4 12-45,8 3 12,10 11 66,11 0 23,7 0-56,8 0 0,17 0-33,16-2 33,22-4-225,12-10-738,4-4-1536,-2-13-1142,-2-17 3641,-7-21 0,-28 14 0,-9-2 0</inkml:trace>
  <inkml:trace contextRef="#ctx0" brushRef="#br0" timeOffset="619">480 1 19572,'-27'63'455,"0"1"1,2 0-1,7-1-433,13-9 1,5 0 50,-1 2 0,0 0-73,1 0 0,0 1 33,2-1 1,0-1-17,2-2 0,0-1-6,2-2 0,0-1-11,6 36 135,0-12-135,-6-17-370,0-14-1064,-3-11-1749,-2-12-2139,2-8 5322,-1-6 0,-1-5 0,1 0 0</inkml:trace>
  <inkml:trace contextRef="#ctx0" brushRef="#br0" timeOffset="1831">798 1271 20300,'39'-67'-116,"1"1"0,-4 3 1,-2 4-177,9-20-89,-8-1-224,-12-4 236,-9 3 201,-9 3 168,-3 9 100,-8 14 371,-6 17 122,-7 13-189,-8 14-202,-4 6 67,-3 9-180,-4 17 90,-2 14 225,4 24-315,3 12 326,10 10-348,9 7 1,7 3 88,6 1-122,11-4-34,6-6 101,14-9-56,4-13 156,5-14-201,2-15-33,4-16-348,0-7-729,-2-14 114,-4-12-383,-9-10 617,-8-11 762,-9 2 0,-7 5 179,-3 10 1267,-3 9-874,0 6-236,0 5-336,0 1 67,0 1-11,0 9 168,0 9-146,6 14 113,2 5-180,11 3 11,2-4 191,6-4-191,2-9 135,-1-10-157,0-7-974,-3-12 178,-2-16-324,-7-13 458,-5-13 651,-7 0 22,-3 8-3391,-1 13 3749,0 11-178,0 10 78,-1 5-190,1 1 223,-2 12 191,2 8-258,0 16 3494,13 4-3718,8 1 78,14-6 124,4-8-202,1-9 79,-1-9-90,-1-7-706,-7-16-280,-5-11-123,-13-18 515,-6-8 560,-6 1-134,-14 7 168,-5 13 0,-13 11 370,2 12 224,3 4-281,9 3-122,5 8 504,8 9-225,3 13-44,6 9-179,10 4-191,10-3 179,10-1-235,4-11 0,0-7 101,-1-10-101,-1-8-706,-6-10-1490,1-36 2162,-13 3 12,-4-23 22,-12 26 257,-3 10 853,0 9-337,0 11-426,0 3-347,0 4 0,0 0 180,0 10 88,2 10 57,8 14-258,6 5 23,7-2 0,0-7-46,-1-8 91,-3-12 45,-3-4-180,-1-8 0,-1-16-763,-1-13 2,-1-23 368,-5-4 136,-3 5 245,-4 14-10,0 14-213,0 15-68,0 6 68,0 13 235,0 13-22,6 16 100,6 11-11,11 2-11,5-4-44,0-10-24,-5-9-1478,-10-10-2365,-7-9 3855,-27-5 0,16-4 0,-16 0 0</inkml:trace>
  <inkml:trace contextRef="#ctx0" brushRef="#br0" timeOffset="2118">1468 706 21420,'51'-77'-44,"-8"13"-169,-29 48-661,-6 4-482,-4 8-303,-2 1 539,2 3 1008,-1 13-224,7 9-325,3 15 538,8 8-348,5 3-1031,8 1-4100,-1-4 5602,-5-6 0,-12-19 0,-10-8 0</inkml:trace>
  <inkml:trace contextRef="#ctx0" brushRef="#br0" timeOffset="2282">1398 389 14619,'-18'-11'-34,"4"2"34,24 108-2884,5-16 2884,-3 6 0,0-1 0,2-14 0,-3-10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28.75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71 247 20412,'-32'92'89,"6"-5"-89,27-14 23,2-5-23,3-1 0,-1-9 0,1-6-706,-5-13-470,1-9-640,-2-11-66,0-10-2836,-4-4 4718,-3-19 0,2 10 0,0-10 0</inkml:trace>
  <inkml:trace contextRef="#ctx0" brushRef="#br0" timeOffset="203">0 106 17622,'1'7'2913,"-1"-2"-2935,0-5 55,28-9-66,9 7-1,29-2-694,-1 17-997,-4 10-864,-11 11-3092,-13 5 5681,-16 3 0,-11-18 0,-8-5 0</inkml:trace>
  <inkml:trace contextRef="#ctx0" brushRef="#br0" timeOffset="380">177 529 10451,'-17'-4'1613,"4"1"1007,13 3-2620,0 0 1183,41 6-1262,-11 4-1277,37 8 1356,-5 11 0,-32-14 0,7 2 0</inkml:trace>
  <inkml:trace contextRef="#ctx0" brushRef="#br0" timeOffset="571">600 600 19336,'-3'82'-2812,"5"-14"-886,6-50 3698,4-8 0,-4-7 0,-1-3 0</inkml:trace>
  <inkml:trace contextRef="#ctx0" brushRef="#br0" timeOffset="722">635 36 17050,'9'60'-1474,"-1"0"1,1 20 0,-1-52 0</inkml:trace>
  <inkml:trace contextRef="#ctx0" brushRef="#br0" timeOffset="1199">1059 212 11571,'-5'-3'2320,"1"1"-2130,4 2-212,0 0 22,-16 18 44,12-13-44,-12 13 0,16-17 0,0 0 112,0 2-235,0 3-1300,0 2-3876,3-2 5299,3-2 0,-2-2 0,1-2 0</inkml:trace>
  <inkml:trace contextRef="#ctx0" brushRef="#br0" timeOffset="1832">988 635 20804,'52'-52'269,"-1"-2"-269,-9 6-135,-4-12-492,-9-8 134,-9-8 56,-10 0 56,-6 5 314,-9 14 67,-7 15-101,-8 21 101,-5 12 101,-5 10 212,-1 18 214,-4 12-291,2 21 279,6 10-437,7 5 303,11 4-246,3 2-113,6 1 146,3-4-168,6-2 0,4-9 101,7-6-101,1-11 0,1-7 135,3-8-135,2-8-45,5-3-975,1-8-750,3-2-1412,-2-5-4483,0-9 7665,-2-10 0,-14 6 0,-5-3 0</inkml:trace>
  <inkml:trace contextRef="#ctx0" brushRef="#br0" timeOffset="2284">1235 670 10563,'-4'-1'5445,"1"0"-4111,3 1 1053,0 0-1861,25-3-313,2-8 44,24-7-257,-5-13 45,-2-5 22,1-9-67,-3-4-201,-6-9-314,-10-3 111,-11-7 124,-8 2 56,-6 3 145,-14 10 57,-6 14-45,-15 15 67,-6 13 257,-1 8-32,0 11 189,1 10-223,4 16 89,4 16 213,8 12-3796,12 11 3617,6 9-202,6 3-945,10 1 1068,7-5-797,15-6 562,6-9-68,4-10 68,7-11-157,2-12-1602,6-14-2869,3-9 4628,1-14 0,-26 2 0,-9-4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40.81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7 283 22978,'7'0'-90,"-4"23"79,-11 58 11,2 16 0,3-46 0,3 0 112,9 47-112,8-9 0,11-14 45,4-16-45,1-16-123,-2-15-124,2-14-11,-2-8 0,4-20-346,1-19-147,3-27 403,-2-25-390,-19 36 0,-3-2 637,0-2 0,-3-1 101,-2 3 0,-1 1-505,4-35 741,-6 26 548,-3 25-504,-4 18-269,0 12-11,0 4 782,0 4-165,-2 14-371,-3 17 180,-5 22 325,1 13-639,0 9 1,6 3-91,2-3-22,1-3 11,0-9 23,0-9-68,1-7-952,4-10-1042,-1-5-3306,5-8 5334,3-10 0,-6-8 0,1-8 0</inkml:trace>
  <inkml:trace contextRef="#ctx0" brushRef="#br0" timeOffset="276">783 988 22160,'-24'61'44,"1"-1"1,1 1 0,5 0-45,10-5 0,3 0 11,0 1 0,1 0-5,1 0 0,1 0-6,0-4 0,1-1 0,0 41-12,0-19-760,0-19-405,0-21 224,0-18-1993,0-13 2946,5-65 0,-4 43 0,4-42 0</inkml:trace>
  <inkml:trace contextRef="#ctx0" brushRef="#br0" timeOffset="519">712 671 18250,'7'7'3014,"-1"-2"-3138,-6-5 24,30 29 77,-5 10-213,23 35-245,-21 6 324,-12 6-33,-8 3 78,-21 0 84,-6-30 0,-5-2 28,-18 18-101,14-31 0,0-6-1400,-1-9-405,15-15-2542,7-7 4448,9-14 0,0 5 0,2-4 0</inkml:trace>
  <inkml:trace contextRef="#ctx0" brushRef="#br0" timeOffset="794">1489 918 22137,'-52'-18'22,"0"0"1,-36-11-79,59 33 56,4 7 0,7 13 0,5 12 0,7 12 0,3 4-11,11 1 11,10-6-303,12-10-469,11-11-282,2-13-906,3-8-1212,0-18-4111,-2-15 7283,-2-22 0,-20 17 0,-5 3 0</inkml:trace>
  <inkml:trace contextRef="#ctx0" brushRef="#br0" timeOffset="1049">1559 0 21734,'-25'69'231,"0"0"1,3 0-1,6 0-225,10-10 0,4 1-6,1 4 0,1 1 33,-1 1 1,2 1-361,0 0 0,2 0 366,-1-3 1,2 0 72,0-5 0,1-2-123,4 40-23,-2-20-480,-1-24-663,0-16-828,5-19-1625,3-8 3717,14-21 1,-15 8-1,4-9 1</inkml:trace>
  <inkml:trace contextRef="#ctx0" brushRef="#br0" timeOffset="1417">1912 847 21510,'-49'17'11,"0"0"0,-28 19 45,70 0-56,6 5 0,10 2-11,8-1-235,15-5-214,3-10-55,4-12 358,-6-8 90,0-19 11,-9-12 0,-5-15 112,-7-5 280,-6 5-135,-3 10 23,-3 13-224,0 9-168,0 6 101,-2 1 11,-3 9 56,-1 5 0,0 13 0,4 3 0,2 3 90,1-2-90,7-3-79,2-5-716,8-7-1771,-3-8-2813,2-10 5379,0-20 0,-7 11 0,-2-10 0</inkml:trace>
  <inkml:trace contextRef="#ctx0" brushRef="#br0" timeOffset="1653">2194 248 22003,'-4'67'201,"1"-1"1,-1 1 0,2-2-202,1-8 0,2-1 39,0 0 1,0 1-40,2-4 0,0 0 101,7 42-79,1-12-22,-3-19 34,1-14-90,-6-16-584,0-13-345,-2-9-427,-1-8-1950,0-3-4178,-4-14 7540,-7-13 0,4 8 0,-4-5 0</inkml:trace>
  <inkml:trace contextRef="#ctx0" brushRef="#br0" timeOffset="1807">1912 636 17913,'77'8'2510,"-19"20"-3681,-3-10 1,-1 3-6002,10 35 7172,-12 2 0,-25-27 0,-12-7 0</inkml:trace>
  <inkml:trace contextRef="#ctx0" brushRef="#br0" timeOffset="2119">2371 1306 21846,'74'-38'7,"0"0"1,-6 3-1,-10-1-107,-13-14 44,-18-4 56,-13-4-101,-12 5 22,-14 9 79,-10 12-145,-18 15 145,-8 8 0,1 8 22,6 11 45,9 9 68,16 17 223,19 42-167,29-9-180,-6-18 0,5-1 78,7-11 1,4-3-90,2-1 0,1-1-314,-1-4 1,-1-2-3587,36 9 3900,-15-15 0,-30-14 0,-13-8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41.84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2011 21936,'9'-59'89,"2"7"-111,6 27 22,2 1 0,0 1-34,2-1 90,1 2-89,5-5 44,4-2-11,8-7 67,4-3-67,2-1-45,1 0 34,-3 2 11,-3 3 0,-4 3-22,-7 6 55,-6 4 12,-7 6-45,-6 5 0,-2 4-11,-5 2 33,1 1-67,-3 1 45,1 1 0,-1 1-257,-1 1-191,2 0-695,-2 0-1535,1 0-1771,-5 0 4449,-8 0 0,5 0 0,-5 0 0</inkml:trace>
  <inkml:trace contextRef="#ctx0" brushRef="#br0" timeOffset="981">283 1341 20636,'44'-13'123,"-4"3"-123,-9 10 11,1 0-11,-1 0 0,-1 0 11,-6 0-67,-4 0 112,-6 0-67,-4 0 11,-4 0 0,-3 0 0,-2 0 2130,-1 0-2220,0 7 90,0 8 0,2 14 0,1 13 0,3 8 11,1 5 0,3-2-11,1 1 0,1-8 23,-1-4-46,-1-14 23,-3-6-89,-1-11 44,-2-6 67,0-3-22,-3-2 45,0 0-9289,-1 0 9244,-7 0 0,5 0 0,-6 0 0</inkml:trace>
  <inkml:trace contextRef="#ctx0" brushRef="#br0" timeOffset="1965">1165 671 19527,'-39'-10'45,"5"2"-68,19 8-10,1 0-24,-3 6 57,0 4 0,-2 8 23,3 1-79,3 3 44,5-1 12,4 2 0,3-1 45,1 3-45,9 3 79,8 4-79,11 0 56,9 0-56,0-3 0,-1-2-11,-4-3 67,-7-3-56,-6-2 0,-7-3-45,-3 0 34,-6-2-45,0-1-135,-3-4 146,-3-1-78,-8-5 101,-6-2-34,-10-8-583,1-5-45,1-9-537,7-4-785,8-1-2857,4 1 4863,6 3 0,0 9 0,0 3 0</inkml:trace>
  <inkml:trace contextRef="#ctx0" brushRef="#br0" timeOffset="2332">1518 883 15437,'16'9'2297,"-3"-2"-1882,-13-7 156,0 0-347,57-47-45,-42 26-89,42-41-169,-56 39 79,-15-1 0,-7 6 12,-19 6-12,-1 7 0,-3 4-146,6 6 112,4 8-10,9 10 44,6 5 0,8 6-34,6-1 79,3 4-45,14 2 134,12-3-111,23-2 44,15-9-67,14-8-191,8-8-1467,0-7-1636,-3-7 3294,-12-12 0,-30 7 0,-14-5 0</inkml:trace>
  <inkml:trace contextRef="#ctx0" brushRef="#br0" timeOffset="2750">2012 1 20938,'-4'55'209,"1"0"1,0 1-1,1-3-153,-3 31 45,4 1-68,-1-2-10,2-6-23,2-5 33,5-7 1,2-9-23,5-4-11,2-6 79,-3-3-79,4-4 0,-1-5 11,-1-5-11,0-6-135,-3-8-89,-5-3-201,-1-8 256,-4-1-144,0-3-460,0 0-1357,2 0-1186,-2-9-4315,1-8 7631,-3-12 0,0 11 0,0 2 0</inkml:trace>
  <inkml:trace contextRef="#ctx0" brushRef="#br0" timeOffset="2950">1694 636 19134,'67'-8'-855,"1"0"0,-5 1 0,-6 4-6798,11 8 7653,-7 3 0,-28-1 0,-9-2 0</inkml:trace>
  <inkml:trace contextRef="#ctx0" brushRef="#br0" timeOffset="3387">2329 777 19796,'-15'55'89,"2"-4"-77,13-11 44,0-4-56,10-5 168,4-5-157,11-10 0,6-7-11,4-5-370,1-8-213,-1-14-290,-6-9 222,-6-15 573,-9 2-23,-7 1 90,-4 11 11,-3 6 516,0 11 33,0 6-303,0 3-123,0 2 101,-2 0 56,-1 3-268,0 8 223,0 9-190,2 9 112,1 3-157,0 1 0,6-2 224,7-1-224,7-6-22,3-5-2029,2-9-1703,-1-5 3754,0-6 0,-11 0 0,-4 0 0</inkml:trace>
  <inkml:trace contextRef="#ctx0" brushRef="#br0" timeOffset="3722">2753 777 18518,'3'13'2824,"0"-2"-2678,-3-11-146,0 0 123,0 33-11,0 7-79,0 37 247,0 2-235,4 4 45,3 1-79,6-5 56,0-8-67,2-9 0,-3-11 0,0-8 112,-2-12-112,-2-7-11,-1-9-202,-3-8-212,-1-4 257,-1-3-572,-2-4-829,0-13-571,-7-8-1255,-2-16 3395,-8-4 0,7 18 0,2 4 0</inkml:trace>
  <inkml:trace contextRef="#ctx0" brushRef="#br0" timeOffset="4006">2647 706 20233,'54'-22'-49,"1"0"1,9 22-1,-9 13-5645,-20 22 5638,12 41 22,-38-31 1073,-5 3-1196,-12-1 480,-9-1-1881,-10-4-1669,-6-7 3227,3-13 0,13-10 0,6-8 0</inkml:trace>
  <inkml:trace contextRef="#ctx0" brushRef="#br0" timeOffset="6651">1200 1130 17454,'-40'14'-34,"3"-3"56,11 1-22,2-5 34,-1-1-23,5-3-22,4-1-101,7-2-594,4 0-1277,4 0 1983,1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50.02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107 135 21140,'-11'88'196,"6"-38"0,1 1-174,1 3 1,0 2 22,0 3 0,2 2-12,0-1 1,2-1-34,0-3 0,2-1 39,0-3 0,1-2 40,10 36 10,0-11-89,0-16-705,-5-14-483,-1-16-885,-5-14 202,-2-8-5099,-1-28 6970,-5-19 0,3 10 0,-3-4 0</inkml:trace>
  <inkml:trace contextRef="#ctx0" brushRef="#br0" timeOffset="171">1 241 15616,'4'-55'2638,"-1"1"1,39-25-2728,5 55 89,37 26-11,-7 16-157,2 13-863,-7 15-1669,-15 9-1379,-20 7 4079,-18 5 0,-13-27 0,-6-8 0</inkml:trace>
  <inkml:trace contextRef="#ctx0" brushRef="#br0" timeOffset="337">142 840 19437,'52'-9'78,"1"-1"1,40-5-124,-50 15-941,-3 10-1266,-6 4-2690,-4 7 4942,-6 0 0,-12-10 0,-4-4 0</inkml:trace>
  <inkml:trace contextRef="#ctx0" brushRef="#br0" timeOffset="522">600 840 17767,'15'1'2858,"-4"0"-2858,-11-1 67,0 37-67,0-3 33,0 33-77,2-13-617,1-6-1715,0-5-1276,0-16 3652,-2-23 0,-1-2 0,0-15 0</inkml:trace>
  <inkml:trace contextRef="#ctx0" brushRef="#br0" timeOffset="667">636 170 20681,'16'97'-9831,"-3"0"8815,-13 1 0,0-42 0,0-14 1</inkml:trace>
  <inkml:trace contextRef="#ctx0" brushRef="#br0" timeOffset="992">600 1123 18776,'60'-49'18,"0"1"1,-6 4 0,-8 5-19,-9 11-224,-13 1 213,-11 5-392,-7 2 313,-9 7 56,-11 4-123,-8 5 157,-9 2 135,-3 16 67,4 6 100,4 19 0,8 7-22,10 7-156,5 5-113,18 2 269,8-3-280,15-4-683,5-12-2959,-1-13 3642,-1-13 0,-18-11 0,-6-4 0</inkml:trace>
  <inkml:trace contextRef="#ctx0" brushRef="#br0" timeOffset="1359">918 1052 20546,'54'-78'653,"-1"1"1,-2 4 0,-4 7-654,9-6-2449,-4-3 2136,-3-7-214,-12-6-235,-12-4-2721,-14-2 3281,-7 9-985,-21 12 1154,-11 22 111,-53 19 482,15 19-348,-23 15 586,37 19-517,10 17-214,12 22 112,14 18-67,8 18 600,6-41 0,4 0-645,4 2 0,3 0-62,0 2 1,4-2 0,3-5 0,4-2 1595,-1-3 1,2-1-1602,18 31-896,-1-10-898,1-12-1948,0-10-5466,5-15 9208,5-14 0,-22-10 0,-4-6 0</inkml:trace>
  <inkml:trace contextRef="#ctx0" brushRef="#br0" timeOffset="1774">1553 946 20434,'-12'-59'538,"0"0"0,-29-2 0,-9 27-634,9 63 1,-1 17 134,-8-29 1,6 6-7,22 41 1,21 3-34,29-12 0,20-10-672,8-15-5728,7-14 4954,-1-21-1283,0-27 1608,-7-27 1095,-31 16 0,-5-4 26,-1-9 0,-5-3 56,-4-6 0,-3-1 240,-1-4 1,-3-1 190,-3 4 1,-2 1 189,-3 8 1,-1 3 1004,-11-30-551,-4 34 1801,5 24-2932,6 19 45,4 8-45,1 22 3382,1 17-3147,2 33-56,2 21-1673,1-40 0,1 2 1500,3 5 0,0 0 43,1-2 0,2 2 1,3 19 1,1-1 5,-4-21 0,-1-2-56,1 11 0,-1-5 0,-4 7-11,-1-19-124,0-16-347,0-14-448,0-12 2433,0-4-6926,1-6 5436,2-15 1,-2 11-1,1-10 1</inkml:trace>
  <inkml:trace contextRef="#ctx0" brushRef="#br0" timeOffset="1919">2082 1405 17050,'-59'6'0,"-1"0"0,-35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48.11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424 538 20546,'-13'53'145,"1"0"1,0-1 0,3 1-146,0 39-672,4 2 784,4-4 12,1-6-124,5-11 219,5-14-702,3-14-625,4-15-495,-1-15 100,0-12-1802,-1-31 3305,-1-24 0,-8 14 0,-2-4 0</inkml:trace>
  <inkml:trace contextRef="#ctx0" brushRef="#br0" timeOffset="206">1 150 21465,'87'-40'-19,"-1"-1"1,0 5-1,-3 9-1595,-14 21 1,-2 8 783,-1-3 1,0 4-970,-5 5 1,-2 5-2247,-8 2 0,-3 4 4281,24 36 0,-34-23 0,-18-3 0</inkml:trace>
  <inkml:trace contextRef="#ctx0" brushRef="#br0" timeOffset="586">636 1349 20076,'43'-26'431,"0"0"0,36-24-307,-18 8-23,-7-3-101,-4-1 11,-11 0-11,-10 0 11,-14 6-11,-9 3 0,-6 11-134,-14 7 134,-10 11-225,-16 4 225,-8 6-22,3 10 67,2 5-57,11 15 24,10 1 21,12 5 125,6 3-91,12 6-45,12 2 169,18-1-169,17-4-22,10-8-202,4-8-1041,1-10-2299,-3-9-5690,-7-5 9232,-12-17 0,-22 9 0,-11-9 0</inkml:trace>
  <inkml:trace contextRef="#ctx0" brushRef="#br0" timeOffset="887">1236 961 21230,'33'56'45,"1"-2"56,10-3-101,-4-6-124,-6-7-627,-4-8-1030,-7-5-1446,-6-10-1804,-6-6 5031,-3-9 0,-5-1 0,0-1 0</inkml:trace>
  <inkml:trace contextRef="#ctx0" brushRef="#br0" timeOffset="1090">1624 891 16983,'3'12'4393,"-1"-3"-4438,-67-29 45,10 54-23,-36-19-83,52 29 0,6 12-3505,8-12 1,2 1 281,-21 40-5242,13-25 8786,20-42 0,6-13 0,5-5 0</inkml:trace>
  <inkml:trace contextRef="#ctx0" brushRef="#br0" timeOffset="1384">2012 79 22070,'0'78'37,"0"-1"1,0 0-1,0-3-37,0-10 0,0-2-1282,0 0 1,0-1 1281,0-2 0,1 0 0,1-3 0,-1-2 61,1-3 1,-1-2 5,4 40-134,-4-15 262,1-15-1248,-2-17 266,0-12-1050,0-15-1054,0-7-4258,-12-16 7479,-8-18 1,3 11 0,0-9 0</inkml:trace>
  <inkml:trace contextRef="#ctx0" brushRef="#br0" timeOffset="1561">1659 679 21555,'-4'-94'1009,"15"18"-1055,19 61 46,22 8-381,15 4-919,13 18-1736,7 7-5872,3 13 8908,-4 1 0,-39-17 0,-11-6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1:46.97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318 1 20513,'10'59'186,"0"1"1,-1-1 0,-3-1-187,-5-6 0,-2 0 28,1 0 0,0-1 17,0 49 11,4-8-22,3-13-12,4-11-22,0-17-773,1-14-830,-6-12-1388,-1-15-3441,-4-3 6432,-10-12 0,6 3 0,-6-3 0</inkml:trace>
  <inkml:trace contextRef="#ctx0" brushRef="#br0" timeOffset="218">1 565 20804,'74'63'325,"-4"-2"-774,-3 0 449,-10-12 95,-17-17 1,0-2-1296,22 10-1343,2-8-964,0-12 3507,-1-11 0,-29-7 0,-8-2 0</inkml:trace>
  <inkml:trace contextRef="#ctx0" brushRef="#br0" timeOffset="403">953 565 20557,'-51'46'-56,"0"0"0,4-2 0,2 3 56,-8 18 0,7-2 0,6-6 0,6-12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57.88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1 705 17913,'31'-43'359,"2"3"-359,-8 20 78,5-4-78,5-4 23,4-2 44,6-4-67,2-3 0,0-2 235,0-1-156,-6 0 44,-3 4 78,-7 2-66,-4 6 10,-6 4-145,-6 6 45,-5 6-34,-6 6-11,0 4-11,-3 2-101,0 0 101,0 0 11,0 0-179,1 0-280,-1 0-2818,0 0 0,-1 0 0</inkml:trace>
  <inkml:trace contextRef="#ctx0" brushRef="#br0" timeOffset="606">353 35 18709,'43'-19'761,"-3"3"-749,-3 16-1,1 0 1,0 0-1,0 0-11,-3 0 0,-2 0 11,-6 0-11,-5 0 34,-7 0-12,-5 0-22,-5 0 0,-3 0 0,-2 0 526,0 0-526,0 7-44,0 8 100,0 15-56,-5 9 0,-1 10 0,-6 0-23,1 2-44,2-6-325,3-7-370,3-7-325,2-8 303,1-7-751,0-6-2298,0-5 3833,0-3 0,0-2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01.34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1 354 21835,'43'72'22,"0"0"-22,5-6-33,-1-4 100,-4-9-67,-4-11 0,-9-11 67,-6-12-45,-6-7 23,-9-8 34,0-3-1,-1-17 0,3-13-134,0-24 56,-1-12 0,-4-5-22,-4 7 44,-2 8-22,0 13 45,0 14-11,0 11-68,-1 9-55,1 6-135,-2 2 123,2 2 22,0 16 79,0 13 0,8 17 34,5 7-45,11-2 11,3-7-146,1-9 79,-1-13-101,-3-10 168,-5-8 78,0-9-78,-4-15 34,2-15-34,-3-17-34,-2-8 1,-4 1-1,-6 6-100,0 8 78,-2 12-314,0 9-56,0 9-751,0 7-1187,0 3 975,0 10-650,0 9-3026,0 14 5065,5 8 0,-4-14 0,5-5 0</inkml:trace>
  <inkml:trace contextRef="#ctx0" brushRef="#br0" timeOffset="363">918 636 16782,'-15'-84'44,"-4"17"113,-11 58 90,-2 5-236,0 2 22,3 8-33,3 8-11,4 11-34,8 9 90,5 3-45,7 2 0,8-1 0,12-1 146,13-5-101,15-5-45,7-9-448,3-8-1895,-3-6-4278,-6-18 6621,-8-14 0,-18 8 0,-8-4 0</inkml:trace>
  <inkml:trace contextRef="#ctx0" brushRef="#br0" timeOffset="846">1059 1 20591,'-7'64'18,"-1"0"1,2-3 0,1-3-8,4 16-11,1-5 0,4-7 0,2-10 34,6-9-34,-1-11 11,-1-12 45,-2-10-11,-4-5 78,0-4-123,2-9-123,-1-12-303,2-17 57,-1-10 257,-2 1-23,0 6 57,-4 12-34,2 7-34,-1 11 101,0 4-224,0 5 101,4 1 101,4 1-12,3 11 1,3 8 67,0 16 11,-4 7 0,-3 5 33,-5 1-33,-2-4 0,-1-5 23,-8-10-79,-4-5-359,-11-11-414,-3-6-594,-1-5-594,-1-4-2387,6-12 4404,5-1 0,9-1 0,4 4 0</inkml:trace>
  <inkml:trace contextRef="#ctx0" brushRef="#br0" timeOffset="1147">1270 706 15762,'-20'29'-7463,"4"-4"7463,7-16 0,6-3 0,0-5 0</inkml:trace>
  <inkml:trace contextRef="#ctx0" brushRef="#br0" timeOffset="3001">1694 389 20681,'-43'-13'-56,"7"3"56,20 13-79,5 0 34,4 6-100,2 0 145,3 6 0,1 3-23,1 4 23,9 5 0,7 4 0,11 2-56,4 1 79,-1-1-23,-3-4 0,-8 0-34,-6-4-55,-7 3-292,-3-3-146,-3 3-179,-7-2 67,-5-5 236,-6-6 190,-7-8-101,2-4 90,-2-3-437,3-11-997,2-5-2107,7-11 3765,5-1 0,6 12 0,2 4 0</inkml:trace>
  <inkml:trace contextRef="#ctx0" brushRef="#br0" timeOffset="3401">1835 671 15303,'6'14'1535,"-1"-3"-1334,-5-11 1,0 0-146,33-9-34,-18-3 45,25-11-67,-31-2-123,-3-4 34,-5 1 55,-4 2 23,-8 4 11,-7 7 45,-9 3 201,-3 8-78,3 1-168,2 3 34,7 2-23,4 7-11,7 7 291,4 10-212,2 7 168,3 4-57,11 1-156,6-1 257,11-6-280,2-5-22,1-10-247,1-7-1232,-2-7-2309,-5-7 3799,-3-12 0,-12 8 0,-3-7 0</inkml:trace>
  <inkml:trace contextRef="#ctx0" brushRef="#br0" timeOffset="3756">2047 495 18989,'-11'70'425,"4"-4"-290,5-20-79,2-3-33,0-1 44,0-9 0,0-8-67,3-11 112,-1-8 11,2-4 68,1-8-180,-2-12 11,2-17-10,-3-13-1,1-7-22,-3 5-1,0 7-55,1 13 45,1 8-113,0 11-234,0 5-237,1 3-245,6 3-169,6 0 12,8 0-1311,7 5-2747,5 3 5066,3 4 0,-17-4 0,-3-2 0</inkml:trace>
  <inkml:trace contextRef="#ctx0" brushRef="#br0" timeOffset="4170">2258 459 19549,'21'68'224,"-1"-3"-201,2-18 100,-1-6-123,-1-8-302,-3-8-1065,-3-8-169,0-7-3002,-3-6 4538,4-6 0,-8 1 0,-1-3 0</inkml:trace>
  <inkml:trace contextRef="#ctx0" brushRef="#br0" timeOffset="4365">2541 459 16916,'0'10'840,"0"-3"-739,0-7-79,0 0 12,-54 60-68,35-28 12,-39 47-1322,51-43-1536,4-5 2880,2-8 0,1-10 0,0-7 0</inkml:trace>
  <inkml:trace contextRef="#ctx0" brushRef="#br0" timeOffset="4735">2505 742 16165,'4'2'1434,"-2"1"-985,-2-3-180,0 0-269,73-29-67,-43 6-617,54-28-156,-66 13-158,-10-3 785,-4 3 213,-8 3 23,-8 10 234,-10 7 281,-8 11-67,0 3-303,3 4 34,4 6-90,5 8 134,1 11-89,7 8-79,4 6 181,3 1-114,6 0 34,8-2 12,8-6-79,8-6-112,2-7-135,3-10-1736,-1-3-4303,0-6 6174,-1-12 0,-14 9 0,-4-9 0</inkml:trace>
  <inkml:trace contextRef="#ctx0" brushRef="#br0" timeOffset="5197">2823 530 19370,'2'85'359,"-1"-11"-292,-1-44-45,0-6 135,3-5-157,0-6 101,3-7-34,2-2-56,-1-4 0,3-5-11,1-11-33,-1-11 33,1-10 0,-4-1 0,3 2 0,0 5 0,1 3-23,1 7-77,0 3 156,1 6-135,4 3 46,2 3 21,5 3 12,2 2-44,3 1-80,1 0 80,-3 1-1,-4 2 45,-3 2 0,-7 0 11,-4-2-11,-3-2 0,-5-1 56,1 0-9887,-2 0 9770,-4 0 0,3 0 1,-3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13.93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32 699 18082,'59'-10'22,"-1"2"-22,-11 11-45,5 1 45,2 1-393,0 1-368,-7-5-1155,-4 1-3418,-10-2 5334,-9 0 0,-12 0 0,-7 0 0</inkml:trace>
  <inkml:trace contextRef="#ctx0" brushRef="#br0" timeOffset="550">209 382 15392,'13'3'2162,"-3"-1"-2150,-10-2 144,0 0-156,0-4-11,0 3-34,0-2 79,-6 13-56,-7 4 22,-6 10 0,-5 1 22,0 1-22,2-3 0,1-1-22,2-3 10,1-3 12,3-3 0,0-2 34,5-3-68,1 0 34,3-2 0,1 0 0,2-2-67,2 2 67,-1-3 0,2 4 0,0-1-11,0 5 22,0 2-11,0 2 0,2 4 79,5 3-79,2 2 100,10 6-55,1 0 90,4 2-135,1 0 0,-1-4 79,1-1-79,-1-5-348,-5-1-1154,0-1-3338,-8-3 4840,-4-2 0,-4-7 0,-3-5 0</inkml:trace>
  <inkml:trace contextRef="#ctx0" brushRef="#br0" timeOffset="1147">914 65 20031,'8'87'67,"-3"-2"-67,-5-21 45,0 0-34,2-5-22,-1-5-79,4-8-470,-2-10-807,1-7-56,-2-9-1199,-1-8-2185,-1-7 4807,0-5 0,0 0 0,0-2 0</inkml:trace>
  <inkml:trace contextRef="#ctx0" brushRef="#br0" timeOffset="1654">985 100 15829,'4'-17'2309,"0"3"-2242,-4 14-67,0 0 0,12-30-34,0 22-11,12-22 45,-1 32-56,-1 10 0,-1 6 56,-4 10-11,-5 5-46,-5 3 46,-4 0-34,-2 1 1,-1-4 44,-4-4 0,-2-5-23,-5-7-55,1-6 78,2-5-56,4-3 56,3-2-258,1-1 191,8 3-11,3 3 44,8 3 23,1 7 11,-1 1 0,-1 8-11,-4 0 33,-4 5-22,-6-1 0,-3-3-34,-1-1 34,-9-5 45,-4-2 11,-12-7-11,-2-4-45,-3-3-22,-1-4-180,3-6-695,1-4-256,6-11-1514,9-3-2330,5-2 4997,6 3 0,1 11 0,0 3 0</inkml:trace>
  <inkml:trace contextRef="#ctx0" brushRef="#br0" timeOffset="2131">1408 206 17678,'0'67'930,"1"-3"-684,-1-26-167,0 4-68,0-1 135,5-3-124,0-3 23,5-9 33,-2-7-22,-1-7 90,-1-8 34,-3-1 32,3-3-77,-2-16-135,3-10 0,0-20 0,-2-5 22,-2 4-44,-2 5 55,-1 9-33,0 10 0,0 5-123,0 8 101,0 4-45,0 3-662,0 3 46,4 0 100,6 0-313,8 1-684,6 9-2701,4 1 4281,-1 8 0,-10-9 0,-6-2 0</inkml:trace>
  <inkml:trace contextRef="#ctx0" brushRef="#br0" timeOffset="2469">1761 311 16927,'-9'-9'3160,"1"2"-3126,8 7-102,0 0 124,-26 79-33,19-45 33,-18 60-56,32-69 0,4-7 0,4-8-112,4-4-45,-1-5-134,3-15-292,-2-9 303,-3-18-112,-7-4-259,-6-2 304,-3 7-157,-7 9-437,-6 10-124,-9 11-660,-1 6-1402,3 5 270,8 9 2857,7 3 0,4-2 0,1-2 0</inkml:trace>
  <inkml:trace contextRef="#ctx0" brushRef="#br0" timeOffset="2964">1726 276 19078,'69'54'86,"1"1"0,-5-6 0,-15-8-64,-32-22 57,0-7-57,-1-5 57,-4-5-68,-3-4-22,-2-11 22,-1-8-11,-4-10 0,0-1 12,-3 6-68,0 6 56,0 8-46,0 6 46,0 5-537,0 1 492,0 11 45,1 6-11,2 13 22,3 3-11,3-2 134,3-4-89,2-6 123,-1-8 67,2-5-212,-2-6 145,3-15-168,1-11 11,-2-17-33,-2-10-12,-5 2-403,-4 4-369,-3 8 133,-1 13-447,0 10-1401,0 9-1211,-2 7-850,0 10 4582,-1 5 0,1-2 0,2-1 0</inkml:trace>
  <inkml:trace contextRef="#ctx0" brushRef="#br0" timeOffset="3318">2572 206 20333,'-63'6'45,"12"2"-45,40 13-78,6 1 167,2 2-66,3 3-23,6 1 22,4 2-22,8 0 0,4-3 0,-2-1-22,-1-3 22,-5-3 0,-3 0-34,-7-4-223,-3 4-1,-1-1-89,-12 3-91,-6-3-211,-14-4-24,-1-6-570,3-5-1614,8-5 2857,9-13 0,7 10 0,6-9 0</inkml:trace>
  <inkml:trace contextRef="#ctx0" brushRef="#br0" timeOffset="3674">2572 523 16826,'2'5'1166,"0"-1"-1166,-2-4-46,0 0-603,79-47-617,-47 19 666,15-4 0,-5-3-1562,-29-1 1770,-6 4 392,-8 4 1379,-13 10-685,-4 5 191,-10 9-369,1 1-225,3 3 45,6 7-190,4 5 179,5 9-146,4 6 23,3 2 178,2 3-301,10 1 100,6-5-89,12-3-78,6-8-24,5-8-918,3-5-2230,2-7 3160,0-12 0,-20 9 0,-5-9 0</inkml:trace>
  <inkml:trace contextRef="#ctx0" brushRef="#br0" timeOffset="4035">2961 276 19594,'2'58'280,"2"-5"-145,3-25-79,1-4-34,-2-5-22,-2-7 78,-1-6-10,-1-3 88,-1-3-100,-1-3 0,1-11-56,1-9-33,2-9 10,-1 0 46,3 2 22,-1 6-45,2 3 11,1 4-112,2 3 101,-1 4 0,3 1-90,0 6 90,4 0-44,0 3 44,5 0-605,-4 2-1345,-2 4-661,-6 4-4549,-5 4 7160,-3-1 0,-1-7 0,0 0 0</inkml:trace>
  <inkml:trace contextRef="#ctx0" brushRef="#br0" timeOffset="5416">914 1052 18574,'70'-3'320,"1"0"1,-1-1-1,2 1 1,0 0 0,-1 1-159,25 2 0,0 0-1114,-26 0 1,1 0-1,0 0 993,2 0 0,0 0 0,-1 0-41,-2 0 0,-1 0 0,-2 0-11,22 0 0,-5 0-521,-13 0 0,-6 0-1933,30 3-2217,-38-1 4682,-30 2 0,-18-2 0,-9-1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34.67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28 15650,'37'-15'291,"-1"3"-235,-11 12-56,5 0 0,4 0 0,0 0 22,3 0-22,-2 0 0,-1 0 0,-2 1 56,0 1-33,0 1-23,1 1 0,1 0-56,4 0 56,3 0 11,2-1-11,3 4 0,3-2-34,0 1 57,6-1-23,1-3 33,2 1 46,3 0-68,-3 0-11,-1-1 22,-3 1-55,1-3 66,2 1-21,2-1 44,1 0-56,1 0 22,-1 0 45,5 0 68,3 0 22,3 0-45,-2 0-112,-3 0-11,-5 0 11,-1 0 33,-5 0-33,-1 0 0,-1 0-22,0 0 22,-4 2 0,0-2 0,-7 3 22,-5-3 34,-10 1-56,-8-1 45,-9 0 213,-5 0-124,-3 0-89,-1 0-23,0 2 34,-1-2-67,0 1 56,0 1-45,0-2 22,0 1-10,0 1 55,0-2-22,0 1-325,0 1-1267,0 2-1915,0 1 3462,0 1 0,0-3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41.52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123 205 20916,'-19'-62'448,"5"13"-448,14 48-11,0-2-67,0 1 78,8-5-34,6 1 23,7-3-101,6 4 112,-3 1-22,-1 4-91,0 0 102,-4 0-34,-3 5-101,-4 5 113,-4 6 33,-5 6-45,-2 4-11,-1 1 67,-5 2-22,-5-3 0,-5 0 11,-3-6-34,3-1-111,2-7 100,5-2 0,4-4 90,3-1-135,1-2 90,0-2-101,0 1 45,0-2 0,2 0 56,11 1 0,6 1-22,9 0 22,2 3 0,0 1-123,-1 3 89,1 5-11,-3 3 45,0 6-33,-6 1 33,-2 5-45,-6-1 11,-4 2 12,-3-2 22,-5 1 0,1 0 22,-2-1-100,-4 0 145,-5-1-67,-8-2 45,-6-1-45,-3-3-11,-5-3 0,0-2 11,-3-4 67,-3-2-56,1-5 112,-1-2-100,2-3-12,0 0 146,2-3-157,0-7 22,5-3-11,4-7-11,8 3-661,5-2-1782,7 3-1781,3-5 4224,17-1 0,-12 8 0,11 2 0</inkml:trace>
  <inkml:trace contextRef="#ctx0" brushRef="#br0" timeOffset="475">934 170 20983,'12'82'236,"-1"-2"-191,-6-18-45,1 1 0,-3-2 78,3-7-78,-2-4 0,1-11 0,0-8-11,0-9 11,0-8-247,-1-7-89,-2-5-291,-1-2-707,-1 0-2644,0-9-5030,0-10 9008,-4-15 0,3 12 0,-3 2 0</inkml:trace>
  <inkml:trace contextRef="#ctx0" brushRef="#br0" timeOffset="723">652 99 17700,'-14'-15'3541,"4"3"-3238,10 12-259,0 0-44,15-20 0,11 14-11,22-14-45,8 18-45,5 2-1165,0 8-1670,-6 8-2733,-5 8 5669,-9 6 0,-20-14 0,-7-3 0</inkml:trace>
  <inkml:trace contextRef="#ctx0" brushRef="#br0" timeOffset="1049">1322 346 20860,'15'54'44,"-1"-1"1,11 40-33,-16-51 32,0-6-44,-1-5-593,-1-9-483,-2-6-717,-1-7 292,-3-5-2264,1-2 3765,-2-14 0,0 9 0,0-9 0</inkml:trace>
  <inkml:trace contextRef="#ctx0" brushRef="#br0" timeOffset="1221">1357 28 17465,'-1'-15'-370,"0"3"-1221,1 12-232,0 0 0,0 0 1</inkml:trace>
  <inkml:trace contextRef="#ctx0" brushRef="#br0" timeOffset="1691">1604 593 18742,'60'-38'168,"-10"4"-44,-35 13-91,-5 1-33,-4 1 0,-3 3 11,-3 1 23,-6 2 89,-3 5 79,-9 1-11,-3 5 22,-3 1-124,2 2-55,2 7 89,6 6-89,5 9 66,4 5-77,4 3 33,1 3 101,9 1-135,7-1 23,12-6 67,5-4-90,4-8-44,2-8-202,-3-4-1345,1-4-1031,-6-5-4615,-5-9 7215,-4-7 0,-13 6 0,-2 2 0</inkml:trace>
  <inkml:trace contextRef="#ctx0" brushRef="#br0" timeOffset="2254">1957 417 17935,'12'10'3306,"-2"-3"-3048,-10-7-169,0 0-89,-2 2 0,1 7 45,-2 9 0,5 10-23,2 3-22,4 0 23,1-4-23,0-3 0,-2-6 0,-2-8 134,-2-4-67,-1-5-33,-1-1 22,0 0 11,-1-5-112,0-11 45,0-11-11,0-9 11,0-3 0,0 2 0,1 4-11,2 2 11,4 4-134,4 5 122,3 1 12,2 5-44,4 1-46,4 3 79,9 3 11,5 3-67,6 3 44,3 2 23,-2 1 0,-3 0-33,-8 0 89,-7 0-56,-9 0 0,-8 0 11,-6 0-56,-2 0 90,-2 0-45,0-1 0,0 0 45,0-1-57,0 0 12,0 0 0,0 0-33,0 1-90,0-1-68,0 1-3708,0 0 795,-2 1 3104,-5 0 0,4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6:03.42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15 17431,'68'-8'437,"11"1"-246,19 12-23,-37-4 0,2 0-2180,10 0 1,2 0 2061,9 0 0,2-1-22,7 1 0,2 0-28,-28 0 0,0 0 0,0 0 0,3 0 0,1 1 0,-1-1-629,3 1 0,-1 0 1,0 0 628,-1 1 0,0-1 0,-1 1-8,-2-1 1,0 1-1,-1-1 8,26 2 0,-2 1 17,-11-1 1,-2 1 10,-10-1 0,-3 1-315,-12-1 0,-3 0 287,25 1 1117,-24 0-1083,-22-4 2397,-15 1-2420,-7-2 1817,-5 0-1716,-1 0 2127,-1 0-2060,2 0-179,-2 0-1199,1 0-493,-1 1-515,2 6-1457,1 0 3664,3 4 0,-3-6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47.81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106 177 20445,'4'-33'1681,"-1"7"-1379,-3 25-133,0 0-371,0 0 191,0 5-23,0 14 34,0 13 11,0 21 12,0 11-23,2 8 0,4 4 33,3 0-33,3-6 0,-2-5 0,-2-10-22,-2-9 22,-1-6 0,-1-8-11,-2-4-101,-1-9-112,-1-4-68,0-6-32,1-4 234,0-2-1793,0-2-1142,-1-14-3653,0-9 6678,0-20 0,0 17 0,0 1 0</inkml:trace>
  <inkml:trace contextRef="#ctx0" brushRef="#br0" timeOffset="453">1 71 12714,'16'20'2869,"-4"-5"-2287,-12-15 247,0 0-549,0-26 247,2 15 56,3-20-314,5 23-202,3 1-45,6 2-10,1 1-12,5 3-12,2-1 12,-2 2 0,2 0-22,-3 0 22,-1 9 0,4 10-22,-2 14 78,5 13-56,-6 6 0,-2 7 0,-7 2 112,-7-1-112,-4-2 11,-4-6 78,-3-3-77,-9-6-24,-11-1-122,-11-8-549,-5-5-46,1-12-313,1-8-1949,7-6-3206,6-10 6197,11-4 0,6 2 0,5 0 0</inkml:trace>
  <inkml:trace contextRef="#ctx0" brushRef="#br0" timeOffset="1505">671 1 21398,'2'50'28,"1"0"0,2 47 17,0-21-45,0 3 0,3 1-45,-2-4 135,0-4-180,-1-9 90,-4-10 0,2-9 56,-3-11-45,3-11-11,-3-7 56,3-8-11,-3-4 22,2-2 0,-2-1 1,1 0-68,-1 0 44,2 0-55,-1 0 11,3 0 0,4 0 179,8 0-111,5 0 10,6 2 68,6-2-135,2 3 157,4-3-146,-2 1 35,-1-1 10,-5 0-56,-6 0 45,-5 1-56,-10 0 0,-3 0 12,-4 0-12,0 0 22,0 0-22,-1-1 11,-1 0-3204,-1 0 683,0 3-1177,0-1 3687,0 3 0,0-3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54.93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 22092,'1'73'82,"0"0"0,0-1 1,-1-3-55,0-15 0,0-1 0,0 4 0,0 2-28,0-1 0,0 1 0,0 2 0,0-1 28,3-2 0,1-1-28,-1-4 0,1-1 0,10 37 22,-2-17 1,0-20-23,-3-14 0,-3-15 79,-1-10-46,-2-9-21,-2-3 44,1-1-12,-1 0-88,0 0 77,6 0-33,4 0 45,8 0-45,5 0 0,5 0-22,0 0-259,1 0-302,-2 0-784,-1 0-1479,0 0-571,-2 3 3417,2-3 0,-12 3 0,-4-3 0</inkml:trace>
  <inkml:trace contextRef="#ctx0" brushRef="#br0" timeOffset="785">565 989 22428,'-50'8'6,"1"1"0,-31 13-18,71 12 57,4 3-45,5-4 0,13-2 11,11-5-33,20-11-236,10-7-279,5-9 313,-3-15-112,-6-10 302,-11-13 1,-14-1 66,-11 3 12,-9 6 67,-5 8 213,0 9-56,-1 6-247,-5 5 68,-1 2-90,0 1 0,1 0 33,4 7 12,1 5-34,1 9 90,0 4-90,7 3 45,6-3 0,11 0-33,5-9-46,5-4-570,-3-6-315,-1-5-594,-3-3 427,-12-6 671,-5-1-133,-7 0 369,-3 3 123,0 5 258,0 1 470,0 5 180,16 1 11,10 4-549,22-4-269,8-4 146,0-2-113,-6-13-89,-10-5-22,-16-16-45,-11 0-1,-9-2 35,-6 5 66,-5 7 12,-2 7 157,-3 10-146,1 4 101,4 3 291,1 11-67,0 10 134,3 19-291,0 16-145,3 9 111,6 8-190,4 3 102,8 0-102,0-3 22,-4-3 79,-8-6-101,-6-4 0,-21-6-23,-14-4-347,-26-8 135,-14-7-236,-7-12-313,-1-11 33,7-6-952,12-8-168,19-10-1625,17-5 3496,16-15 0,8 15 0,4 1 0</inkml:trace>
  <inkml:trace contextRef="#ctx0" brushRef="#br0" timeOffset="1149">1341 1095 20770,'54'-26'-291,"0"1"0,34-22-1099,-68 16-290,-10-1 346,-5 4 1099,-21 4 235,-8 8 370,-16 8 549,-1 4-572,4 4 146,9 8 0,7 6-224,9 9 302,6 7-336,5 3 91,12 6-203,10 0-56,15-3 34,10-8-101,5-8-583,-2-12-1367,1-4-1534,-5-17 3484,-7-10 0,-17 5 0,-9-2 0</inkml:trace>
  <inkml:trace contextRef="#ctx0" brushRef="#br0" timeOffset="1419">1729 883 16243,'3'5'4415,"0"0"-4381,-13 61 145,7-33-134,-1 52 112,15-53-157,4-9 23,3-8 189,-5-7-167,2-6-45,-3-18-201,1-10-58,-6-22 114,-2-9 78,-5 0 44,0 5-10,0 12 33,0 12-68,0 9 35,0 7-158,6 4-436,11 3-370,13 3-830,19 1-3865,8 1 5692,8 0 0,-28 0 0,-7 0 0</inkml:trace>
  <inkml:trace contextRef="#ctx0" brushRef="#br0" timeOffset="1848">2293 283 22059,'13'70'123,"6"-4"-22,19-10-101,5-1 0,1 0 11,0 0 101,-1-4-112,-5-2 0,-4-4-34,-9-4 34,-4-1-22,-9-4 22,-2-1-34,-7-3 12,0 1 22,-3 3 0,-5 7-45,-6 5 79,-8 4-34,-6 0 0,-3-1-45,1-6 0,1-7-358,3-8-617,4-8-1512,4-11-5469,5-5 8001,2-20 0,5 10 0,2-10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50.77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323 283 19975,'-50'75'112,"4"-3"-168,13-4 78,-1-1-22,3 0 56,1-5-56,3-5-156,5-12 111,4-10-56,6-13 101,2-6 0,5-7 0,2-3-56,2 0-56,1-3 22,0 3 57,0 2 33,0 7 157,6 8-157,8 8 212,7 3 24,9 6-203,1 2 1,2 0-34,2-1 22,-2-2 45,0-3-67,-3-4-851,-3-3-819,-5-7-1232,-3-6-4045,-4-8 6947,-2-4 0,-6-4 0,-2 0 0</inkml:trace>
  <inkml:trace contextRef="#ctx0" brushRef="#br0" timeOffset="366">605 424 17532,'1'9'3182,"0"-2"-3070,-1-7-101,0 0 34,-4-3 11,3 26 90,-3 8-22,9 30-124,2 9 168,6 5-168,1 2 0,-1-2-23,0-7 113,-1-11-101,-3-10 11,0-9-56,-4-6-135,-2-7-213,-2-4-200,-1-8-68,0-4-751,0-5-292,0-2-2453,0-6 4168,-1-14 0,0 9 0,0-8 0</inkml:trace>
  <inkml:trace contextRef="#ctx0" brushRef="#br0" timeOffset="655">605 283 20479,'58'43'-269,"-7"5"-123,-21 14-135,-9 6 337,-11 6 11,-6 2 33,-5-2 112,-9-5-145,-3-11-550,-7-11-144,0-15-1324,2-10-2946,6-13 5143,5-5 0,4-4 0,3 0 0</inkml:trace>
  <inkml:trace contextRef="#ctx0" brushRef="#br0" timeOffset="1172">923 777 19885,'-6'86'45,"2"-6"-22,4-35-12,2-2 0,0-8-11,4-9 34,-3-9-34,0-7 190,-1-7-89,-1-2 67,-1-9-168,2-15 0,-2-16-23,0-18 68,0-3-45,0 0 0,0 12-78,0 8 22,0 12-56,0 9-34,0 3 79,0 7-280,1 2 89,6 4-146,5 1-648,8 2-36,2 7-1131,3 10-3192,-1 10 5411,3 10 0,-14-17 0,-1-3 0</inkml:trace>
  <inkml:trace contextRef="#ctx0" brushRef="#br0" timeOffset="1536">1064 1094 18586,'73'-42'268,"-10"-2"-268,-39 3-11,-5-2-34,-9 0 12,-4 4 33,-5 5-135,-3 8 135,-11 10 0,-4 6 269,-10 7-123,2 2 78,2 2-11,4 10-134,5 5 245,6 11-212,3 4 191,4 4-113,5 4-123,10 0 90,9-3-146,12-9-22,4-8-101,7-10-1344,4-5-2085,5-12 3541,-3-11 0,-21 7 0,-9-6 0</inkml:trace>
  <inkml:trace contextRef="#ctx0" brushRef="#br0" timeOffset="1853">1628 636 20770,'-62'11'0,"12"4"79,50 11-46,3 6-33,8 3 0,7 5 56,11 0-78,-1 0 44,0-2-22,-4-4 0,-4-7 11,-7-4-55,-6-4 32,-4-1 12,-3-2-33,-9-1 22,-7-4-146,-11-5 22,-3-3-783,2-9-1267,5-11-729,7-9-4604,9-12 7518,3 2 0,4 16 0,0 5 0</inkml:trace>
  <inkml:trace contextRef="#ctx0" brushRef="#br0" timeOffset="2207">1769 883 15851,'15'8'3026,"-4"-2"-2724,-11-6 281,0 0-583,27-9 112,-8-4-67,22-12 22,-18-3-100,-6-2 33,-8-1-79,-5 2 46,-4 5-158,-12 6 158,-4 9-1,-13 5 12,2 4 22,3 2 0,5 9 11,7 3 336,5 14-291,4 2 358,3 8-167,11 3-202,7 2 78,14-3-123,5-7 0,5-7 101,-1-10-101,3-9-549,-3-3-1255,-3-9-2253,-7-12 4057,-5-12 0,-13 8 0,-4 1 0</inkml:trace>
  <inkml:trace contextRef="#ctx0" brushRef="#br0" timeOffset="2639">2263 565 20893,'9'74'315,"-2"-7"-315,-3-25 22,3-3-44,5-4 134,0-3-101,2-7 101,-2-8-79,0-6 68,-1-7-56,-3-3 11,1-14-11,-1-10-45,-1-18 0,-3-4 0,-2 1-213,-2 5-3190,0 5 3347,0 8 22,0 4 23,0 11-135,0 5 12,3 4 44,1 4 11,5 14 68,5 10 0,-1 19 0,6 8 0,-2 3 11,2-2 11,0-7 3381,-3-12-3336,1-12-135,-5-11-178,1-8-1513,-1-6-2489,2-19 4259,-1-20 0,-5 13 0,-1-3 0</inkml:trace>
  <inkml:trace contextRef="#ctx0" brushRef="#br0" timeOffset="2954">2757 1 22003,'-18'71'164,"0"0"0,1-1 1,5-3-165,11-14 0,2-1 62,1 3 0,2 1-62,-1-2 0,2 0 11,1-1 0,1-2 34,9 37-5706,-1-17 5729,-1-19 1396,-1-17-1408,-5-12 815,2-10-860,-4-7-11,1-2-145,-2-4 3211,-1 1-3984,-2-1-68,-1-10-1805,-1-3-883,0-14 3674,-5-1 0,3 11 0,-3 2 0</inkml:trace>
  <inkml:trace contextRef="#ctx0" brushRef="#br0" timeOffset="3136">2581 565 22575,'63'7'-94,"1"-1"1,-5 0-1,-7-2-1833,-6-4-5278,-7 0 7205,-11 0 0,-14 0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59.30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36 160 22350,'14'74'11,"-2"5"-11,-12-8 23,0 3-23,1-4 22,4-9-22,2-6 45,3-11-45,-2-11-135,-2-10-469,-1-12 32,-4-7 146,1-2-2027,-2-5-1245,0-15-3653,0-14 7351,-6-20 0,5 19 0,-4 4 0</inkml:trace>
  <inkml:trace contextRef="#ctx0" brushRef="#br0" timeOffset="533">1 89 18899,'16'14'2656,"-4"-4"-2567,-12-10-167,23-47 44,-3 32-78,21-33 68,-9 45-24,1 9-21,-2 12 89,-4 11-56,-4 15 11,-9 6-3313,-6 1 3335,-4 4-1613,-4-3 1636,0-2-147,-3-5 147,-3-7-102,-6-5-189,4-17 179,0-1 101,6-13 2525,2-1-2794,0-1 2630,3 0-2395,7 0 45,5 2 56,8 3 233,1 6-222,-1 8-67,1 6 0,-1 7-11,-4 3 45,-4 1-34,-6 3 56,-5-5-45,-3 2 157,-6-8-168,-8-1 78,-10-6-3425,-11-6 3358,-3-4 45,-5-6 23,0-2-79,2-7-34,3-11-571,7-6-784,8-9-404,11-2-1344,6 4-3418,7 0 7403,14 0 0,-10 13 0,8 2 0</inkml:trace>
  <inkml:trace contextRef="#ctx0" brushRef="#br0" timeOffset="1047">600 19 22092,'13'83'292,"0"0"-281,-7-7 34,2 4-23,4 1 12,-4-3-34,0-5 11,-3-8 22,-2-10-33,-1-10 12,-1-13-12,1-10 68,-1-10-68,1-5 0,0-5 22,0-1-11,0-1 23,-1 0-34,0 0 22,0 0-33,4 2 11,1-1 0,5 2-22,4 1 33,2 0-11,4 3 0,-1-1-56,4 4 45,-1 2-853,2 2-391,-6-1-1904,2 2-2746,-5-4 5905,1-4 0,-9-3 0,-2-4 0</inkml:trace>
  <inkml:trace contextRef="#ctx0" brushRef="#br0" timeOffset="1619">1059 160 18429,'-9'-10'3339,"1"3"-3127,8 7-368,0 0 144,-2 5 12,1 15 146,-1 15-90,2 17 34,0 9-23,0 6-22,0 2 44,2-1-89,3-2 0,1-8-11,3-6 22,-3-10-11,1-7 11,-1-11 12,-1-8-23,0-7 78,0-5-78,2-2 158,1-1-147,3 0-11,0 0 123,3 0-100,-1-1 122,2 0-122,4 0 10,4 0 34,3 0-44,5 0-23,7 0 0,-9 0 0,5 1 0,-16 1 0,-1 0-23,-7 0-10,-3 0 22,-2 0 11,-2 0 0,-2 0 11,2 1-11,-3-1-157,2-1-1748,-2-1-11,0 3-1490,-3-1 3406,-7 2 0,5-3 0,-4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9:57.95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283 1 22361,'-3'75'0,"0"4"11,3 0-11,4 0 0,1-6 0,4-8 34,-3-7-68,1-11-44,-2-8-572,-2-12 34,1-9-896,-3-8-226,0-7-435,-1-2-5043,0-7 7216,-9-11 0,6 7 0,-6-4 0</inkml:trace>
  <inkml:trace contextRef="#ctx0" brushRef="#br0" timeOffset="264">1 460 20916,'45'39'124,"-2"-3"-102,-12-12-22,2 1 0,-2-2-729,1 2-1242,-2-5-808,1-4-4023,-4-7 6802,0-5 0,-14-4 0,-2 0 0</inkml:trace>
  <inkml:trace contextRef="#ctx0" brushRef="#br0" timeOffset="532">636 424 19673,'-17'57'168,"-4"-3"-168,-5-17-23,-7 6-1366,-3-1-426,-1 3-3642,4-10 5457,7-10 0,13-12 0,6-9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09.05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45 71 23437,'-12'50'414,"0"-1"1,1 3 0,2 1-242,8 2 1,2 0 11,-1 5 0,0 0-118,0 3 0,0-1-45,0 2 1,0-1-23,0 0 0,0-2-666,0-4 1,0-2 642,0 37 68,0-21-45,0-22 427,0-19-404,0-15 108,0-9-131,0-3 0,0-3-34,0 0 729,2 0-695,6 1 0,4 2-280,12 3-325,3 2-560,7 2 189,4-1-951,8 4-2061,8-2 839,7-2 3149,7-3 0,-29-5 0,-6-1 0</inkml:trace>
  <inkml:trace contextRef="#ctx0" brushRef="#br0" timeOffset="670">610 1024 22552,'-62'-5'89,"0"0"1,5 2 0,12 10-56,23 29 22,8 6-23,6 0-10,5-1 66,4 0-10,14-5 122,9-6-201,17-9-459,8-11 66,2-6-357,-1-18 291,-10-7 336,-13-14 100,-12 1-10,-10 6 66,-5 8 191,-1 7 67,-4 9-223,2 1 32,-3 3-77,3 0 89,0 11 89,1 6-66,1 11-102,1 6 102,13 1-135,6-1 157,18-2-157,3-7-348,0-10-592,-4-7-1201,-7-12-492,-5-18 1188,-9-14 1322,-6-15-3269,-7-1 4781,-2 10-314,-5 9 281,1 16-582,-3 8-225,4 6-348,2 3-33,1 3 4009,0 12-3920,0 10 57,1 15-79,10 6-190,2 1-11,7-1-34,-4-3 33,-7 0-55,-2 1 44,-5 5-11,-1 6-11,-1 2 0,0 4 12,-1-5-12,-8-2 22,-3-7-22,-10-8 0,-1-8 11,-6-14 112,-1-7-123,-9-9 56,-1-14-22,-3-5 0,5-13-68,8-1-817,14 1-1670,8 0-3306,17-3 5827,20-7 0,-12 18 0,9 1 0</inkml:trace>
  <inkml:trace contextRef="#ctx0" brushRef="#br0" timeOffset="1268">1139 1306 22608,'70'-23'213,"-10"2"-157,-30 5-56,-8-2-224,-13-3 22,-4-4-134,-10 1 257,-15 0-33,-11 9 0,-10 6 112,2 6-145,11 3 122,9 0-33,10 0 56,5 4 34,4 5-12,4 6 68,13 6 11,12-1-101,16-2-135,6-6-728,1-6-1008,-7-4 135,-7-4 727,-12-11 494,-11-6 515,-9-9 997,-4 0 516,-2 4 145,0 4-672,0 8-482,-2 7-358,2 2-135,-1 3-11,1 14 90,0 10 134,0 20-168,0 8-56,1 0 33,5-6 57,0-11-45,5-12 78,-5-11 11,-2-6 12,-1-10-146,-3-18-34,1-17-33,-1-20 67,0-7-56,0 4 34,0 8 22,0 13-56,10 10-224,5 7-224,18 6-314,10 5-2835,12 3-6096,5 4 9749,4 1 0,-30 4 0,-6-1 0</inkml:trace>
  <inkml:trace contextRef="#ctx0" brushRef="#br0" timeOffset="1749">1739 1 22575,'30'70'45,"5"7"5,-12-32 0,2 2-44,0 1 0,2-1 38,1 0 1,2-2-45,-1 1 0,1-1 5,1-2 1,-1-1-6,30 35 23,-12-7-23,-9-11 0,-16-8 0,-12-4 0,-6-4-11,-8 6 100,-12 5-145,-7 8 56,-14 6 0,0-1-11,1-1 11,5-8-34,5-10-269,8-11-492,6-14-662,5-7-2857,0-10 4314,3-7 0,0 0 0,1-4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07.18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46 1 22900,'-25'90'660,"6"-1"-447,17-3-1544,2 4 1477,0 6-56,0 3 216,0-1-306,2-9 23,2-14 21,1-15-21,3-17 256,-3-12-279,2-12 34,-2-8-12,0-6 722,-3-3-710,1-1 146,-3-1-168,3 0 21,-3 0-33,4 0 0,1 3 11,7 0-33,5 6 22,7-1-437,7 3-135,3 1-414,2 0-739,3 0-2657,3-6 4382,0-2 0,-18-4 0,-6 0 0</inkml:trace>
  <inkml:trace contextRef="#ctx0" brushRef="#br0" timeOffset="325">575 706 23112,'-52'8'56,"-1"0"0,-31 9 34,80 8-79,3 0 135,6 1-79,12-1-33,9-7-34,12-3-12,-2-9-167,-5-4-45,-6-6-190,-8-11 77,-6-9 147,-6-13-79,-3 1 90,-6 2-337,-6 7-100,-5 12-3728,-3 7 2775,0 6-500,8 6-1371,3 6-818,6 5 4258,14 2 0,-9-7 0,9-3 0</inkml:trace>
  <inkml:trace contextRef="#ctx0" brushRef="#br0" timeOffset="822">787 565 16916,'7'7'3697,"-2"-1"-3305,-5-6-346,-71 13-35,47 9 79,-53 16-57,69 4 135,4-1-89,27 14-79,2-18-45,25 3-919,-4-26-1524,9-8 1951,-1-11 111,0-13-1266,-11-11 1120,-19-7 572,-12 1 1323,-20 9 32,-4 8-122,-8 9-426,-1 5-79,2 4-112,3 13-156,2 9 156,4 19-314,5 13-100,3 7 79,2 5-259,2-1 113,4-3-135,2-7 0,0-4 78,-4-5-44,-3 0-23,-1-3-11,-9-4-90,-8-6 45,-13-9-55,-7-11 100,-7-6-23,0-5 124,-1-4-79,8-5-22,9-1-112,10-8-191,9 0-481,7-9-493,20-6-1121,18-12-1221,29-9 3619,-23 20 0,-1 1 0,8-4 0,-6 3 0</inkml:trace>
  <inkml:trace contextRef="#ctx0" brushRef="#br0" timeOffset="1068">1387 565 22148,'-26'62'584,"5"-1"-472,25-1-101,1-4 11,3-2 90,-3-7-112,-2-8-179,0-8-415,-3-10-617,2-9-144,-2-6-1569,1-6-4494,2-15 7418,6-9 0,-5 5 0,3 1 0</inkml:trace>
  <inkml:trace contextRef="#ctx0" brushRef="#br0" timeOffset="1291">1669 636 18362,'14'11'4627,"-71"-10"-4604,25 14-1,-52 2 56,54 65-33,23-17 202,14 12-247,30-38-1166,17-32 1,4-10-2051,12-12 913,-13 0 1,-7-7 2302,-23-30 0,-13 22 0,-13 3 0</inkml:trace>
  <inkml:trace contextRef="#ctx0" brushRef="#br0" timeOffset="1463">1246 142 19347,'4'16'1838,"0"-3"-1838,-4-13-1031,0 0-2017,47 16-5602,-12 3 8650,40 12 0,-47-14 0,-5-5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01.93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247 88 23740,'17'-54'-236,"-4"21"214,-24 62 22,-10 22 0,-14 22 11,-7 8 56,3-1-67,4-6 0,6-13-22,6-8-12,5-15-44,6-11 11,5-12-146,4-7 168,1-5-22,2-2-34,0 3 56,0 2 34,3 7 11,7 8 0,8 10 11,9 8-22,7 8 11,4 7 0,0 1-33,1 0 66,-6-4-66,-5-7-35,-7-6-515,-6-5-514,-4-7-1245,-4-2-1109,-2-9-4314,-2-6 7765,-1-5 0,-1-4 0,-1 0 0</inkml:trace>
  <inkml:trace contextRef="#ctx0" brushRef="#br0" timeOffset="316">600 300 20647,'-13'-14'1255,"3"3"-1154,10 11 22,0 0-78,-12 73 67,9-23-112,-3 5 0,0 2 11,6 12 11,1-3 34,8-7 23,2-6-79,7-9-493,-3-9-414,-2-9-730,-5-11 193,-4-7-831,-3-10-2353,-1-18-291,-1-17 4919,-9-23 0,7 24 0,-6 3 0</inkml:trace>
  <inkml:trace contextRef="#ctx0" brushRef="#br0" timeOffset="772">529 335 20770,'43'-66'-33,"-4"14"-23,-12 51 22,-2 13 12,-3 7-68,-3 18 90,-6 5 0,-7 5 11,-4 2-44,-2-2 33,0-3 0,0-8-12,-1-8 35,-2-10-46,1-8 23,-1-5 0,3-4-179,0-1 45,0 1 89,0 2-22,6 5 67,4 2 0,7 5 0,4 4 0,0 4-23,-2 3 23,-2 5 0,-3 2 34,-6 3-12,-2 1 57,-5-2-68,-1-1 45,-7-6-45,-5-7 90,-8-6 33,-7-9-100,-2-4 56,-5-6-90,2-9-404,4-7-1052,7-9-830,11-3-1916,4 1 4202,9 0 0,-2 14 0,1 4 0</inkml:trace>
  <inkml:trace contextRef="#ctx0" brushRef="#br0" timeOffset="1166">918 617 15717,'17'15'3070,"-4"-3"-1871,-13-12-717,0 0-90,0 49-314,4-24-67,2 39 136,6-37-125,6-5 213,7-3-235,8-8-224,12-4-202,7-8-728,4-17-101,-2-11 728,-10-17 202,-15-1 325,-14 2 45,-10 10 414,-5 8 494,0 10-202,-2 8-370,0 5-202,-3 4-89,4 0 167,-2 0-77,3 6 100,-2 8 34,2 13-191,0 8-89,0 5 10,7-4 1,1-3 22,7-7-67,0-5-313,0-6-886,0-7-2275,-2-4 3474,2-8 0,-8 3 0,-1-3 0</inkml:trace>
  <inkml:trace contextRef="#ctx0" brushRef="#br0" timeOffset="1950">1694 476 21891,'26'64'112,"-4"-6"-79,-9-15 1,-4-3 67,1-4-101,-1-6-482,-1-10-258,-3-6-88,0-8 144,-2-4-1187,-2-6 941,2-11 134,-3-9 135,3-11 639,-3 1 22,3 2 638,-1 5 573,-1 6 167,1 5-460,-2 6-155,0 5-394,0 3-279,0 2 986,0 0-998,-6 0-67,-7 0-11,-8 0 0,-8 1 79,0 8-124,0 6 45,2 7 0,4 2-101,6-2 90,5 0 11,8-2 11,3-2 11,1-1 124,6-2-146,9 3 0,10-3 67,5 0-67,-1-3 0,-1-2-45,-4 0 57,-3-1-57,-6 3 45,-3 0 0,-6 3-11,-2 3 11,-2 0 0,-2 0 33,0-4 68,-6-3-45,-6-5-11,-7-3-45,-10-3 0,-2-8-347,-2-8-584,3-9-1164,8-5-1322,8 0-4449,9 2 7866,4 1 0,1 12 0,0 3 0</inkml:trace>
  <inkml:trace contextRef="#ctx0" brushRef="#br0" timeOffset="2188">2011 582 22372,'25'58'225,"-5"-4"-102,-14-20-100,0-1-1,0-4-44,1-7-505,0-7-201,0-8-203,-2-4-1691,-3-7-3058,0-21 5680,-2-19 0,0 11 0,0-1 0</inkml:trace>
  <inkml:trace contextRef="#ctx0" brushRef="#br0" timeOffset="2332">2046 88 13858,'14'15'493,"-3"-3"239,-11-12-732,0 0 0,0 0 0</inkml:trace>
  <inkml:trace contextRef="#ctx0" brushRef="#br0" timeOffset="2782">2329 476 19168,'5'19'2499,"-1"-4"-2499,-4-15-56,0 0 56,-1 29 0,2 1 56,2 24-45,5-5 67,2-6-33,7 11-190,-5-22-203,3-1 124,-7-25 56,0-10-751,1-17 494,-1-14 267,-1-13-77,-3-2 235,-3 10-11,-1 10 11,0 11-101,0 9 68,0 6 21,0 2 12,0 8 135,0 11 381,-1 12-136,1 13-223,-2 5-11,2 0-90,6-5 89,4-8-133,8-11-12,5-6-1916,1-10-3597,-2-3 5513,0-13 0,-10 7 0,-3-8 0</inkml:trace>
  <inkml:trace contextRef="#ctx0" brushRef="#br0" timeOffset="3149">2822 758 21443,'-65'15'22,"10"3"68,37 18-90,5-5 0,7-3 101,3-3-68,3-1 79,7 0-22,9-1-90,13 0 201,10-4-189,7-5 21,-3-7-33,2-4-269,-9-3-167,-8-8-80,-7-3-1019,-12-9-695,-4 2-952,-5 2-2869,-9 7 6051,-3 3 0,1 5 0,1 1 0</inkml:trace>
  <inkml:trace contextRef="#ctx0" brushRef="#br0" timeOffset="3569">3210 617 17252,'9'7'4202,"-1"-2"-3676,-8-5-279,0 0-247,-16-4 0,5 3 0,-17-3-45,7 13 45,-4 8-11,-1 12 11,4 4-11,4-2 11,7-4 0,6-6-45,3-8 45,2-3 0,0-4 134,4-1-134,5-1 101,4-1-101,3-1 0,-2-1 0,-2 0-986,-2 1-2465,-5 1-5143,-1 1 8594,-4 1 0,0-2 0,0 0 0</inkml:trace>
  <inkml:trace contextRef="#ctx0" brushRef="#br0" timeOffset="4055">2646 1005 21958,'54'-41'56,"-1"-1"0,-2 3 0,-6 3-67,3-1 0,-6-2-393,-8 3-55,-14 4 78,-9 2-112,-8 5 437,-10 3 11,-10 4 45,-10 6 258,-10 6 44,1 3 91,3 3-113,5 3-202,9 5 135,6 6-101,5 8-34,5 5 158,2 5-214,1 5 56,9 1 79,7 3-157,12-3 124,7-3-124,2-6 45,0-5 11,-1-7-56,-2-6-45,-3-6-639,0-3-952,-2-2-2162,0-2-4438,-3-12 8236,-1-8 0,-12 5 0,-4 1 0</inkml:trace>
  <inkml:trace contextRef="#ctx0" brushRef="#br0" timeOffset="4402">3387 441 21644,'-59'15'138,"1"0"0,5-1 1,10 3-117,18 19-11,7 1 225,8 2-203,4-2-22,5 0 135,3-1-124,14-3 35,8-2-1,17-3-56,5-3 56,2-2-56,-3-3 0,-9-4-22,-11-3-34,-11-2 56,-8 2 0,-3 5-56,-10 6 56,-12 4-135,-11 1 45,-11-3 45,1-10-100,4-7-639,6-7-774,7-4-1624,6-11-4292,8-7 7474,5-11 0,4 12 0,0 3 0</inkml:trace>
  <inkml:trace contextRef="#ctx0" brushRef="#br0" timeOffset="4789">3599 370 16670,'8'7'4997,"-2"-2"-4695,-6-5-55,0 0-247,-49-6 44,26 16-44,-36 1 0,42 19 45,8 4-11,5 1-23,4 3 34,12 0 44,8 1 35,18 0-124,8-1 0,4 0-33,-1-3 78,-7-5-90,-10-3 45,-10-5-23,-10-3 0,-6 3 1,-6 2-12,-14 2 45,-10 2-11,-15-4 34,-6-6-34,0-8-112,5-6 56,6-8-784,6-11-1143,9-10-2724,9-14 4707,15-4 0,-2 18 0,6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21.42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68 247 24267,'2'89'1153,"0"3"-1063,-3-2-449,-2 7 398,0-47 1,0 0 21,-2 1 0,0 0-61,0 0 0,-1 1 0,-9 44 11,4-12 78,3-14-78,3-20-22,4-16 11,1-15-45,0-9 249,0-7-204,0-1 68,0-2-57,3 0-11,0 1 11,7 2-45,2 0 34,6 4-213,3 1-459,4 2-673,0 5 90,6 1-123,1 5-1356,3 2-1199,6-2 3933,2-7 0,-17-6 0,-6-7 0</inkml:trace>
  <inkml:trace contextRef="#ctx0" brushRef="#br0" timeOffset="633">562 1023 22126,'-98'7'527,"17"7"-303,62 17-78,5 3-113,8 2 46,2 1-68,4-1 23,10 1 201,11-5-235,17-7-415,11-11-112,5-8-302,-2-16 359,-5-10-12,-13-13 426,-13-4 11,-11 5 90,-8 8 302,-2 9 102,0 6-192,0 6-178,0 2-46,0 1 202,0 3 1,0 8 10,0 11-189,0 13 44,10 7-90,6 1 202,14-4-213,8-6-202,2-9-516,2-12-245,-1-6 425,-3-16-1445,-7-13 336,-11-17 1568,-10-7 79,-8-2 538,-7 12 1456,0 11-806,-4 11-493,1 10-247,4 2-302,0 10 548,-1 17-435,3 22 21,0 27-191,2 19-89,0 5 112,0 1-112,2-9 56,6-4-56,2-8 45,5-7-34,-5-6-22,-3-12-471,-6-13 123,-18-14-145,-10-13-11,-21-12 336,-3-20-303,5-7-392,11-16-952,17 1-1413,11-1 3239,17-4 0,-7 23 0,7 0 0</inkml:trace>
  <inkml:trace contextRef="#ctx0" brushRef="#br0" timeOffset="968">1267 1306 22944,'49'-41'22,"0"1"1,-4 3 0,-4 4-23,8 0-258,-11 0-168,-13-2-190,-13 4 235,-15 7 134,-19 9 157,-13 8 45,-13 8 12,0 12 33,9 4 101,11 10-78,13 0 212,8-2-67,6 3 45,14-1 22,10 1-157,22-2-78,12-8-112,7-8-1053,3-6-2118,-7-4-2286,-9-14 5569,-15-7 0,-17 2 0,-8 2 0</inkml:trace>
  <inkml:trace contextRef="#ctx0" brushRef="#br0" timeOffset="1274">1761 953 22249,'-25'54'561,"9"1"-483,24-4-55,6-4-1,-1-6 57,1-10-79,-5-9-12,-1-11-156,-4-6 79,1-14-158,-3-16 157,2-18 68,-2-13 22,1 0 0,-2 8-23,1 11 79,0 13-56,4 8 0,3 9 0,9 1-11,6 3 11,6 1-146,7 1-1265,3 1-3284,2 0 4695,-2 0 0,-17 0 0,-8 0 0</inkml:trace>
  <inkml:trace contextRef="#ctx0" brushRef="#br0" timeOffset="1889">2326 0 21409,'2'48'930,"7"1"-885,10-7 157,8 8-202,6 9 56,5 7-11,10 7 11,7 5-56,-23-38 0,2-1 5,2-1 1,0-2 50,38 27 22,-11-13-78,-16-17 12,-16-12-46,-16-13 0,-8-4 34,-6-4 0,-1 2 0,0-2-78,0 3 89,-4 2-11,-7 6 101,-11 9-90,-9 11 45,-4 13-56,-1 12-33,1 10 21,4 4 24,5 0-1,9-6-11,6-7-235,7-10-830,3-8-2117,1-10-6649,0-13 9442,0-7 1,0-9-1,0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16.98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400 71 23583,'-32'49'18,"0"-1"1,-1 1 0,0-1-19,2-2 0,1 0-595,0-2 0,1-1 629,-20 37 22,9-14-56,11-15 321,10-15-321,10-15 28,6-11-51,3-6-33,0-2-44,0 3 666,3 7-566,13 11 39,9 10-39,11 11 22,2 9-33,1 4 11,-2 9 0,-2 0-56,-4 3-157,-6-3-482,-4-4-649,-2-6-1166,-8-8-1826,0-14 4336,-5-13 0,-3-11 0,0-9 0</inkml:trace>
  <inkml:trace contextRef="#ctx0" brushRef="#br0" timeOffset="299">752 424 21980,'-11'-28'1681,"1"6"-1681,10 22-56,0 0-11,-9 42 112,7 4-45,-8 42 11,14-7 23,7 0 22,4-2-56,9-2 0,-2-5-269,3-9-493,-2-12-515,-4-13-1032,-5-13-750,-7-13-3395,-4-11 6454,-3-26 0,0 15 0,0-13 0</inkml:trace>
  <inkml:trace contextRef="#ctx0" brushRef="#br0" timeOffset="565">647 212 22148,'39'39'-15,"0"0"0,-2 0 1,-2 1 70,17 28-56,-9 5-101,-13 3 90,-12 0-45,-11 1 33,-11-4-178,-9-3-326,-9-10-190,-5-10-930,3-13-773,5-13-2936,8-12 5356,6-16 0,3 2 0,2-6 0</inkml:trace>
  <inkml:trace contextRef="#ctx0" brushRef="#br0" timeOffset="963">1352 671 21432,'-53'34'145,"0"0"1,5-3-1,11-2-145,24 2 90,8-6-23,3-1-11,9-5 67,12-2-123,14-8-548,16-4-24,7-9-302,0-13 247,-3-10 358,-12-13 56,-11 0 213,-15 4 56,-8 9 471,-7 7 246,-4 8-460,-1 6-78,-4 3 113,1 3-157,2 0-23,1 7-112,3 4-56,-1 8 89,3 2-55,1 2 55,10-5 35,5-1-124,13-5-426,5-4-560,3-4-1658,-1-4-1390,-4-8 4034,-5-16 0,-13 10 0,-4-8 0</inkml:trace>
  <inkml:trace contextRef="#ctx0" brushRef="#br0" timeOffset="1199">1775 1 23292,'1'69'126,"1"-1"0,5 5 0,4 5 0,1-9-126,-1-18 0,1-2-96,8 34 1,0-6-566,-7-24-202,0-9-2061,10 4-1199,-7-18-3867,1-4 7990,-13-20 0,-4-6 0,-2 0 0</inkml:trace>
  <inkml:trace contextRef="#ctx0" brushRef="#br0" timeOffset="1370">1599 530 21980,'55'-29'-2762,"1"1"1,28-17-113,-16 43 0,1 8-1093,28 7 3967,-45-3 0,-3 1 0,7 3 0,-9-2 0</inkml:trace>
  <inkml:trace contextRef="#ctx0" brushRef="#br0" timeOffset="1725">2446 565 21230,'-48'49'220,"-1"0"0,6-4 1,11-4-165,26 4 67,5-6-123,13-5 202,9-9-202,20-8-146,10-8-459,4-11-157,0-19-717,-8-13 605,-10-18 527,-15-4 347,-10 6 639,-8 11 133,-4 12-155,-4 14-169,-1 7-235,-4 5 135,0 1 581,-4 28-694,4-3 1,1 29 11,5-9-57,3 2-179,0-1 23,3-4 67,5-5-101,4-10 0,3-6-897,-4-9-851,-3-6 1748,-2-12 0,-5 4 0,1-6 0</inkml:trace>
  <inkml:trace contextRef="#ctx0" brushRef="#br0" timeOffset="2063">3398 318 23941,'-67'37'146,"0"0"0,4 0 0,10 4-90,8 35-935,6 0 935,13 1-45,6-7 280,9-2-739,5-7-427,3-10 100,3-11-1029,0-14-1121,0-13-335,3-22 3379,5-29 1,-3 14-1,3-10 1</inkml:trace>
  <inkml:trace contextRef="#ctx0" brushRef="#br0" timeOffset="2280">3222 248 18574,'14'15'2163,"20"29"0,0 8-1984,-10 3-135,9 6 1,1 5 22,-20-11 1,-4-3-68,8 27-34,-7-22 1,-1-4-606,1-2-549,-2 1-919,-6-31-581,-2-9-2960,-6-7 5648,-14-3 0,10-2 0,-8 0 0</inkml:trace>
  <inkml:trace contextRef="#ctx0" brushRef="#br0" timeOffset="2446">2940 883 21779,'60'-27'-221,"0"1"1,-1 2 0,-2 6-2480,27 12-3474,-2-2 6174,-7-2 0,-34 3 0,-11 1 0</inkml:trace>
  <inkml:trace contextRef="#ctx0" brushRef="#br0" timeOffset="2667">3998 530 21902,'-60'8'183,"-1"0"0,6 0 0,10 7-172,19 27 0,8 3 56,9-1-55,5-2 190,6-2-202,14-5-359,11-6-694,19-9-2084,12-8-4091,8-9 7228,3-22 0,-30 14 0,-9-15 0</inkml:trace>
  <inkml:trace contextRef="#ctx0" brushRef="#br0" timeOffset="2915">4245 495 18989,'-5'-8'3271,"2"1"-3002,3 7-269,-70 78 57,47-33-35,-15 9 1,3 1-23,30-2 67,3-4 23,9-9-34,9-6-56,13-10-528,11-8-558,9-9-2118,10-4 1702,6-10-6218,5-6 7720,-4-10 0,-29 8 0,-11 2 0</inkml:trace>
  <inkml:trace contextRef="#ctx0" brushRef="#br0" timeOffset="3309">4492 847 22104,'49'-43'-12,"0"0"1,-6 4 0,-11 2 11,-25 6-67,-6 3-68,-8 4 113,-13 6-12,-12 8-66,-10 4 100,1 5 67,1 6 90,8 8-1,7 13-32,10 10 21,8 7 158,4 6-269,7-1-34,12 2 134,11-5-134,15-6 224,6-7-224,4-12-291,-2-8-606,2-8-2061,-3-19-3854,-4-8 6812,-3-23 0,-21 19 0,-5 1 0</inkml:trace>
  <inkml:trace contextRef="#ctx0" brushRef="#br0" timeOffset="3613">4986 495 23191,'-96'24'123,"21"2"-123,68 10 34,6-1 78,12 0-45,11-2-5716,16 0 5649,10-6 1453,0-5-1498,-8-7 782,-7-5-928,-15-3 124,-8-2 0,-8-1 3336,-2 2-3303,0 1 68,-13 7-90,-3 1 22,-14 0-134,3-3-415,5-5-313,5-4-1088,8-1-2351,5-8 4335,3-7 0,1 5 0,0-4 0</inkml:trace>
  <inkml:trace contextRef="#ctx0" brushRef="#br0" timeOffset="3965">5339 636 17610,'3'8'5334,"-79"-29"-5278,44 15-11,-57-21-45,73 27 11,7 0-55,6 0 100,7 6 33,15 7-10,13 7 10,14 8-89,3-2-89,-4 0 55,-10-3-134,-10-5 123,-10-2 0,-9-4 45,-4 2 0,-8 3 0,-22 13-33,4-8-1,-14 4 34,19-16 90,8-6-90,4-3 11,5-1-11,1 0-684,1 0-817,0-2-2578,0-8-5752,2-7 9818,12-7 0,-8 9 0,7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6:04.22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71 1 9722,'-4'50'0,"1"-10"0</inkml:trace>
  <inkml:trace contextRef="#ctx0" brushRef="#br0" timeOffset="1269">0 71 14518,'8'28'112,"2"-5"-101,2-17 34,0-3 100,-2-2-145,-2-1 0,-2-5 12,-3-4 78,-2-5-158,-1 1 68,-2 2 0,-4 5 22,-4 3-22,0 2 0,2 1-56,3 0 68,2 0-12,1 0 0,1 0 0,1 0-12,0 3 12,0 1 0,5 3-89,3-1 33,4-3 45,0-2-191,-2-1-134,-3 0 247,-2-3-371,-2 0-1276,-1 0 268,-1 0 201,-1 3-1142,0 0 2409,0 1 0,0 0 0,0 0 0</inkml:trace>
  <inkml:trace contextRef="#ctx0" brushRef="#br0" timeOffset="2387">176 106 11246,'-12'-13'2947,"1"2"-2745,11 11 66,0 0-268,-1-1 23,1 0 134,-1 0-135,3 1 0,0 0 69,1 0-91,-2-1 11,-1 0 2274,0 0-1837,0 0-32,0 0-4764,0 0 1244,0 4 460,0 3 2644,0 2 0,0-2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26.48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30 159 22507,'-16'97'68,"3"-6"-23,13-6-23,4-9-22,1-5 56,4-5-45,1-5-11,-1-5 0,1-11-11,-2-7 22,-1-10-11,-1-7 146,-1-8-146,0-6-101,-3-4-247,1-1-246,-2-2-224,0 0-1198,0 0-1805,-1-2 3821,0-9 0,0 8 0,0-8 0</inkml:trace>
  <inkml:trace contextRef="#ctx0" brushRef="#br0" timeOffset="483">65 265 21286,'24'50'1154,"6"2"-862,16 1-46,8-3-156,5-5-57,11-9-10,6-7-23,10-10 100,6-9 35,0-6-135,-8-7 123,-12-10-78,-18-1-45,-13-7 45,-17 6-45,-9 6-23,-9 4 12,-2 3-45,-3 1-1434,0 1 279,0 0-1276,1 0-2353,0 4 4840,-1 3 0,-1-1 0,0 0 0</inkml:trace>
  <inkml:trace contextRef="#ctx0" brushRef="#br0" timeOffset="1019">277 159 20759,'43'-35'299,"-1"0"0,-1 3 0,-1 5 14,15 14-223,7 2 190,5 7-202,6 3-33,2 6 22,-2 8-32,-9 7-35,-8 8 0,-10 1 33,-9-1-78,-3 0 45,-6-2 0,-2-4 45,-4-3-22,-4-3-23,-3-2 0,-2-2-12,-3-2 1,-1-2-348,-1-1-201,-4-2-404,-1 0-1691,-1 2-1345,-2 3 4000,0 2 0,0-6 0,0-1 0</inkml:trace>
  <inkml:trace contextRef="#ctx0" brushRef="#br0" timeOffset="1590">312 1111 24267,'73'-14'78,"4"2"-78,4 12 0,8 0 11,-2 0 56,-3 0-78,-12 0 11,-15 0-33,-14 0-12,-12 0-482,-8 0-324,-7 0-427,-7 0-1658,-2 0-4313,-5-5 7249,-1-6 0,-1 4 0,0-3 0</inkml:trace>
  <inkml:trace contextRef="#ctx0" brushRef="#br0" timeOffset="1983">1230 335 22148,'12'76'628,"1"-2"-504,-6-18 66,3 5-190,3 4 90,0 1-90,0 1 0,0-6 78,-2-4-78,3-8 0,-4-11-414,0-6-539,-3-10-997,-2-9-1848,-2-5 3798,-2-6 0,-1-2 0,0 0 0</inkml:trace>
  <inkml:trace contextRef="#ctx0" brushRef="#br0" timeOffset="2650">65 194 20882,'-19'-43'1401,"3"9"-1356,16 31-34,8-3-22,14 1 22,16-2-67,16 1-112,3 3-1154,1 0-2309,-7 3-6200,-6 3 9798,-8 6 1,-17-4-1,-8 5 1</inkml:trace>
  <inkml:trace contextRef="#ctx0" brushRef="#br0" timeOffset="3230">101 829 19605,'-18'35'292,"4"-1"-292,14-4 0,0-2-45,0-3-975,0-1-560,0-3-526,0-1-2803,3-6 4909,-1-2 0,1-8 0,-2-1 0</inkml:trace>
  <inkml:trace contextRef="#ctx0" brushRef="#br0" timeOffset="3769">912 512 21488,'31'-50'115,"-1"0"1,-1 3 0,-2 5-127,5-6-841,-2 6-1915,-3 11-1682,-6 10 4449,-8 13 0,-5 5 0,-6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25.02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283 0 23090,'17'72'-22,"-6"7"22,-11-4 0,-3 4 0,3-3-12,-1-9 24,1-7-12,0-7 33,0-7 1,0-11 33,0-5-67,0-11-34,0-4-122,0-8-428,0-1-278,0-3-382,-5 0-2028,-6-1-3977,-6-1 7249,-2-1 0,7 0 0,5 0 0</inkml:trace>
  <inkml:trace contextRef="#ctx0" brushRef="#br0" timeOffset="314">1 706 22496,'47'35'101,"-3"-3"-101,-10-16-225,-2 0-749,0-2-1066,-4-1-1164,-2-4-4483,-3-3 7687,-1-3 0,-10-3 0,-3 0 0</inkml:trace>
  <inkml:trace contextRef="#ctx0" brushRef="#br0" timeOffset="552">601 494 20994,'-55'42'-33,"4"1"33,14-4 0,0 3-852,3 5-2229,-3-1-6750,7 2 9826,4-6 1,13-18-1,6-9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32.28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33 179 24603,'-10'87'56,"2"1"-23,2-7-33,4-3-269,2-10-482,0-13 23,2-12-549,4-13-684,2-10-1232,4-11-2432,-4-3 5625,-1-9 0,-4 2 0,-2-1 0</inkml:trace>
  <inkml:trace contextRef="#ctx0" brushRef="#br0" timeOffset="330">33 143 17431,'-18'-36'4023,"4"7"-4057,14 29 1,5-10-4207,13 16 4217,11 0 660,11 24-637,1 12-2228,0 8 2228,-5 11-11,-3 11-1,-7 5 12,-2 4 0,-8-5 2217,-5-8-2105,-6 10-89,-13-24 22,-10 7-45,-14-23-269,-7-7-36,-1-6-1263,4-10 2641,6-8-5029,12-4 3956,8-11 0,8 6 0,2-6 0</inkml:trace>
  <inkml:trace contextRef="#ctx0" brushRef="#br0" timeOffset="628">668 108 23034,'-8'57'164,"0"0"0,1-2 1,1-3-143,8 17-11,5-2 169,4-7-158,4-8-44,2-7-382,-3-11-324,-1-9-269,-4-11-471,-4-8-1221,-3-5-1670,-2-19 4359,-1-15 0,1 8 0,-1-3 0</inkml:trace>
  <inkml:trace contextRef="#ctx0" brushRef="#br0" timeOffset="1116">668 108 23448,'22'-57'-33,"2"13"-57,8 39 79,-2 4 0,-3 10-124,-5 13 135,-5 18-33,-5 12 66,-6 7-66,-4 0 33,-2-4-135,0-9 79,-2-10-212,0-12 144,-3-11 23,4-8-134,-1-3-269,2-2 481,3 0-33,6 0 56,4 1 23,7 3-1,2 5 191,2 6-157,1 7 224,2 7-235,-3 6-23,-3 6-22,-9 3 67,-5 4-56,-6-2 101,-5-1-100,-7-7 10,-8-8 91,-7-6-113,-4-8 134,-4-8-134,-1-3 45,-2-5-101,5 0-45,4 0-896,9 0-1110,6 0-3103,7-1 5210,3-5 0,3 4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37.65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95 91 18272,'-42'-14'45,"12"3"-45,39 6 649,-3-2-54,0-5-58,-5 1 169,-1 3-527,0 0 426,0 4-605,0-1 0,0 2-11,0 2 11,0-1-8751,0 2 8751,0 7 0,0-5 0,0 4 0</inkml:trace>
  <inkml:trace contextRef="#ctx0" brushRef="#br0" timeOffset="458">130 409 18563,'-4'-17'762,"1"3"-617,3 14-245,0 0 100,-3 21 0,6-12 303,1 16-281,5-20-22,-1-3 22,-4-2 113,-3 0-90,-1 0-146,-8 0 101,-4 0-269,-8 0 269,-1 0 0,6 1-22,4 1 111,5 1-201,3-1 112,1-1 448,2-1-537,-2 0-2018,-4 0-134,-5 0-3843,-2 9 6084,3 3 0,3-1 0,6-1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39.36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7 54 22720,'-7'-29'68,"19"6"-68,24 21 0,28 2-236,12 2 224,7 7-1186,-7 4-527,-6 8-1951,-13-2-4223,-14-2 7899,-16-4 0,-14-7 0,-9-2 0</inkml:trace>
  <inkml:trace contextRef="#ctx0" brushRef="#br0" timeOffset="335">359 160 19572,'-17'-20'2095,"4"5"-2039,13 15 0,0 0-56,-4 50 0,8 0 28,-1-2 0,2 4-3443,14 36 3427,4 3-840,-2-3 828,-3-6 191,-5-9-236,-4-11-37,-4-13 82,-2-9-135,-3-11 135,-8-3 2942,-10-8-2954,-16-4 773,-13-7-906,-5-3-730,-1-4-710,9-6-107,8-2-1288,15-7 2980,9-1 0,10 6 0,2 2 0</inkml:trace>
  <inkml:trace contextRef="#ctx0" brushRef="#br0" timeOffset="757">853 618 21678,'-50'3'-11,"0"0"0,-34 10 11,63 15 0,6 4-34,8-5 269,4 1-268,3-3 33,12-2 0,5-5-258,16-8 79,4-4 33,2-5 124,-2-14-23,-5-9-101,-8-14 146,-9-5 0,-8 5 79,-5 8 44,-2 8 45,0 8 0,0 6 0,0 3-112,0 3-56,-1 0 0,-2 5 34,0 9 22,0 10-56,2 6 0,1 5 212,0-3-178,5 1-34,3-8-246,7-3-460,0-5-1793,2-10-1086,0-1 3585,-1-8 0,-6 2 0,-4-1 0</inkml:trace>
  <inkml:trace contextRef="#ctx0" brushRef="#br0" timeOffset="1069">853 618 22115,'63'70'33,"0"-1"1,-3-7 0,-14-11-34,-31-28 0,0-8 179,-2-7 23,-1-6-191,0-2-11,0-8 348,-1-11-292,-1-14-56,-3-12 0,-4-2 33,-2 3-313,-1 9 44,0 9-626,0 10 111,0 8-2230,0 4-727,0 4-2097,0 11 5805,-2 4 0,1-1 0,-2 0 0</inkml:trace>
  <inkml:trace contextRef="#ctx0" brushRef="#br0" timeOffset="1877">1488 724 22238,'-58'-40'-90,"3"8"90,10 46 0,6 7 0,6 14-22,14 2 22,3 0 0,11-2-34,1-4 191,4-2-67,13-3-90,6-5 0,18-3-34,4-9 45,2-4-11,-1-3 0,-3-14 90,-5-7-124,-7-14 34,-5-3 0,-11 0-112,-5 8 146,-4 7-34,-2 8 78,0 8 57,0 3-158,0 2 23,0 0-44,0 2-113,0 11 213,0 11-56,0 15 145,2 6 58,3 0-203,3-5 0,-1-11 22,2-8-325,-3-7-78,4-8-1826,1-2-3037,3-4 5244,0-11 0,-4 9 0,-5-9 0</inkml:trace>
  <inkml:trace contextRef="#ctx0" brushRef="#br0" timeOffset="2392">1911 1148 21476,'4'98'-583,"-2"-6"-44,-2-31-852,-15-2-45,-10-4-313,-18-12-2578,-12-7 4415,-2-17 0,21-7 0,10-10 0</inkml:trace>
  <inkml:trace contextRef="#ctx0" brushRef="#br0" timeOffset="3675">2159 195 22698,'47'86'95,"-21"-40"0,1 1-22,2-2 0,0 1-218,3 5 0,1 0 145,1 2 0,1 0-486,-2-1 1,0-2 468,-1-3 1,0-2 184,23 31 167,-10-17-335,-8-17 201,-15-16-22,-4-12-179,-11-9 207,0-3-5,0-16 730,1-14-932,1-25 0,-4-20 135,-3-13-248,-2-5 113,0 1 0,-1 14-101,-3 15 146,-1 20-45,-1 14 0,3 14 90,0 7-393,3 5 124,-1 1 11,1 16 157,0 17 11,5 30 0,7 19 123,9 8-157,6-2 34,1-11 0,-1-14 12,-3-16 55,-3-14-67,-5-15 0,-1-10 168,-3-5-23,3-10-145,2-13 0,3-17 23,-1-19 66,-5-12-89,-4-8 0,-6-3 79,-2 4-326,-2 11-212,0 17-617,0 18-907,-7 16-2555,-4 10-3563,-6 21 8101,1 11 0,7-6 0,3 0 0</inkml:trace>
  <inkml:trace contextRef="#ctx0" brushRef="#br0" timeOffset="4045">3111 830 22440,'-8'50'56,"2"0"-12,6 10-44,0-9-100,0-7-203,0-10-1086,0-11-337,0-10-559,0-8-5066,4-6 7351,1-18 0,0 12 0,-1-12 0</inkml:trace>
  <inkml:trace contextRef="#ctx0" brushRef="#br0" timeOffset="4442">3111 830 21880,'34'61'112,"-1"0"0,-1-5 0,-8-9-112,-16-23 22,-1-3-235,-1-8-44,-3-5-35,3-6 169,-3-2-314,4-14 414,1-11-66,-2-16-12,0-6-45,-3 6 146,0 5 0,0 12-134,1 10 67,1 4 33,2 6-111,2 2 122,2 2-111,4 0 134,2 9 0,1 4 459,0 12-448,-2 3 325,-1 4-336,-3-1 112,-2-3-123,-2-4 11,-1-6-437,-3-3-2039,1-5-3507,-4-4 5983,1-2 0,-2-4 0,0 0 0</inkml:trace>
  <inkml:trace contextRef="#ctx0" brushRef="#br0" timeOffset="5204">3252 619 22564,'46'39'-864,"-7"-8"853,-26-31-56,-4-7 67,-3-5 0,-3-7-146,-3 1 146,0 3 0,-3 3-168,-1 6 359,-1 2-415,-2 2 224,5 2 0,-1 0-90,3 0-4033,0 0-1782,4 0 5905,1 0 0,0 0 0,-1 0 0</inkml:trace>
  <inkml:trace contextRef="#ctx0" brushRef="#br0" timeOffset="5641">3711 830 21868,'-74'-14'124,"10"5"-124,30 20 0,7 3-34,6 10 112,7-2-78,9 0 68,2-1 44,7 0-79,11-2-33,11-1-638,15-5 156,5-6-1457,1-5-705,-2-7-2824,-7-16 5468,-6-13 0,-16 8 0,-5 2 0</inkml:trace>
  <inkml:trace contextRef="#ctx0" brushRef="#br0" timeOffset="5924">3675 160 22620,'-10'77'141,"0"0"1,0-2 0,3-4-53,6-16 1,2-2-62,1 0 0,2 1-28,-1-3 0,1-1 0,10 41 68,1-14-68,-2-13 0,1-16-12,-4-12-133,0-10-23,-2-10-1020,-2-4-806,-2-8-718,-2-1-6644,-1-3 9356,-1-16 0,0 12 0,0-12 0</inkml:trace>
  <inkml:trace contextRef="#ctx0" brushRef="#br0" timeOffset="6446">3887 795 22048,'-10'43'516,"7"1"-516,21-3 168,3 2-79,-3-4-89,1-4 0,-1-6-11,-3-8 67,0-10-56,-5-5 0,2-5 202,-2-14-214,2-11 12,-3-20 0,-3-7-212,-3 3 212,-3 8 0,0 14 0,0 12-68,0 8-212,0 5 280,0 1-213,0 11 325,0 7-112,0 15 0,1 5 56,6 0 11,3-5-67,6-6 0,-1-8-67,0-8 191,-2-6-124,2-3 0,0-13 201,4-11-3135,-11-53 0,-4 5-4865,1 59 7799,-3-46 0,-3 13 0,-3 89 0,4-26 0</inkml:trace>
  <inkml:trace contextRef="#ctx0" brushRef="#br0" timeOffset="6761">4487 830 21980,'-81'44'348,"17"-1"-348,61-12 100,3-1 24,0-1-124,4-5 0,5-3 90,5-6-79,4-7-11,0-4 0,-2-4-78,-1-14-169,-3-6-123,-6-17-224,-2-7-246,-4 1 437,-9 3-1222,-4 11-201,-9 10 55,-2 12-2610,3 4 4381,4 11 0,8-6 0,5 6 0</inkml:trace>
  <inkml:trace contextRef="#ctx0" brushRef="#br0" timeOffset="7129">4452 795 22294,'28'75'-8,"-1"-1"1,-2-4 0,-5-20 186,-13-41-179,-4-5 0,1-2 135,-3-9-192,1-12 57,-1-14 0,0-15-22,-1-3 168,0 2-202,0 8 56,0 13-460,0 9 438,0 10-897,0 5-336,0 3-2588,0 1-1434,11 9 5277,4 1 0,-1 1 0,0-3 0</inkml:trace>
  <inkml:trace contextRef="#ctx0" brushRef="#br0" timeOffset="7561">4698 195 18194,'-32'63'-2006,"5"-23"0,27-20 0</inkml:trace>
  <inkml:trace contextRef="#ctx0" brushRef="#br0" timeOffset="8581">4699 936 21420,'-52'0'90,"0"0"0,-35 7-90,59 17-12,6 4 236,8 2-201,7-3-23,4 0 0,6-6 22,12-3-22,11-9-201,16-4-404,7-5-919,0-10-269,-5-10-627,-8-19-4494,-9-10 6914,-8-9 0,-10 24 0,-4 6 0</inkml:trace>
  <inkml:trace contextRef="#ctx0" brushRef="#br0" timeOffset="8874">4628 125 22025,'-8'54'418,"1"1"1,0 1-1,2 0-356,4 0 0,2 1-57,-1 3 1,0 0 122,1 1 1,0-1-118,3 1 1,1-1-12,1-5 0,2-2 0,1-3 0,1-1 168,10 32-179,-2-15 11,-2-17 0,-3-17-180,-1-10 102,-3-9-672,-3-5-80,-2-1-1231,-2-5-1278,-1 0 3339,-1-2 0,0 0 0,0 0 0</inkml:trace>
  <inkml:trace contextRef="#ctx0" brushRef="#br0" timeOffset="9416">4769 336 22193,'11'77'325,"-2"11"-279,-10 9 54,1-43 1,0 0-845,1-1 1,2 0 743,7 45-3326,7-12 3505,4-13-156,-1-14 917,-4-15-940,-4-15-168,-5-11-56,-1-11 446,-5-3-546,1-4 1957,-2-8-4222,0-14-974,-7-19 3563,-2-20 0,0 24 0,1 4 0</inkml:trace>
  <inkml:trace contextRef="#ctx0" brushRef="#br0" timeOffset="9594">4769 442 18317,'-1'-14'4145,"0"2"-4145,1 12-112,0 0 90,58-34-438,-19 25-851,47-21-2162,-39 51-1827,-12 13 5300,-15 21 0,-11-23 0,-9-3 0</inkml:trace>
  <inkml:trace contextRef="#ctx0" brushRef="#br0" timeOffset="9756">4734 936 19437,'58'2'-2596,"0"0"0,-4-1 0,-5 2 2596,4 12 0,-23-9 0,-8-2 0</inkml:trace>
  <inkml:trace contextRef="#ctx0" brushRef="#br0" timeOffset="10078">5157 971 17823,'-10'-9'3586,"2"1"-3541,8 8-23,-48 47 146,36-25-22,-35 37-146,47-40 0,6-1 179,10-5-112,9-2-67,8-7-380,-1-1 324,-3-7-426,-5-9 482,-8-8 0,-8-9-135,-4-2-111,-4 3 201,-10 6-538,-2 8 337,-12 8-628,1 6-213,4 1 303,4 5-1132,9 4-225,2 8-2307,8 1 4448,11-2 0,-7-6 0,6-5 0</inkml:trace>
  <inkml:trace contextRef="#ctx0" brushRef="#br0" timeOffset="10406">5369 1042 21062,'-6'63'403,"1"-10"-403,5-25 67,0-9 12,0-2-79,0-8 0,2-5 325,-1-3-269,2-4 33,2-12-89,-2-11-11,0-14-168,-2-3 179,-1 6 0,0 9-3471,0 12 3415,0 6 23,1 5-124,5 2-325,2-1 403,9 1-447,2 0-897,7 1 2641,2 2-7111,2 0 5893,3 0 0,-16 0 0,-3 0 0</inkml:trace>
  <inkml:trace contextRef="#ctx0" brushRef="#br0" timeOffset="10977">5580 1007 18272,'-3'-3'3104,"1"0"-2656,2 3-448,-4 44 0,5-20 67,-1 35 146,5-35-180,3-5-33,-3-6-246,2-5 111,-3-4-425,1-2-123,1-2-314,0-14 257,4-6 673,-3-11 11,0-1 112,-2 9 504,-3 7-134,0 7-325,-1 6 168,-1 2-135,2 1 0,1 0 79,3 8-101,4 4 224,3 11-268,4 2-57,3-1 202,0-3-79,2-6 12,-4-7-135,-1-4 124,-4-4 21,-3-4-156,-1-12 0,-1-9-44,-5-9 167,0-1-123,-3 8 0,0 8 0,0 9-314,0 6 314,1 2-56,6 2-112,6 0 336,10 7-190,6 5 22,6 9 0,-1 6-112,-1 0 112,-6 1 0,-8-4 56,-4-3 168,-5-5-213,-4-4-11,0-2-493,-4 1-1311,-1 2-5177,-8 3 6981,-14 4 0,9-9 0,-8-1 0</inkml:trace>
  <inkml:trace contextRef="#ctx0" brushRef="#br0" timeOffset="11396">3040 1712 22451,'68'-1'112,"-1"0"0,0-1 0,2 1 0,-1 0 1,-2 0-69,19 1 1,-1 0-1112,5 0 0,0 0 871,-1 1 0,-2-2-258,-6 0 0,-2 0-1765,-10-1 1,-2-1 2218,-10-2 0,-5 0 0,5-1 0,-22 0 0</inkml:trace>
  <inkml:trace contextRef="#ctx0" brushRef="#br0" timeOffset="11996">500 1747 22507,'77'-26'90,"16"6"-96,-34 18 1,2 3-608,5-2 1,1 2 511,-2-2 0,0 2-807,-3 0 1,-1 0-3138,-8 0 0,-3 0 4045,34 3 0,-41-2 0,-18-1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55.46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0 19493,'83'6'0,"1"-1"0,-4 0 0,-7-1-157,19-4-1625,-2 0-4526,-8-1 6308,-10-3 0,-33 1 0,-14-1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1:01.29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0 19358,'31'53'483,"-7"-3"-215,-24-23-268,-1 6 34,1 3 257,0 3-190,0 1-101,0-2 0,0-1 235,0-3-224,0 0-11,0-3 0,0 0-56,0 0 79,0-1-23,0 1 0,0-4 157,0 0-213,0-6 56,1-1 0,1-3-68,0-1 147,0-2-79,-1-1 0,-1-3 134,0 1-201,0-2 67,0-1 0,0 3-34,0-2 34,0 2 0,0 0-11,0 1 191,0 1-12,0 1-168,0 1 0,0-1 179,0 1-78,0 0-101,0 0 0,0 0 202,0 0-90,0-2-112,0 2 0,0-3-45,0 1 123,0-2-78,0-2 0,2-2 135,-2-1-236,1-3 101,-1 0 0,0-2-11,0-1 78,0 3-67,2-1 0,-2 1 101,1 0-157,-1-2 56,0 1 380,0-2-380,2 0-22,-2 0-3014,1 0-6795,-1-2 9227,0-11 0,0 8 0,0-8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1:05.95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1917 354 21140,'64'5'292,"-1"-1"-337,-18-4 45,-1 0 0,-4 0-34,-5 0 90,-6 0-56,-3 0 0,-8 0 123,-4 0-414,-4 0-45,-2 0-1143,1 0-695,-2 1-2151,1 2 4325,-2 2 0,-3-2 0,-2 0 0</inkml:trace>
  <inkml:trace contextRef="#ctx0" brushRef="#br0" timeOffset="636">1952 1 21779,'-29'1'-79,"-1"6"79,9 15 0,0 4 23,-1 0 111,2 2-134,0 0 0,0 0 45,2-3-157,5-2 112,2-4 0,6-6-78,0-4 156,4-5-78,-1-1 0,2 0 45,0 3-79,0 4 34,0 4 0,4 4-11,4 2 157,5 4-124,4 3-22,2 1 0,-1 5-67,4 0 67,-2 4 0,3 0-79,0 0 23,-1 1-179,-1-3-617,-3 2-783,-3-2-405,-6 4-3831,-4-1 5871,-3-3 0,-2-16 0,0-5 0</inkml:trace>
  <inkml:trace contextRef="#ctx0" brushRef="#br0" timeOffset="1498">400 107 21488,'-64'-23'302,"2"10"-425,17 31 123,-1 17 0,1 18 0,5 9 11,4 5-11,9-2 0,8-3 246,9-9-279,5-1 33,4-6 0,2 0 56,10-4-56,7-3 0,9-8-90,2-9-257,2-8 280,2-9-527,3-3-358,0-13 156,-1-7-78,-3-13 773,-8-1 79,-8 3 44,-8 8 863,-5 3-89,-1 8-494,-2 3 651,0 2-796,0 4 123,0-1 101,0 2-527,0 7 213,0 8-67,1 13 23,3 10 178,1 4-402,3 1-57,-2-6-986,0-3 101,-3-8-728,1-7 157,-4-10-696,1-4 2410,-1-5 0,0 0 0,0 0 0</inkml:trace>
  <inkml:trace contextRef="#ctx0" brushRef="#br0" timeOffset="1698">153 741 20658,'65'-59'-1624,"-1"13"-1805,-15 41 3429,1 3 0,-21 1 0,-8 0 0</inkml:trace>
  <inkml:trace contextRef="#ctx0" brushRef="#br0" timeOffset="2484">647 71 21566,'-3'100'403,"1"-1"-403,2-11 0,1-1-45,2-8 79,3-8-34,3-11 0,3-10 168,3-10-202,1-12 34,1-9 0,-2-10 79,-1-5 10,0-4-89,3-9 0,3-12 157,3-14-336,0-12-11,-2-4-281,-4-3 382,-4 2-394,-3 2 159,-4 1 290,-3 0-89,-2 3-45,-1 1 224,0 8-56,0 7 1042,0 8-471,0 8-100,0 6-56,0 5-348,0 2 191,0 1-438,0 2 236,0 16-56,0 15 0,0 24 168,0 11-190,0 6 22,3-4 0,3-3 0,2-10 0,3-8-235,-2-12-191,2-8-739,-4-9 145,0-7-1524,-1-7-1008,-1-3 3552,2-11 0,-5 6 0,2-6 0</inkml:trace>
  <inkml:trace contextRef="#ctx0" brushRef="#br0" timeOffset="2895">1105 177 22620,'-13'61'324,"8"4"-200,10 5-124,7 3 0,-2-2 112,1-4-157,0-7 45,-1-11 0,-2-12 22,0-10 45,-2-11-67,-2-7 0,1-5 101,-4-2-123,0-2 22,-1 0 56,2 0 56,-2 0-2966,2 0 1,-2 0 0</inkml:trace>
  <inkml:trace contextRef="#ctx0" brushRef="#br0" timeOffset="3199">1035 107 22518,'-2'2'830,"0"-1"-898,2-1 68,3-4 0,9 1-33,8-5 100,10 2-213,4 3 23,-2 0-1132,2 3-302,-6 2-2668,0 7 4225,-6 6 0,-10-4 0,-6 0 0</inkml:trace>
  <inkml:trace contextRef="#ctx0" brushRef="#br0" timeOffset="3500">1105 847 22709,'63'-6'683,"-3"0"-671,-10 6 200,0 0-424,1 0 178,-6 0-1300,-4 0-1232,-10 0-5199,-8 0 7765,-10 0 0,-7 0 0,-5 0 0</inkml:trace>
  <inkml:trace contextRef="#ctx0" brushRef="#br0" timeOffset="4347">506 495 20121,'-26'-12'369,"4"0"-358,11 9-78,2 0 134,1 0-67,-1 3 0,-3-1-336,-3 1 292,1 0-80,1 0 124,4 0-190,4 0 380,3 0-100,2-2 436,0 1-391,0-1 605,-2 1-326,2 1 191,-1 0-605,-1 0-23,2 0-10,-1 4 33,1 7 0,0 12 67,0 11 1,0 5-68,5 6 0,0-5 202,4 0-270,0-6 68,-3-4 0,1-3 0,1-6 0,-2-1-11,0-3 0,-2-4-763,-1-3 472,-1-4-326,-1-1-335,-1-1-68,0-2-1243,0 1-3049,0-3 5323,-3 0 0,3 0 0,-3 0 0</inkml:trace>
  <inkml:trace contextRef="#ctx0" brushRef="#br0" timeOffset="4667">188 424 23213,'66'-31'0,"-5"5"0,-21 17-257,-2 3 234,-6 5-829,-5 1 46,-6 0-404,-4 0-1749,-3 5-1422,-2 3 4381,-2 3 0,-5-3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1:47.82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0 19829,'45'2'90,"-6"0"-90,-26-2-67,1 0 67,3 0 0,1 0-34,3 0 191,3 0-191,1 0 34,7 0 0,4 0 180,12 0-180,8 0 0,5 0 44,0 0 1,-4 0 45,-7 0-90,-4 0 0,-5 0 134,-3 0-78,-4 0-56,1 0 23,2 0 122,4 0-78,3 0-67,2 0 0,1 0 23,-3 0-23,-4 0 0,-8 0-11,-6 0 145,-9 0-156,-4 0 22,-3 0 0,-1 0-56,0 0 56,1 0 0,1 0-12,2 0 169,-1 0-168,0 0 11,-3 0 0,-3 0-78,-3 0 78,-2 0-2196,-1 0-1278,0 1 3474,0 2 0,0-1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1:52.55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92 424 21936,'64'24'257,"-3"-5"-257,-22-19 0,3 0 112,4 0-123,2 0 11,3-6 0,-1 0-11,-2-6 56,-3 1-45,-8 2 0,-7 2 56,-7 2-101,-4 0 45,-1 1 0,0 0-56,-2 2 56,1 0 0,-5 2-11,-2-2-281,-4 1 192,-2 1-494,-1-2-359,-1 2-414,0 0-885,-1 0 952,0 0 0,-1 0 1</inkml:trace>
  <inkml:trace contextRef="#ctx0" brushRef="#br0" timeOffset="820">233 354 20412,'-22'9'101,"3"2"-101,5 3 0,2-1 56,1-5-56,0-2 0,1-2-12,1-2 214,0 0-258,1-1 56,0 1-22,0 0-102,-1 2 124,0 2 0,-1 0-33,1 3 167,-1-1-156,2-1 22,1 2 0,1-4-179,3 2 279,-1-4-100,3 0 0,0-2 146,1-1-124,0 2-22,0-2 303,0 1-291,0 2 335,5 0-90,8 4-201,9 2 146,4 2-202,0 1 0,-4 0-67,-2-2 67,-3 2 0,-2-2 0,0 4 45,-1-2-213,-1 2-157,-3 1-493,-1-1 302,0-1-851,-4-4-448,1-2-695,-5-3 2510,0-2 0,-1-2 0,0 0 0</inkml:trace>
  <inkml:trace contextRef="#ctx0" brushRef="#br0" timeOffset="1733">233 1 20367,'-4'57'291,"-3"-2"-168,-8-15-100,-3 6-23,-2 5 22,-3 5-22,0-1 0,-2 2 0,1-4-45,3-6 135,2-6-90,4-10 0,6-8 11,2-7 56,5-10-11,1-2-56,1-4 91,0 0-91,0 1 0,0-1 89,0 2-89,0-1 0,0-1-78,0 2 212,0-1-123,3-1-11,1 3 0,4-1 68,2 3-68,5 3 0,4 4-56,5 4 235,4 3-235,-1 4 56,0 2 0,-2-1-23,-4 0 57,0-3-34,-6-5 0,-2-3-493,-3-4-179,-2-2-1367,-2-2-718,-3-1 2757,-2-2 0,-1-1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6:04.75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104 42 10877,'2'12'1938,"-1"-3"-1893,-1-9-12,0 0-33,-1 1 964,1 0 1422,-2 0-2274,1-4-67,-3-4-45,-4-2 0,-3-3-134,-3 4 134,0 2-11,-1 5-1,2-1-77,4 2 10,2 0 68,2 0-11,4 0 11,-1 3-12,2 2 23,4 1 0,5 0 56,4-3-56,1-2 56,-2-1-33,-5 0-35,-3-6 24,-4 0-12,0-6 0,0 5-191,-6 1 68,0 3-79,-6 2 46,3 1 156,3 0 0,3 0 0,3 0-886,0 0 1,0 0 0</inkml:trace>
  <inkml:trace contextRef="#ctx0" brushRef="#br0" timeOffset="1314">139 77 15549,'-41'2'-11,"7"0"-23,34-2-123,-1 0-100,1 3-394,0-2-2385,2 4 3036,4-4 0,-2 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1:57.84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160 1 19706,'-21'59'101,"0"3"-101,1 4 0,1 1 45,-1-3-45,4-3 0,1-7-11,5-7 78,1-13-123,6-7 56,-1-10 0,3-8 45,0-2-34,1-5-11,0-1 896,0-1-896,0 2 67,0 1-56,0 4-11,1 2 0,6 3 191,5 3-79,8 0-22,4 4-57,4 2 169,3 1-202,3 3 0,3-1 0,1 3-45,-4-4 68,0-1-23,-8-6 0,-3-3 100,-5-4-32,-4-4-68,-4-3-314,-4-2 56,-2 0-1041,-1 0-1380,-1 2-4302,-1-2 6981,0 2 0,0-2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2:07.94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142 157 22406,'-16'56'30,"0"0"0,3 0 0,3 0 9,7-6 1,3 0-910,0 44 870,3-8 0,5-16-102,3-14-100,3-14-469,-3-15-333,-3-11-1753,-3-10 461,-3-4 2296,-2-20 0,0 13 0,0-13 0</inkml:trace>
  <inkml:trace contextRef="#ctx0" brushRef="#br0" timeOffset="489">1 157 20546,'0'-16'1681,"0"4"-1659,0 12-44,0 0 11,41-57-12,-18 43-111,36-43-68,-29 70 79,0 10 123,-5 22-34,-4 9 102,-5 7-180,-5-1 112,-4-6 0,-4-10-90,-2-10 90,-1-12 0,0-6-78,0-7 167,0-3-100,0-2 11,0-2-56,0-1-246,0-1 257,5 2-56,10 3 157,11 6-67,12 5 11,4 5 0,3 6-169,-5 3 169,-5 8 0,-10 5-56,-11 6 146,-8 5-90,-10 1 0,-10-4 45,-6-6 22,-9-15 45,-1-11-112,-2-12 124,-3-5-124,-4-7-12,0-8-425,3-7-952,6-7-662,13-1-1109,8-3-4862,12-6 8022,16-5 0,-10 17 0,9 4 0</inkml:trace>
  <inkml:trace contextRef="#ctx0" brushRef="#br0" timeOffset="871">566 510 21376,'4'50'207,"0"0"0,9 36-207,9-47 0,7-5 134,3-8-134,3-7 0,0-10-44,-3-5-192,-3-10 158,-7-12-157,-7-13 235,-8-12-90,-5-4 236,-2 8-146,0 9 280,-1 13-146,-2 10-89,0 4-45,0 3-11,0 0-224,2 7 358,-1 10-123,1 12 67,1 10 0,5 4-22,5-4-45,9 0 0,2-11-34,-1-3-671,-2-10-1402,-4-4-358,-3-7-4426,-2-7 6891,-2-15 0,-3 10 0,-3-9 0</inkml:trace>
  <inkml:trace contextRef="#ctx0" brushRef="#br0" timeOffset="1203">1024 404 17223,'14'17'997,"-38"52"716,11-41-1713,-24 43 680,33-40-680,4-5 461,27 7-461,-5-12 1175,23 3-1253,-14-12 100,-4-1-22,-7-4 0,-6-1-11,-8 0-146,-2-2 90,-4 5 67,0 0-179,-4 4 235,-7-2-56,-8-1 0,-7-5-157,-1-2 157,-2-3-953,4-9-1826,7-6-940,6-11 3719,8-5 0,4 13 0,0 4 0</inkml:trace>
  <inkml:trace contextRef="#ctx0" brushRef="#br0" timeOffset="1433">1024 404 21073,'54'82'71,"-1"0"0,-2-9 0,-13-13-105,-29-34 34,2-7-1378,-5-8-796,-1-5 493,-3-5-6207,-1-13 7888,-1-13 0,0 8 0,0-6 0</inkml:trace>
  <inkml:trace contextRef="#ctx0" brushRef="#br0" timeOffset="1604">1165 122 19706,'-3'-3'3104,"0"1"-3037,3 2-67,0 0-2286,-2-4-2062,1 9 4348,-2 8 0,3-3 0,0 4 0</inkml:trace>
  <inkml:trace contextRef="#ctx0" brushRef="#br0" timeOffset="2260">1377 439 20602,'-10'-17'740,"1"3"-818,9 14 134,0 0-56,3 62 11,4-25-11,3 47 0,4-45 0,-1-8-67,-1-10-192,-2-8 136,-4-7 101,1-5-34,-5-5-123,1-13 156,-3-12 23,0-13-101,0-3 225,-2 3-281,-1 8 157,-1 7-101,-1 10 11,2 8 12,2 5-157,1 4 112,0 4 123,0 14 56,0 10-56,0 16 0,0 2 168,8-3-45,3-9-123,8-7 101,2-11 33,1-7-123,1-5-11,-1-8-627,-2-14-34,-7-12-527,-6-16 482,-4-3 695,-7 1-34,-8 9 11,-3 10 68,-6 13 235,2 8 975,1 7-381,1 2-314,3 9 134,4 8-605,5 13 438,3 8-348,2 6-157,2 0 191,6-1-146,5-5-56,6-5 67,3-8 135,2-7-404,1-9-123,2-4-1120,1-5-1099,-1-11-985,1-12 3529,-6-14 0,-9 12 0,-6 3 0</inkml:trace>
  <inkml:trace contextRef="#ctx0" brushRef="#br0" timeOffset="2571">1730 439 21835,'-66'69'145,"13"-9"-145,54-34 68,11-3-12,7-3-56,13-4 0,1-5 67,-3-4-157,-4-1 90,-8-3 0,-5 1-22,-7-2 22,-3 0 0,-3 0-101,0 4 224,-7 3-257,-2 2 134,-9 0-291,0-4-269,3-3-1715,3-4-1827,7-12 4102,3-11 0,2 6 0,0-3 0</inkml:trace>
  <inkml:trace contextRef="#ctx0" brushRef="#br0" timeOffset="-5099">2541 87 20255,'-55'-12'336,"-1"1"0,-41 6-336,57 24 34,-2 20 56,5 9-90,2 8 0,7 4 33,9 1 1,7 2-34,6-3 0,5-1-34,2-7 135,10-3-101,6-7 0,13-5-112,3-7 90,3-5-651,2-7-133,0-7-965,3-5-246,0-3-3372,1-3 5389,1-7 0,-20 6 0,-4-6 0</inkml:trace>
  <inkml:trace contextRef="#ctx0" brushRef="#br0" timeOffset="-4716">2682 686 19706,'-58'1'-45,"13"2"12,42 11 22,3-1-34,10-3-673,4-3 450,11-3-1,2-4 213,0-12 45,-6-7-124,-3-15 135,-9-5 0,-3 0 56,-5 4 34,-1 10 201,0 7-22,0 10-12,0 3-167,0 4-191,0 1 56,0 8 124,0 4-79,0 11 67,0 2 79,6 1-292,3-4-358,4-4-1513,-1-6-907,-2-6 2924,-3-4 0,-3-2 0,-3 0 0</inkml:trace>
  <inkml:trace contextRef="#ctx0" brushRef="#br0" timeOffset="-4422">2788 16 10597,'0'0'0</inkml:trace>
  <inkml:trace contextRef="#ctx0" brushRef="#br0" timeOffset="-3093">2435 828 21868,'66'-33'104,"0"1"1,-6 2 0,-8-2-105,-10-21 0,-5-4-179,-4-6-23,-7-3-190,-6-3 291,-8 0-123,-7 4 202,-3 8 22,-9 10-45,-5 12-146,-9 11 247,-7 10-56,-4 7 214,-5 4-158,-2 3 201,-4 0-145,0 9-101,0 6 269,3 13-168,4 5-112,5 8 56,10 5 56,5 8 135,10 2-247,3 5 45,12 0 55,11 2-44,13-4-56,9-4 0,3-6 124,-3-10-135,-4-8 11,-4-10-493,-5-6-67,-2-8-1121,-3-3-1512,3-2-4012,-3-10 7205,1-9 0,-12 6 0,-2-4 0</inkml:trace>
  <inkml:trace contextRef="#ctx0" brushRef="#br0" timeOffset="-2699">2964 616 21353,'-64'19'79,"12"-2"-79,49 2 0,2-4 11,3 1-101,10-2 90,5-5-89,9-4-23,3-3 0,-2-10 112,-3-10-124,-8-11 281,-4-7-190,-8 3 122,-1 6 102,-3 9 279,0 8-459,0 6 112,0 3-123,-3 1 12,1 0-12,-3 3 0,3 9 0,-1 8 56,3 6 0,0 4-45,9-4-11,4 1-11,8-8-45,0-5-1143,-2-7-874,-1-4-1445,-1-9 3518,-2-13 0,-8 9 0,-1-9 0</inkml:trace>
  <inkml:trace contextRef="#ctx0" brushRef="#br0" timeOffset="-2331">3247 334 14088,'19'3'1893,"-5"0"597,-14-3-2434,0 0 862,-22 6-918,11 2 537,-17 9-403,22 2 1742,2 5-1843,4 5-33,8 7 34,7 1-45,10 2 67,6-6-56,0-4 0,-1-7 67,-3-4-67,-6-7 0,-6 1 22,-8-8-212,-3 2 190,-4-3 0,0 1 0,-10 2 134,-8 1-111,-13-2-23,-5-2-336,0-1 313,2-2-738,8 0-809,7-5-1387,10-3-3733,5-9 6690,6-2 0,-2 7 0,1 2 0</inkml:trace>
  <inkml:trace contextRef="#ctx0" brushRef="#br0" timeOffset="-1927">3705 298 22496,'-81'8'180,"13"7"-180,45 8-23,5 8 90,7 3-67,6 3 23,3 2 223,11 0-302,7-3 56,14-4 0,4-4 23,5-4-23,0-2 0,-5-2-12,-1-2 124,-8-1-257,-5-4 145,-7 0 0,-7-5-101,-4 3 135,-2 2-34,-14 2 0,-8 4 56,-16-5 100,-4-1-156,5-8-235,2-2-337,5-6-2778,7-11-6481,8-8 9686,8-15 1,6 16-1,1 2 1</inkml:trace>
  <inkml:trace contextRef="#ctx0" brushRef="#br0" timeOffset="-1349">3705 827 20703,'89'-43'67,"-14"3"-156,-51 7 10,-8-1 1,-7-3 44,-5 1-67,-4 0 202,-3 8 112,-6 1 191,-7 10-348,-8 6 347,0 6-325,-1 4 12,4 2 0,2 12-12,5 7-11,7 17 101,3 8-145,4 6 279,12 2-302,6-2 0,13-6 191,4-10-191,-1-10 0,2-12-381,0-7-717,-1-10-459,0-15-2130,-4-15-5109,-3-21 8796,-7-11 0,-8 28 0,-7 5 0</inkml:trace>
  <inkml:trace contextRef="#ctx0" brushRef="#br0" timeOffset="-979">4234 334 22115,'-76'35'67,"15"-1"-11,54-7 0,3 4-45,5-2 12,12 3 122,8-2-111,15 0-34,1-6 22,3-5 1,-4-4-23,-3-6 0,-7-1-79,-5-2 146,-6 2-123,-6-1 56,-5 5-78,-2 3-12,-2 4 90,-6 5 0,-7-1 12,-8-3 144,-9-6-65,-4-7-91,-3-4 67,-4-6-225,1-9-670,3-8-2186,7-11-2813,9-1 5827,11 0 0,6 15 0,4 3 0</inkml:trace>
  <inkml:trace contextRef="#ctx0" brushRef="#br0" timeOffset="2893">1695 404 21073,'68'56'0,"0"0"0,-5-5 0,-13-11-68,-29-25 35,-6-5 33,-9 1-34,-4-1 90,-2 2 12,0 3-68,-9 1 0,-5 1 168,-10-4-78,-3-4-180,0-5-56,0-2-2800,3-2-4696,2 0 7642,7-2 0,6 2 0,5-1 0</inkml:trace>
  <inkml:trace contextRef="#ctx0" brushRef="#br0" timeOffset="4742">883 1321 19258,'65'-2'511,"0"0"1,0 0 0,-1 1-199,-8 1 1,1 0-1520,6-1 1,3 1 1227,6-1 1,2 0 44,4-1 1,2 0-35,2 0 1,1-1 10,2-1 1,0-2-45,2 1 0,-1-2 6,1-1 0,0-2-40,-4 0 0,-2-1-1367,-4 0 0,-3 0 1401,-9 0 0,-4 1-67,37-8 655,-27 5-644,-28 5-325,-21 4-661,-14 2 894,-6 2-1992,-5 15-160,-8 4 2300,-9 16 0,6-15 0,-1-4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04.59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89 317 20849,'52'4'-56,"-3"0"56,-11 1 145,-2-2-89,2-2-56,-3-1 0,-1 0-33,-7 0 89,-2 0-56,-6 0 0,-1 0 146,-3 0-427,-6 0 124,-2 0-974,-4 0-426,-1 0-785,-1 0-4886,-1-1 7228,0-3 0,0 1 0,0-1 0</inkml:trace>
  <inkml:trace contextRef="#ctx0" brushRef="#br0" timeOffset="830">124 0 17767,'7'50'23,"-2"-6"21,-17-30-44,2 1 0,-3 0 214,0 0-169,-1 0 11,0-2 123,1-1 571,1-2-716,2-2 67,3-1-101,2-1 336,3-1-403,1-2 67,1-2 784,0-1-784,0 1 0,0 4 325,7 4-247,3 4-78,9 4 0,1 2 191,0 2-258,2 4 67,-3 3 0,2 3-68,0 3 68,-4 0 0,0-1-33,-2-1-225,-3-2-33,0-2-1266,-3-4-875,-2-1-2588,-1-9 5020,-3-4 0,-2-7 0,-1-3 0</inkml:trace>
  <inkml:trace contextRef="#ctx0" brushRef="#br0" timeOffset="2480">124 71 19213,'-26'40'-168,"2"-1"-560,7 3-438,3-7-89,2-2-3126,1-6 4381,1-10 0,5-7 0,1-8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2.61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518 533 22832,'-29'-52'560,"-3"0"-526,-3 1 100,-6-1-134,-4-3 0,-5 3 0,0 3 157,0 4-213,2 8 56,6 6 0,6 8-213,10 7 213,8 6-358,8 5-270,5 3-1064,4 2-638,1 9-1469,0 12 3799,9 12 0,-6-9 0,6-4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3.48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45 1 22238,'-11'64'48,"0"1"1,1 1 0,3-1-49,4-10 0,2-1-674,0 0 1,0 0 696,1 43-23,2-10 0,3-14 22,2-11 134,3-16-784,-2-12-52,-2-14 154,-3-11-1233,-2-6-2399,-1-19-1818,-7-17 5976,-4-28 0,2 22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3.80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0 18675,'69'4'2252,"-22"4"-2247,32 29 1,1 14-6,-17 16 0,-6 5 0,-9 6-78,-25 19-1478,-9-2 1556,-8 1-22,-3-2 397,-6-2-431,-8-5 56,-10-10 0,-11-10 390,-8-15-379,-3-12-22,-3-17-214,1-11-1769,2-12-410,10-20 2404,8-14 0,13 8 0,7-1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4.18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 21891,'4'59'74,"-1"0"1,1-1 0,2-2-109,11 34 34,2-4 0,1-10-101,0-12 23,-3-11-616,-2-14-57,-4-11-1064,-4-13 1052,-3-8-873,-3-11-2263,-1-20-2431,-6-17 6330,-4-27 0,1 28 0,2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4.71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19 21779,'37'-6'-23,"1"2"23,-1-2-44,0 4-180,-1 7 224,-5 11 0,-5 11-168,-8 15 246,-9 7-145,-5 7 67,-4 3 0,-8-2-45,-1-7 67,-6-11-22,5-11 0,1-12 124,6-9-304,0-4 180,3-3-56,0 0-157,0 4 191,11 2 22,5 8-12,13 1 125,6 5-214,3 4 101,1 6 0,0 7-34,-5 5 34,-8 8 0,-9 5 11,-9 5 79,-10 3-34,-12-3-56,-10-2 0,-10-11 79,-26-2-79,13-22 0,-19-4 168,20-16-56,2-3-112,6-8 0,6-2 11,6-10 11,8 2-22,3 2 0,8 3-650,2 2-2061,4 4-3755,8-2 6466,7 0 0,-4 4 0,4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6.06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531 0 21891,'-56'63'33,"-8"7"45,25-29 1,0 1-1407,-2 2 0,1 1 1328,2 0 0,2 0-62,3-2 1,2-2 302,-21 31-1552,17-16-1625,16-19-5692,11-17 8628,21-14 0,-9-6 0,9-2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17.76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328 1908 22148,'-66'-12'0,"2"13"-89,12 22 145,3 16-56,8 12 0,12 1 112,11 3-179,11-4 67,6-2 0,17-3-168,9-7 112,17-7-762,8-9-627,2-11-1929,7-7-3404,1-10 6778,1-12 0,-26 7 0,-9-5 0</inkml:trace>
  <inkml:trace contextRef="#ctx0" brushRef="#br0" timeOffset="315">540 2155 16838,'-28'51'2576,"31"-40"-2497,-7 54-79,36-60-146,1-4-582,-2-12-90,-7-3 762,-6-12-67,-9 1 123,-5 4-45,-4 5 134,0 5-122,-2 7 33,-2 1 0,-2 3-191,-2 2 191,2 3 0,3 4-56,2 5-201,1 1-415,5 0-976,7-6-2262,11-2 3910,7-6 0,-12-1 0,-2 0 0</inkml:trace>
  <inkml:trace contextRef="#ctx0" brushRef="#br0" timeOffset="560">787 1450 21320,'-2'63'227,"1"1"1,2-1 0,3-2-228,3-6 0,3-1 0,0-1 0,1 0 78,1-3 1,1-1-79,9 42-45,1-16-403,-4-15-729,-6-15-739,-2-17-661,-7-12-2521,-1-9 5098,-10-8 0,6 0 0,-6-2 0</inkml:trace>
  <inkml:trace contextRef="#ctx0" brushRef="#br0" timeOffset="731">681 1944 18496,'-7'-12'1076,"1"3"-4595,80 7-5265,-24 2 8784,7 1 0,-2 0 0,-16 0 0,-8 3 0</inkml:trace>
  <inkml:trace contextRef="#ctx0" brushRef="#br0" timeOffset="1083">1069 2191 20188,'86'-32'157,"-16"2"-426,-46 0 179,-11 6-145,-9 1 157,-2 5-113,-14 7 168,-7 4 23,-15 6 225,-4 5-57,-8 16-23,17-3-77,4 13-68,20-11 67,6 2-34,38 8-66,-2-10-1469,37-1-1075,-9-14-818,3-16 3395,0-10 0,-30 6 0,-9-3 0</inkml:trace>
  <inkml:trace contextRef="#ctx0" brushRef="#br0" timeOffset="1462">1492 2014 16457,'-11'-13'4112,"3"3"-4168,-9 102-852,35-69-919,-10 68 965,34-104 10,-9-8 729,-15-12 123,-9 3 1860,-21 1-1299,1 16 234,-11 4-78,8 21-336,2 9 437,4 18-616,4 11 145,3 10-101,3 8-212,8 3 190,6-1-224,5-4 0,-2-7 56,-7-6 45,-5-8-202,-8-6 67,-18-6-705,-14-6 44,-22-10-829,-6-9-1030,-5-5-1346,8-16 3900,11-8 0,22 4 0,11 0 0</inkml:trace>
  <inkml:trace contextRef="#ctx0" brushRef="#br0" timeOffset="2033">1775 1944 20177,'-48'-6'123,"5"8"-123,27 20 0,-1 5 22,6 2-22,3-2 0,5-1 23,1-4 44,2 1 34,10-4-101,6-2 0,13-4 336,7-7-325,0-2-11,-3-12 0,-7-8-235,-9-13 223,-8-8-626,-7-1-415,-12 1 224,-8 10-830,-9 7-67,-4 12-290,4 5-1234,4 11 3250,10 5 0,6-3 0,6 1 0</inkml:trace>
  <inkml:trace contextRef="#ctx0" brushRef="#br0" timeOffset="2767">2022 1944 16994,'12'16'3911,"-3"-3"-3698,-9-13-90,0 0 0,0 3-78,0 4-45,0 4 0,4 2-168,1-1 23,5-6-46,0-2 79,-2-6-661,-2-17 246,-3-14-78,-1-17 527,-4-5-113,-5 6 191,-2 10 0,-3 11-11,1 15 67,5 6-179,3 5-247,2 2 370,1 3-112,7 11 112,9 9-930,13 10 325,7 3 22,1-3 314,-5-4-33,-11-1 279,-8-3-44,-9-5 134,-3-5 415,-1-6 179,0-3-582,0-5 481,0 1-403,0-2 44,5 0-201,5-11 0,6-7-67,5-15 224,-4-5-213,-2 1 56,-9 7 0,-4 6 0,-3 12 33,-7 5 281,-2 6 303,-8 7-460,3 13 537,3 12 113,5 16-437,4 8 157,11 8-393,10 5-33,12 0 67,8-3-90,-1-7 34,-6-8-112,-7-11 0,-10-5 11,-7-10 113,-6-2-124,-12-2 0,-14 1 224,-20 2-493,-20 0 269,-14 0-213,-7-2 56,0-6-44,11-2-2,17-7-435,21 0-1569,19-5-90,12 1-5625,26-21 7922,14-12 0,-7 6 0,2-1 0</inkml:trace>
  <inkml:trace contextRef="#ctx0" brushRef="#br0" timeOffset="3129">2516 1520 22036,'23'86'381,"-3"-2"-291,-10-19-79,0 9-11,-1 6 0,3 1 158,0-4-69,-1-8-89,2-12-168,-5-16 168,0-12-561,-3-15 214,-1-7 22,-2-6-739,-1-1-1973,-1-16-2307,0-17 5344,0-31 0,0 25 0,0-2 0</inkml:trace>
  <inkml:trace contextRef="#ctx0" brushRef="#br0" timeOffset="3409">2586 1520 20770,'50'16'270,"-1"9"-192,-3 23-78,-3 9 0,-5 8 22,-10 9 124,-10 2-146,-10 4 0,-5 0 168,-8-1-90,-7-7-78,-7-9 0,-4-17-100,-1-15-1267,1-15-1692,1-9-3810,3-11 6869,4-19 0,6 13 0,5-11 0</inkml:trace>
  <inkml:trace contextRef="#ctx0" brushRef="#br0" timeOffset="-8003">2833 885 21891,'-26'-44'504,"-1"7"-538,-7 31 34,0 2-45,-1 4 34,1 14 11,2 8-56,4 17 56,7 6 0,10-3-112,7-1 112,2-5 0,10-5-67,9-3 269,10-7-404,11-4-268,4-10-606,6-3-941,1-20-1905,-1-10 3922,-5-17 0,-19 16 0,-8 5 0</inkml:trace>
  <inkml:trace contextRef="#ctx0" brushRef="#br0" timeOffset="-7532">2868 921 21432,'78'-49'-42,"0"0"1,-5 1 0,-11-3-402,-35 7 1,-7-1 341,3-2 0,-1 0-95,0 0 0,-2-1-734,11-43 885,-10 3-167,-11 12 212,-6 12 627,-9 15-470,-7 17 448,-6 10-202,-8 10-268,-2 5 336,-2 4-471,-2 1 0,0 4 0,0 10 168,3 12-12,1 19-156,6 17 23,3 14 279,8 12-190,4 10 23,5 4-135,3-50 0,1 1 156,11 46-32,4-5-124,13-11 0,-2-10 11,5-12-11,-2-12 0,0-10 0,-1-8-202,-2-13-257,-1-7-942,3-7-2251,5-11-3340,5-14 6992,3-17 0,-18 13 0,-5 1 0</inkml:trace>
  <inkml:trace contextRef="#ctx0" brushRef="#br0" timeOffset="-7135">3644 709 21264,'-72'52'324,"14"-2"-324,62-17 12,12 1-124,11-4 112,17-7-34,4-11-11,4-7-212,-2-19 167,-7-11 45,-6-17 45,-11-6-23,-10 3 91,-9 7-68,-6 12 190,-1 10-44,0 7 78,-3 6-224,-3 2 0,-1 1-157,-4 6 168,2 7-11,3 9 79,2 6 145,3 6-224,1 0 0,9 1 0,2-6-123,9-6 123,-2-5-729,-4-7-682,0-5-920,-3-4-762,1-6 3093,0-10 0,-5 7 0,-2-6 0</inkml:trace>
  <inkml:trace contextRef="#ctx0" brushRef="#br0" timeOffset="-6818">4138 603 21980,'-79'48'-212,"17"-5"178,55-15 191,6-1-168,13 4 11,8 2 0,13-2-68,7 0 68,-1-2 0,-3-7-78,-5-3 201,-10-7-168,-6-4 45,-9-5 0,-4 1-235,-4 1 235,-13 6-246,-9 1 44,-13-1-862,1-5-651,0-4-492,11-2-3418,5-6 5625,11-9 0,5 5 0,4-3 0</inkml:trace>
  <inkml:trace contextRef="#ctx0" brushRef="#br0" timeOffset="-6478">4491 568 17913,'-5'-4'2600,"1"2"-2544,4 2 112,0 0-168,-71 37-34,50-15 45,-51 33-11,70-24 146,6 3-12,11 2 1,10-1-135,11 0 0,1-5 112,-2-1-89,-4-4-23,-7-2 0,-5-5 235,-10 0-202,-4-2-33,-5 2 0,-10 0 112,-6-2-112,-12-5-56,-4-6-538,0-3-1725,0-11-807,4-8 3126,7-11 0,9 10 0,7 4 0</inkml:trace>
  <inkml:trace contextRef="#ctx0" brushRef="#br0" timeOffset="-6068">4597 1027 21958,'69'-60'134,"-13"8"-134,-44 19 0,-7 5-134,-3 7 134,-12 4 0,-8 7-56,-11 5 101,-9 4-146,2 8 101,1 9 0,7 9-78,10 9 111,8 4-33,6 2 90,8 3 67,13-3-90,10 2-67,17-9 0,5-5-67,6-10-90,4-9-829,2-8-2913,2-24 3899,-8-17 0,-23 10 0,-11-2 0</inkml:trace>
  <inkml:trace contextRef="#ctx0" brushRef="#br0" timeOffset="-5765">5091 603 21409,'-86'51'34,"18"-1"33,77-13 11,10 4-78,17 2 0,11-4 124,4 1-158,-1-7 34,-8-4 0,-8-5-45,-11-5 45,-10-4 0,-7-1 0,-4 4 224,-11 2-123,-13 4-101,-16-2 0,-14-5 45,-2-7-45,-1-6-672,6-8-1345,4-11-3877,11-10 5894,10-14 0,12 17 0,8 2 0</inkml:trace>
  <inkml:trace contextRef="#ctx0" brushRef="#br0" timeOffset="4869">2939 1415 22036,'4'59'239,"1"0"0,0 5 1,0 1-207,-2-1 1,0 1-1462,1 7 1,1 1 1427,-1-1 0,0 1 73,-1-2 0,1-1-68,-1-6 1,0 0-6,-1-6 0,0-2 893,3 41-1039,-4-22-33,1-22 83,-2-22-341,0-17-930,0-14-2218,0-32-1776,0-29 5361,0 8 0,0 0 0,0-12 0,0 2 0</inkml:trace>
  <inkml:trace contextRef="#ctx0" brushRef="#br0" timeOffset="3816">2904 1520 22305,'11'74'161,"1"-1"0,-1-3 0,-1-6-161,6 13-798,0 0 933,-2-7-3945,1-4 3810,-5-8 553,-1-12-486,0-9-67,-3-10 0,0-11 176,0-3-131,-3-6 3111,1-1-3156,0-1 845,1-4-890,2 3 45,3-2 0,1 4-67,5 0 179,-1-1-112,1 0 0,-1-3-605,-4 1 168,2 0-852,-2 1-1579,1 2-471,5 0-426,7-3 3765,9 0 0,-13-3 0,-1 0 0</inkml:trace>
  <inkml:trace contextRef="#ctx0" brushRef="#br0" timeOffset="4396">3362 1626 22014,'-23'-15'874,"5"3"-862,18 12-12,-2 30 56,6 7 134,3 33-593,9 2 403,4 1 0,3-1 0,1-8 152,-1-8-152,-1-10 0,-1-9 202,-3-11-225,2-8 23,-4-7 0,2-4 386,-1-1-330,3-3-56,1 0 0,-3 0 179,-3-2-347,-5 1 168,-4 2 0,-2-3-67,-2 3 156,-1-4 12,-1 1-67,1-1-34,0 0 0,0 0 11,0 0 78,0 0 113,0 0-236,0 0-78,0 0-604,0 0 424,0 0 192,2 0 44,1 2-651,1-1 58,-1 5-1884,-1 3-2151,-2 3 4684,-1 0 0,0-4 0,0-4 0</inkml:trace>
  <inkml:trace contextRef="#ctx0" brushRef="#br0" timeOffset="5135">3080 1450 18899,'10'18'3272,"15"64"-2947,-8-28-269,0 2 0,1 3 124,14 24-5796,2-1 5616,-1-5 239,-9-28 0,0-1-195,11 18 935,8 11-979,-20-37-516,-6-9 24,-6-6 2557,-4-6-4059,-4-4-7837,-27 1 9784,-6-9 1,-1 1-1,7-8 1</inkml:trace>
  <inkml:trace contextRef="#ctx0" brushRef="#br0" timeOffset="5303">2904 2297 20714,'58'-18'-598,"0"0"1,-1 1 0,-4-1-4054,16-11 4651,-5-3 0,-27 13 0,-14 3 0</inkml:trace>
  <inkml:trace contextRef="#ctx0" brushRef="#br0" timeOffset="5882">3327 1344 22350,'22'74'168,"0"0"0,-1-2 1,1-4-35,-5-17 1,-1-3-113,1 3 0,0 0-22,-2 0 0,-2 0 0,14 44 168,-3-7-145,-3-13-23,-3-12 0,-4-15 33,-2-15 46,-2-14-79,-2-10 0,-2-6 157,-2-3-124,-1 0-33,0 0 0,-1 0 11,2 0-11,-1 0 0,6 0-22,3 0 235,3 0-292,3 0 79,-1 0 0,1 0-33,-3 0 33,0 0 0,-6 0-11,-1 0 145,-4 0-190,0 0 56,-1 0 0,4 0 67,-2 0-11,2 0-56,-2 0 0,-1 1 169,-1 0-147,0 0-22,-1-1 0,-1 0-202,-1 0 202,0 3-370,0 1-862,0 9-2376,0 3-6223,0 2 9143,0-6 0,0-5 0,0-6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7:49.42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35 36 8758,'0'0'0</inkml:trace>
  <inkml:trace contextRef="#ctx0" brushRef="#br0" timeOffset="282">0 1 16468,'83'1'-2832,"0"0"1,-7-1 0,-12 1 2831,-16 0 0,-23 0 0,-8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52.48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893 50 18294,'-25'-9'-44,"4"1"234,13 8-123,1 0-67,1 0 56,0 0 79,0 0-79,0 0-56,-1 0 0,-1 0-68,-3 0 80,-1 0-12,-3 0 78,0 0 56,0 2 34,0 1-168,2 1 23,-1 1 414,2-2-370,-2 0-67,0-2 180,-5 2-136,1 1 136,-3 1-180,2 1 67,0-1 11,1 0-11,1 1-67,1 3 23,-1 2 100,0 3-123,-2 1 0,1 3 11,0 1-33,2 1 22,-2 1 0,2-1 11,-2 1 179,1 1-156,0 2-34,0 1 101,-1 4-157,2-2 112,0 2-56,2-2 0,0 1 78,3-1-78,-2 0 0,2 1 157,0 0 12,-1 3-113,0-1 22,0 1-56,1-2 180,1 0-157,1-2-45,0 1 0,2 1 168,-1 3-135,1 5 57,0 3 44,-2 3-10,0 0-113,1 2 11,-1-1 34,3 2 179,-1-1-235,1-3 0,3-5-22,0-3 145,3-3-123,0 0 0,0-4 79,0-2-135,0-2 56,0-3 0,4 1-68,2 1 147,4-1-79,1 3 0,1 0 22,2 2-33,3 4 11,0 1 0,5 2-45,-3 0 101,5-3-56,-3-1 0,2-2 46,1 0-1,2-1-45,0 0 0,2-2-23,1-2 46,2-1-23,0-2 0,1-1 156,-1-2-189,-2-4 33,1 1 0,0-5-11,-1 2 33,1-4-22,0 1 0,3-2 123,2-1-112,6-2-11,4-1 0,3-1 12,4 0 32,2 0-44,5 0 0,2-5 157,1-3-67,-4-5-90,-3-1 0,-6-2 0,-3 1 33,-3-4-33,0-2 0,-1-1 157,-5-1-123,1 0-34,-5-1 0,3 0 112,-3-4-112,1 1 0,-4-3-11,-2 1 223,-3-1-144,-3-1-68,2 1 0,-6 0 89,1 2-22,-7 1-67,-2 2 79,-2-3 112,-2-1-113,-2-8-78,-1-7 0,-1-7-11,-2-8 11,0-5 0,-3-3 0,-6-1 190,-5 1-33,-6 4-157,-3 6 0,-1 6-45,1 5 113,-1 3-68,-1 3 0,1 0 112,0 1-180,-1 1 68,4-1 0,-5 2-100,2-1 100,-2 0 0,-2 0-23,3-1 191,-5 0-190,3 2 22,-1 0 0,3 3-135,-2 1 135,2 2 0,-2 1 0,-1 3 56,-3 2-156,-5 3 100,-8 3 0,-12 2-168,-13 5 168,-12 6-45,-10 4 11,-3 2-358,-1 2 313,8 7-302,8 3-257,19 6 357,15-3-973,19 0-663,13 1-1220,9 1-5378,23-6 8515,7-1 0,-3-10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3:55.92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1614 78 17028,'-29'-41'1244,"5"10"-886,15 27-346,-1 3 245,-2 0-257,-6 1 34,-3 0-45,-6 0 33,-2 0-22,-4 1 0,-1 4 112,-2 4-179,0 3 67,2 3 0,0 0-67,4-1 246,1 4-179,0 0 0,0 4 89,-3 2 12,0 3-90,0 4-11,3 3 247,-2 7-157,0 3-23,-4 3-44,-3 1 145,0-2-135,0 0 1,2-4-34,3-1 112,4-2-34,-1 1 1,5-1-79,-2-1 156,3-2 68,2-2-224,-1 1 12,0 1-91,-1 4 247,1 0-123,0-1-45,1 1 146,1-3-46,0 1-100,2-3 35,0-1-24,1-1 190,0 0-201,-1 5 135,-1 2-34,-2 8 78,1 2-179,-2 4 0,2-1 157,1 1-157,1-5 0,6-3-12,-2-3 158,3-2-79,3 2-67,-1 2 0,1 4-89,1 3 212,-3 6-123,3 0 0,-1 3 224,1-2-258,3 1 34,-1-1 0,3 1-101,1-1 191,1-2-90,1-1 0,0-3 112,0 0-190,0 1 78,0-3 0,1 4-23,4-5 46,2 1-23,2-1 0,2-2 168,-1 3-68,1 2-100,-1 4 0,0 4-44,-2 2 55,0 2-11,0-3 0,1 0 146,1-2-123,1 0-23,1 1 0,1-2-79,-1-3 135,3-3-56,-2-6 0,2-2 179,1-3-279,-1-1 100,3-2 0,-2 1-56,2-3 78,1 0-22,2-1 0,2-1 190,2 1-223,0 0 33,2 1 0,1 2-45,-1 2 45,1 1 0,-3-4 0,0-2 179,1-2-201,2 0 22,3 0 0,5 2-56,2 1 134,2 0-78,2 2 0,-3-2 135,-1-1-214,-3-4 79,-3-2 0,-1-3 11,0-5 1,2-1-12,4-5 67,5 0 22,4-2 79,7-3-168,5-4 23,7-4 257,5-2-235,3-1-45,2 0 22,0-8 124,2-6-113,4-11-33,3-9 101,0-2-44,-1-2-57,-6 4 0,-7 2 11,-5 2 179,-2-4-123,-2 0-67,1-5 45,-1-4 67,2-4-89,-1-7-23,2-4 78,-2-3 112,0-1-190,-1 1 0,-1 0 45,-5 4 146,-3 1-191,-6 3 0,-2-2 78,-4-4 23,0-3-101,-4-4 0,-2-5 67,-4-4-56,-3-5-11,-3-3 0,-4-2-45,-2 0 113,-3-1-891,-3 3 823,-3-3 90,-3-2-161,-3-5 71,-2 43 0,-1-1 0,1-2 0,-2-1-12,-2-1 1,-2 0 39,0-1 0,-1 2-28,-4 2 0,-1 1 0,0 1 0,-2 1 45,-12-42-3118,-2 5 3073,0 3 0,-1 4 391,0 2-358,-3 1-33,1 2 27,-1 0 97,1-2-136,-1 0 12,1 0 0,-4-1-78,1 1 89,-2 2-11,-2 0 0,1 4 101,2 4-213,2 5 112,4 9 0,4 6-78,1 6 111,1 2-33,-1 1 0,-2-3 123,1-2 3213,-2-2-3336,0-1 0,1-1-112,-1 1 157,0 2-45,-3 2 0,-4-1 67,-6 3-134,-6 1 67,-6 2 0,-4 1-134,-3 4 134,2 2 0,3 5-67,3 3 223,3 5-279,3 0 123,1 4-67,1 1-157,-2 3 56,-3 3-34,-7 2 191,-5 2-460,-7 1 180,-2 0-403,-5 5-2,0 0 338,7 6-684,9-4-1232,20 0-3094,15-3 5368,8-6 0,10 1 0,-1-2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0:13.23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41 2012 22384,'9'72'134,"-2"2"-77,-7-5-57,0 1 0,0-3 78,0-4-55,1-6-12,1-8-11,1-9-259,-1-10-278,0-9-258,0-7-248,-1-6-682,1-4-628,-2-2-4213,-3-10 6566,-5-16 0,3 11 0,-3-8 0</inkml:trace>
  <inkml:trace contextRef="#ctx0" brushRef="#br0" timeOffset="331">6 1941 18395,'-3'-16'3126,"1"3"-3059,2 13-190,0 0 67,23 1 56,7 19 0,25 12-45,-1 24 45,-4 11 0,-5 8-78,-11 4 78,-10-1 0,-12 1 0,-7-2 90,-10-2-124,-10-5 34,-8-8-67,-7-8-168,-1-12-57,3-11-391,2-14-886,2-8-908,5-6-4447,4-14 6924,8-10 0,4 6 0,3-4 0</inkml:trace>
  <inkml:trace contextRef="#ctx0" brushRef="#br0" timeOffset="900">606 1906 22855,'2'75'325,"-1"0"-314,-1-9 11,0 3 45,0 6-55,0 2-12,0 1 0,0-3-4185,6-7 4185,0-11 729,8-8-696,-3-16-11,-1-7 46,-6-12-57,-1-7 11,-3-4 3395,0-3-4941,0 0-1585,0-8-3155,0-10 6264,0-15 0,0 12 0,0 0 0</inkml:trace>
  <inkml:trace contextRef="#ctx0" brushRef="#br0" timeOffset="1211">676 1976 21521,'43'47'250,"0"0"0,-3-3 1,-2-1-16,17 15-100,-4 3-101,-3 2-46,-4 2 80,-7 0-80,-5-5 12,-9-9 0,-4-12 68,-7-9-35,-5-12-66,-1-6-46,-3-8-224,-1-3-55,-1-1-270,-1 0-1568,0-1-1065,-4-10-5232,-8-4 8493,-3-8 0,2 9 0,4 4 0</inkml:trace>
  <inkml:trace contextRef="#ctx0" brushRef="#br0" timeOffset="1428">606 2435 18854,'-3'-4'3440,"1"2"-3205,2 2-224,0 0-11,43-12-89,-3 6-1143,39-6-2892,-14 8 4124,-5-2 0,-25 3 0,-10-2 0</inkml:trace>
  <inkml:trace contextRef="#ctx0" brushRef="#br0" timeOffset="2176">1417 1765 23045,'19'74'370,"0"3"-337,0-3 57,-1 7-90,-5 2 22,-1 2-22,-4-1 0,-3-3 0,-2-9 112,0-13-145,0-16 78,2-13-45,-1-16 56,2-7-56,-1-5 0,0-2 56,4 0 22,3 0-56,10 0-22,6 0-22,11 0 22,7-2-11,8-1 11,0-1 0,-2-2 56,-6 1-90,-11 1 45,-9 1-11,-11 1 0,-8 0 45,-4 0-45,-3-1 0,0 0 11,0 1 12,0 0-23,0 1 0,0-1 0,0 1 67,0 0-78,0 0 11,0 1-5647,0-2-4184,-3 2 9512,-4 0 1,3 0 0,-3 0 0</inkml:trace>
  <inkml:trace contextRef="#ctx0" brushRef="#br0" timeOffset="-1284">571 460 22642,'-1'58'41,"1"1"0,-1-2 0,0-2 26,-5 28-44,1-3 10,1-9-33,2-8 0,1-9 90,1-10-68,0-10 12,0-12-34,0-7-314,0-8-67,0-4-414,0-2-651,0-1-1848,-1 0-5457,-5-4 8751,-4-9 0,2 6 0,0-5 0</inkml:trace>
  <inkml:trace contextRef="#ctx0" brushRef="#br0" timeOffset="-992">253 1024 21723,'39'38'134,"-2"-5"-134,-2-6 0,-3-6-67,0 0-1020,-5-2-930,0-2-829,-3-2-4325,-2-5 7171,1-5 0,-11-4 0,-1-1 0</inkml:trace>
  <inkml:trace contextRef="#ctx0" brushRef="#br0" timeOffset="-760">888 953 20524,'-26'44'100,"0"0"1,-24 37-101,16-28-369,-2 1-2410,2 2-5468,3-6 8247,8-9 0,10-19 0,7-10 0</inkml:trace>
  <inkml:trace contextRef="#ctx0" brushRef="#br0" timeOffset="254669">288 1130 20098,'58'47'90,"-7"-4"11,-29-20-101,2 1 0,0 2 22,-2-3-22,-1-1 0,-2-1 11,-1 1-134,0 1 168,0-1-45,-2-1 0,-1-3 56,-2-5 33,-2-1-89,-1-6 0,-2 1-67,0-4 0,-1 3-56,0-3 100,-1 3-402,-2-3 200,2 3-525,-4-4-438,1 1 359,-3-2-1300,0-1-1938,1 1 4067,-1-1 0,2 0 0,-2 0 0</inkml:trace>
  <inkml:trace contextRef="#ctx0" brushRef="#br0" timeOffset="255186">888 989 17039,'-40'53'381,"2"1"-213,16-14-168,-3 4 134,1 3-100,0-4-34,2 0-11,4-1-135,-1-5 146,4 2-381,0-5 213,0-4-583,4-4-33,1-9-1120,5-4-1256,3-8 3160,2-8 0,0 2 0,0-5 0</inkml:trace>
  <inkml:trace contextRef="#ctx0" brushRef="#br0" timeOffset="255707">288 1059 18474,'1'55'705,"6"-6"-470,18-9-235,2-3 0,0-4 12,0 0 67,-2-5-79,0-1 0,-1-3-169,-2-5 124,-1 0-526,-2-5-628,-2 2 527,-4-4-1076,-3 1-2073,-2-1 3821,-4-5 0,-1-2 0,-1-5 0</inkml:trace>
  <inkml:trace contextRef="#ctx0" brushRef="#br0" timeOffset="257776">606 1 16838,'-12'63'291,"2"-2"-112,4-17-179,2 1 11,2-2-100,1-1 133,1-5-44,0 0 12,0-3 100,0 0-112,0-4 0,0 0 33,0-5-100,0-2 67,0-3-213,0-5 90,0 1-572,0-4 225,0 1-1301,0-2-1803,0-1 3574,0-5 0,0-1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4:33.22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0 106 19291,'70'36'505,"-10"-6"-315,-31-16-190,-5-4 11,-3 0-134,-4 1 179,-3-3-56,-1 3 0,-2-5 90,0 4-180,-1-2-167,-1-1-394,-2 1 226,-4-4-718,1 1 224,-2-4-930,1 3-2341,0-3 4190,-2 2 0,1-3 0,-2 0 0</inkml:trace>
  <inkml:trace contextRef="#ctx0" brushRef="#br0" timeOffset="284">529 0 18507,'-46'61'45,"1"-3"33,8-15-156,3 3 67,3 1-897,4 2-145,5 2-1995,2-6 3048,8-11 0,5-16 0,4-11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4:36.49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1635 227 15403,'-3'-61'1177,"-1"11"-561,-3 41-493,-1 0 191,-2 0 23,-2 0-281,-3-1 268,-5 0-312,-4-4-12,-6 3 44,-3 0 1,-1 3-45,-3 1 0,-2 2 112,-1 2-190,-4 2 78,0 1 0,-4 0 101,-1 5-57,-5 6 1,-1 7 78,0 3-67,3 0 247,4-2-3695,4 0 3459,4-1-82,-3 6 105,1 1-23,-4 8-67,-1 4 123,9-4 1,0 2-124,-21 23 0,18-16 0,1 2 224,-16 30-157,27-33 0,0 2-67,1 0 0,1 0 50,1 1 1,1 0 27,-19 38 169,9-5-247,6-2 134,5-4-33,6 0-56,5-3-45,7-2 0,3-3 168,3-2-146,0-2-22,8 1 0,3 1 11,10 0 57,4-2-68,2-1 0,6-6 68,0-2 10,4-5-78,2 1 0,6-3 168,6 0-101,5 2-56,5-5-11,6 0 146,4-4 22,8-5 78,8-1-234,10-5-1012,-46-13 1,2 0 1044,2-1 0,0 0-40,0-1 1,0-1 1116,1 1 1,0-1-1062,-2-1 1,0 0 0,1-1 0,1-1-125,1-2 0,0 0 63,3-1 0,-1-1-17,3-1 1,0 0 16,-1-1 0,0 1 0,-2-1 0,0 0-18,-4 0 1,1 0 79,-3 0 0,0 0-34,-1-1 0,0-1-28,0 0 0,-1 0 0,0-2 0,-1 0-494,0-1 1,1-1 504,0 0 0,0-1-285,2 0 0,0-2 302,1 0 0,2-1-221,-1 0 0,0-1 237,0-1 1,0-1-45,-1 0 0,0-1 17,-3 0 0,0 0 11,-1-1 0,-1 0 2091,40-16-2119,-6 1 112,-6-2-34,-8-1 45,-4-1-123,-3-3 0,0-3 146,1-1 22,-1-3-168,-3 3 1141,-9 0-995,-4 0 56,-9-1-180,-2-5 1,-2-6 212,-3-7-190,-2-9-45,-5-4 56,-7-2 101,-4-1-79,-6 1 1046,-3 5-1124,-2 2-34,-1 6 34,-4-3 0,-7 4-33,-12-3 156,-9 0-146,-9 0 23,-5-1 978,-5 2-1124,-5 2 146,-1 5 0,-5 1-45,-5 4 45,-4 2-67,-8 8 67,-3 5-134,-8 6-583,-5 7 717,45 11 0,-1 2 50,-1 0 1,0 0-91,0 1 1,0 0 61,-1 1 1,-1 0-40,-1 0 1,-1 1-233,-3 0 0,0 1 238,-1 0 0,-2 0-51,-1 0 0,-1 2 62,0 0 0,1 1 0,-2 1 0,0 0-39,-2 1 0,0 1-34,-3 0 0,-1 0 50,-4-1 1,-1 2-73,-4 0 0,0 2-45,-2 1 0,-1 1 95,2 0 0,1 2-123,3 2 0,1 1 28,3-1 0,2 0 95,6 1 0,2 1-207,4-1 0,2-1 51,-39 11-292,20-4-650,19 2-1031,17 3-467,10 10 2641,-5 27 0,20-28 0,-3 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4:41.174"/>
    </inkml:context>
    <inkml:brush xml:id="br0">
      <inkml:brushProperty name="width" value="0.025" units="cm"/>
      <inkml:brushProperty name="height" value="0.025" units="cm"/>
      <inkml:brushProperty name="color" value="#0432FF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4:47.04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306 1 16019,'-35'42'146,"5"2"224,21-5-325,0 6-23,-1 3 180,1 6-168,-3 5 22,2 1-45,-2 2 202,1 2 33,0 0 236,3 4-291,-1 3 167,6 1-246,-1-2 168,4-1-145,-2-5 33,1 0-112,1-6-56,-2-2 0,2-3-23,0-2 135,0 0-112,0-2 0,0 0 101,2-3-101,-1 0 0,2-3 0,0 3-22,-1-3 22,-1 5 0,-1-5-12,0 1 147,0-2-79,0 0-56,0-2 0,0 0-67,0-3 146,0 1-79,0 1 0,0 1 168,0 3-168,0 2 0,2 2 22,-2 4 90,1 5 0,-1 4-112,0 6 34,-4 4 201,-2 5-90,-3 0-145,-2 0 0,3-1 34,1-7 44,0 1-78,3-4 0,-1 1 90,-1 2 67,3-1-157,-1 0 0,2-2-34,1 1 34,1-1 0,0 5-22,0 3 167,-1 4-122,-2 5-23,-2-5 0,0-5-3403,1-6 3503,0 22-1066,-1-29 1,0 3 959,0 18 1,0-1 5,0-19 0,1-3-23,0 0 1,2-8 212,2-12-179,0 1-11,0 3 2269,0 0-2314,0 3 90,0 3-45,0 7 123,0 8-45,0 8 34,0 5-112,2-2 0,1-1 112,3-4-112,0-3 3392,1 0-3392,-1-2 191,-1 0-236,-1 3 45,-1 2 0,0 11 78,-1 6-44,-1 11-34,-1 3 45,0 0 55,0-2-21,0-6-79,0-3 0,0-4-23,0-9 46,0-1-23,0-1 0,0 1 134,1 3-156,4 0 22,1-7 0,1 0-67,-1-5 67,-3 1 0,0 0-3404,-3 2 3584,3 3-248,-3 12-750,2 5 818,-2-37 0,0 1-90,0 48 101,0-6-11,2-8 0,2-11-50,0-4 38,2-6 12,-2-3 0,1-5-89,-2-2 89,0-4 0,-3-1-34,1 1 202,-1 2-201,0 9 33,0 10 0,0 10-68,0 11 2958,0 3-2890,0-3-23,0-5 158,0-9-191,0-4 56,0-1 0,0-2-68,0 2 1253,0-1-1185,0 0-22,-1-2 213,-1 0-259,1 1 401,-1 6-333,2 5-56,0 8 56,0 3 0,0 2-34,3-1 181,0-2-182,2 5 35,-2-1 0,-2-44 0,-1 1-381,1-2 1,0 1 380,-1-1 0,0 0 0,2 47-11,0-4 146,0-6-203,-1-4 68,0-2 0,2-3-56,1-2-45,0-20 0,0 1 101,3 35 73,-2-29 0,0-1-17,4 35-56,-4-48 0,0 0 33,4 48 29,-4-48 0,-1 1-6,3 48-56,-3-48 0,-2 1 33,1 1 1,-1-1 61,0 0 0,0-1-78,0 0 0,-1-1-17,1 2 0,0 1 50,1-1 1,-1 1-1326,2 4 0,1 1 1280,-1 1 1,1 1-6,1-2 0,0-1-199,-1-1 1,0-1 270,1-2 1,-1-1-23,0 1 1,0-1-51,0 1 0,0 0 22,1 2 1,0 0 5,0 1 0,0-1 16,0-2 1,-1-1-45,0 1 0,0-1 157,1 47-106,-3-49 0,-1 1 77,-2 5 1,1 0-129,-1 4 0,0 1 22,0 4 1,1 0-18,0 3 1,0-1 27,0-4 1,1-1-34,-1-5 0,1 0 34,0-6 0,0-2 178,1 35-178,3-9-254,-1-14 264,1-10-100,-2-10 56,2-7 2982,-3-3-2982,1 0 1001,1 4-1001,-2 2 362,3 4-362,-2-2 123,1-3-123,-2-5 0,-1-7 11,-1-8 146,0-6-146,-1-5-11,0-4-101,0-1 202,0 3-246,0 0-1,0 4-369,0-1 302,0-1-840,0-2-203,0-3-704,4-23-7871,1-44 9648,-1-4 1,1-2 0,0-15 0,-3 35-1,0 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4:52.09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51 1329 15448,'-4'74'186,"1"0"1,0-5 0,-2-8-52,-5-10-135,-1 0 0,4-4 0,2-6-202,3-10 112,2-8-1445,0-9-201,0-7-3923,0-4 5659,0-15 0,0 9 0,0-9 0</inkml:trace>
  <inkml:trace contextRef="#ctx0" brushRef="#br0" timeOffset="506">86 1152 13829,'7'1'1939,"-1"-1"-93,-6 0-1767,0 0 66,17 32-145,2 3 67,16 32-22,-4-5-45,0-1 695,-2-4-684,-1-5 135,0-10 224,0-10-370,3-8 1285,-1-11-1151,0-5-89,-2-6-45,-4-15 0,1-14 11,-5-23-22,-1-13-23,-6-3 1,-4 5-79,-4 15 112,-4 12-3392,-1 15 3716,0 9-279,0 5 191,0 4-360,0 1 35,0 3 178,0 16-78,0 15 3662,0 22-3595,0 12 46,0 5-124,0-2 56,1-4-90,3-6 45,3-9-11,3-6 23,0-9-23,0-10-639,-3-8-874,-3-11-1512,-2-4-3653,-1-4 6678,-1-10 0,0 8 0,0-7 0</inkml:trace>
  <inkml:trace contextRef="#ctx0" brushRef="#br0" timeOffset="956">827 1223 21723,'12'63'179,"3"5"-179,14 5-11,3 8 201,5 0-190,0-5 0,-3-12 11,-6-13 34,-6-12-45,-4-13 0,-5-11 123,-5-9-33,-4-3 67,3-6-135,1-19 125,9-20-125,3-32-22,4-21 0,-13 43 0,-1 0-11,-1 1 0,0 1 67,3-37-56,-5 19 0,-4 23-248,-2 17 148,-1 16-931,0 7-1490,0 5-594,0 10-2331,0 13 5446,0 19 0,0-16 0,0 0 0</inkml:trace>
  <inkml:trace contextRef="#ctx0" brushRef="#br0" timeOffset="1352">1956 1293 23572,'-60'-56'112,"-2"12"-12,2 44-279,2 16 179,5 11 0,13 19-201,11 9 189,12 5 12,9 2 0,5 0 135,14-1-180,11-1 45,20-5 0,15-7-22,10-7 22,4-11-448,4-9-460,-4-9-1322,-6-8-3238,-9-3 5468,-14-10 0,-19 7 0,-10-8 0</inkml:trace>
  <inkml:trace contextRef="#ctx0" brushRef="#br0" timeOffset="2290">86 2281 20949,'54'20'404,"-2"-2"-381,-7 0-23,-6-3 33,-5-2-223,-7-2-763,-5 0-2386,-6 2-3787,-4 1 7126,-5 2 0,-4-7 0,-1-3 0</inkml:trace>
  <inkml:trace contextRef="#ctx0" brushRef="#br0" timeOffset="2790">862 2175 19729,'68'16'336,"-1"-4"-336,-13-6 0,1-3-45,-9 3-1546,-2 0-1647,-9 1 3238,-4 0 0,-17-3 0,-3-3 0</inkml:trace>
  <inkml:trace contextRef="#ctx0" brushRef="#br0" timeOffset="3239">1779 2140 20871,'71'-8'381,"6"2"-381,11 10 0,-2-1-67,-4 2-549,-13 2-3239,-15 5 3855,-18 3 0,-18-5 0,-10-2 0</inkml:trace>
  <inkml:trace contextRef="#ctx0" brushRef="#br0" timeOffset="5793">15 2387 20927,'95'2'101,"-11"3"-101,-31 5-101,-5 2-280,-6 1-1232,-7 0-897,-5 2-3126,-9-1 5636,-8-5 0,-7-3 0,-5-5 0</inkml:trace>
  <inkml:trace contextRef="#ctx0" brushRef="#br0" timeOffset="6825">2591 1505 19930,'39'-27'1210,"5"-2"-1210,-1 5 45,10-8 56,1-3-79,1-2-22,-4 1 0,-8 3-67,-8 6 56,-9 5-662,-9 7-1097,-6 6-729,-6 5-4414,-3 3 6913,-2 1 0,0 0 0,0 0 0</inkml:trace>
  <inkml:trace contextRef="#ctx0" brushRef="#br0" timeOffset="7438">3684 235 20737,'-60'1'11,"-1"0"0,5 0 0,8 6-78,8 23 67,13 1 0,10 3-202,11 3 270,5 5-68,18 3 0,14 4 145,21-2-223,11 2 78,3-4 0,-4-4-34,-6-6 34,-13-8 0,-12-4-11,-12-4 67,-10 1-56,-5 0 0,-4 4 34,-5-1-90,-10-1 56,-5-5 0,-10-8 89,1-4 57,-3-5-79,1-10-67,0-5-179,4-13 22,4-1-1613,8-2-752,8 3-2620,5 0 5142,7 0 0,-4 13 0,4 1 0</inkml:trace>
  <inkml:trace contextRef="#ctx0" brushRef="#br0" timeOffset="7679">3967 588 17543,'3'12'3014,"-1"-3"-2879,-2-9-146,0 0 11,-2 12-112,1 0 302,-1 16-392,2-2 180,0 5-1278,0-1-683,1-2-706,-1-5-3149,1-9 5838,1-6 0,-2-6 0,1-2 0</inkml:trace>
  <inkml:trace contextRef="#ctx0" brushRef="#br0" timeOffset="8074">3967 588 18944,'37'71'-109,"0"1"1,-3-6 0,-6-20-26,-18-40-68,2-5 12,3-12-326,2-11 426,-1-16-11,-1-10 124,-3 0-102,-3 5 79,-2 7 0,-2 11-22,-1 9 22,-2 9-168,-1 4 123,0 3-89,2 3 89,3 10 45,3 8 0,4 10 112,4 1-112,4-1 0,4-6 22,3-1-22,3-8-380,6-5-394,-1-6-2722,4-3-2879,-2-8 6375,-5-7 0,-15 5 0,-6-4 0</inkml:trace>
  <inkml:trace contextRef="#ctx0" brushRef="#br0" timeOffset="8479">4602 623 20132,'-64'25'67,"12"-1"-67,54-5 90,11-1-90,10-1-4565,18-8 4363,5-4-283,2-8-199,-7-12 191,-12-6 370,-13-13 123,-9 1 269,-5 3 818,-2 7 3358,0 8-4400,-2 8 246,1 4-291,-2 3 0,0 1 135,0 17 201,0 11-124,1 25 35,1 10-102,1 7 46,8 4-135,-1-5-56,5-3 90,-6-9-23,-3-8 56,-7-7-123,-12-8-123,-10-10 101,-13-9-113,-7-8-201,0-6-23,-2-6-728,8-10-1097,7-8-741,15-9 2925,8-3 0,9 15 0,1 3 0</inkml:trace>
  <inkml:trace contextRef="#ctx0" brushRef="#br0" timeOffset="9274">4954 553 20210,'55'-50'15,"-1"0"0,-3 3 0,-6 1-844,8-15 235,-11-3 135,-14 1 380,-14 8-21,-10 8 156,-17 14-56,-9 11 224,-17 11 22,-7 7 314,-2 11-504,3 13-11,7 15 224,9 21-157,12 13 392,8 13-459,6 7 0,3 4 89,8-4-89,6-6-45,10-11 78,6-11 90,3-15-56,2-12-112,3-15-123,2-9 67,1-7-336,2-20 314,-1-7 67,-4-22-23,-9-4-22,-9-2 56,-9 5 0,-6 7 90,-4 10-68,-4 7 224,-8 7-111,-5 7-68,-9 5-22,0 2-45,-1 6 0,1 9-67,5 10 67,4 11 0,7 8-12,5 4 203,3 2-180,5 1-11,7-6 0,10 0 180,12-8-169,6-3 11,6-8 102,-1-5 21,1-8-22,-7-6-78,-5-3-45,-10-2 359,-7 0-315,-7 0-44,-6 0 0,-2 0-1501,-1 0-1636,-4 0-1995,-7 0 5132,-8 0 0,6 0 0,1 0 0</inkml:trace>
  <inkml:trace contextRef="#ctx0" brushRef="#br0" timeOffset="9904">4143 94 17510,'39'19'212,"-6"-5"-212,-23-13 0,-2-1 68,-5 0-24,-2 0-77,-1 0 33,-7-1-56,-4-2-135,-7 0 180,1 0 11,3 1-11,8 2 45,2 0-79,4 0 403,0 0-335,0-4 145,0-1-168,-6-2 0,-2-1-146,-2 5 124,1 1-12,3 2-828,4 0-382,1 7-4841,9 6 6085,11 7 0,-7-7 0,6-4 0</inkml:trace>
  <inkml:trace contextRef="#ctx0" brushRef="#br0" timeOffset="15362">2661 1611 20513,'32'73'538,"4"-3"-527,18-14-11,-2-4 146,-2-6-46,-2-6-100,-8-7 0,-1-2-22,-7-7 44,-5-4-22,-3-2 0,-9-6 135,-2 0-225,-6-3 90,-1 0 0,0-2-101,-3-1 191,2-3-90,-4-2 0,1-1-3429,-2 0-2016,-4 0 5445,-7 0 0,5 0 0,-3 0 0</inkml:trace>
  <inkml:trace contextRef="#ctx0" brushRef="#br0" timeOffset="16263">3755 1928 21196,'-46'70'23,"10"1"-23,28 5 0,3 1 45,4-1-45,-1-1-79,2-7-313,0-8-650,0-12-493,0-16 123,0-13 112,0-10-2734,-1-13 4034,1-24 0,-1 15 0,1-14 0</inkml:trace>
  <inkml:trace contextRef="#ctx0" brushRef="#br0" timeOffset="16683">3684 1928 20121,'10'54'119,"0"0"1,0-3-1,-1-2-7,1 24-112,5-3 0,7-4 123,6-8 23,5-9-146,6-12 0,2-14-79,5-12-223,1-19 112,3-22-225,-3-25-89,-4-24 324,-9-11 113,-9 2 67,-10 9 303,-8 19 56,-4 21 133,-3 17-324,0 14-134,0 4 78,0 4-112,-1 4 0,-2 16 291,-3 13-268,1 20 134,0 8-157,4 4 123,1 1-67,0 2 23,4-5-79,2-4 0,5-7-112,2-10-583,1-8-717,-1-12-1120,2-10-1413,-2-7 3945,1-20 0,-6 11 0,-3-12 0</inkml:trace>
  <inkml:trace contextRef="#ctx0" brushRef="#br0" timeOffset="17051">4390 2352 19885,'4'61'93,"1"0"1,-1-5-1,-1-8-93,-3-7 79,9-8-247,8-5 78,12-12-515,8-7-347,2-13-135,-1-18 616,-6-15 404,-8-16 134,-9-2 224,-8 10 415,-4 11 280,-3 13-257,0 11-673,-2 6 11,-2 3-67,-4 1 56,1 10 34,-1 6-90,5 12 78,2 5 113,1 1-169,1-1 23,8-2-45,2-5-807,5-5-2207,-1-8-5703,0-6 8717,-2-7 0,-4 0 0,-3-3 0</inkml:trace>
  <inkml:trace contextRef="#ctx0" brushRef="#br0" timeOffset="18229">5025 1823 21208,'-30'85'-34,"7"1"-22,14-4 157,6-2-101,2-4 0,1-8 11,0-6-11,2-11 0,0-8 0,4-9 22,-4-7 90,2-5-112,-2-5 0,-1-6 23,1-3-214,-2-4 180,0-2-169,0 0 91,0-1-370,1 1 33,-1 0-415,3 1-66,-3 0-270,4 0 23,-1 1-918,3 1-2175,0-2 4247,0 0 0,-3-3 0,0 0 0</inkml:trace>
  <inkml:trace contextRef="#ctx0" brushRef="#br0" timeOffset="18894">5307 1823 21712,'7'86'123,"-2"7"-202,-6 6 79,1-49 0,0 1-1413,0 46 1492,0-11-176,0-10 97,1-16 368,0-15-1074,0-12-124,-1-14-1399,0-6 584,0-8 61,0-3 1,0-2-1</inkml:trace>
  <inkml:trace contextRef="#ctx0" brushRef="#br0" timeOffset="19232">5131 2352 22003,'55'-49'-191,"6"8"-178,3 32-595,-3 4-470,-9 3 437,-9 13-34,-7 9 650,-9 13 202,-5 7 133,-8 2 46,-2-3 236,0 0 134,0-3 358,1 3-538,2-3 225,1-1-202,-1-1-134,2-5 100,-4-4-179,-1-8 56,-3-7 134,-3-6-190,-3-3-325,-2-2-1075,-1-15-191,0-12-987,0-21-2688,0-11 5266,0-7 0,0 29 0,0 6 0</inkml:trace>
  <inkml:trace contextRef="#ctx0" brushRef="#br0" timeOffset="19379">5625 2175 20412,'13'63'-1642,"0"-8"1,-8-33-1,-1-8 1</inkml:trace>
  <inkml:trace contextRef="#ctx0" brushRef="#br0" timeOffset="19952">4884 2211 20378,'51'-4'61,"0"1"1,39-11 118,-48-7-225,-5-11 45,-4-6-538,-9-6 314,-7-2-168,-9-1 324,-4 7-178,-4 3 324,0 11-134,-7 7 56,-5 8 0,-9 6 0,-4 2 0,-1 3 0,0 8 45,2 9 56,-1 14-34,3 11-67,6 7 102,7 5-125,5 2 23,4 4 0,0 1-12,4 2-648,6 0-1806,6 1-3965,7-10 6431,0-8 0,-8-23 0,-5-9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15.21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33 204 20345,'-10'-52'61,"0"-1"1,-3-33-96,20 78-11,6 3-145,2 5 156,4 12-22,-1 14 56,-4 24-112,-5 20 135,-7 21-23,-3-41 0,-1 1 0,-4 4 0,-1 1 39,-2 0 0,-1-1-90,-1-1 1,-1 0 50,2-4 0,1-1 0,0 40 56,3-11-56,6-14 0,0-11-22,4-14 100,5-11-234,4-11 156,2-6-45,-3-7-78,-5-1 123,-3-2 0,-2 1 0,-2-1-471,0 5 471,0 3 0,0 8 56,0 11-146,0 7 90,0 5 0,1 1-56,9-3 67,3-1-112,9-5-167,-1-1-315,1-6 246,-1-2-312,-4-3 481,-3-4 157,-8 2-90,-2 0 101,-4 3-11,-4 1 22,-9 4 414,-5 2-425,-8 3 0,3-1 45,4-2 67,6 0-112,7-6 0,3 2 112,3-3-134,0-3 22,0-2 0,0-5-101,0-4 247,0-4-146,0-1 504,0-1 3059,0 0-3563,0 0 67,0 0-223,0 1 156,0-1-4818,0 0-3945,4-1 8763,3-9 0,-2 6 0,0-6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26.85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223 0 20132,'-27'67'33,"-2"-2"-66,-4-12 55,1 0-22,5-6 0,3-2 67,5-8-257,5-6 89,5-7-751,4-8 292,3-8-516,1-4-313,1-15-2163,0-14 3552,4-21 0,-3 16 0,3-1 0</inkml:trace>
  <inkml:trace contextRef="#ctx0" brushRef="#br0" timeOffset="244">224 0 18518,'64'76'-2943,"0"0"0,-4-6 0,-19-17 2943,-39-40 0,-2-5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7:50.68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11 15056,'32'-6'-22,"1"1"11,-9 5 11,4 0 0,1 0-203,3 4-491,2 0-718,0 3-1457,3-4 2869,-1 0 0,-15-3 0,-5 0 0</inkml:trace>
  <inkml:trace contextRef="#ctx0" brushRef="#br0" timeOffset="586">282 46 15280,'49'-17'627,"-3"3"-593,-5 14-12,0 0-22,-2 0-526,-3 0-528,-7 0-1657,-3 1 2711,-7 2 0,-9-1 0,-5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25.63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247 1 19358,'-34'26'236,"2"0"-236,14 5 0,-2 1-56,4 0 213,-3 1-202,4-3 45,-3-1 0,5-3-33,1-5 33,1-5 0,5-6-56,0-5-247,4-2 112,-3-3-481,1 0-393,-2-2 270,1-10-1032,2-7-1265,2-15-1435,1-3 4527,2-8 0,-1 22 0,2 2 0</inkml:trace>
  <inkml:trace contextRef="#ctx0" brushRef="#br0" timeOffset="272">248 1 20457,'44'51'28,"1"1"0,-1 0 0,17 18 0,-12-15-140,-25-34 112,-7-9-650,-6-4-291,-5-3-863,-2-4-371,-2 1-4581,-1-2 6756,-1-12 0,0 9 0,0-9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28.25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377 107 18429,'-14'65'-112,"-1"-6"112,-6-28 0,3-1-11,-1-5-124,7-3-157,-1-5-469,6-4 66,2-8 213,2-1-2263,1-4-3104,1-8 5849,1-11 0,0 6 0,0-4 0</inkml:trace>
  <inkml:trace contextRef="#ctx0" brushRef="#br0" timeOffset="285">377 107 20289,'71'36'-71,"0"1"0,-4-2 0,-17-8-938,-37-17-828,-1 0-629,-3-1-3259,-4-4 5725,-2-1 0,-3-4 0,0 0 0</inkml:trace>
  <inkml:trace contextRef="#ctx0" brushRef="#br0" timeOffset="852">377 1 20333,'-35'67'-22,"1"-3"134,-2-19-112,5 0 0,-2-6 34,6-4-1,2-8-33,3-3 0,2-8 67,1-3 34,2-4-101,-1-4 0,1-1-459,1-4 201,4 2-1389,3-2-460,5 0-2498,2 0 4605,2 0 0,0 0 0</inkml:trace>
  <inkml:trace contextRef="#ctx0" brushRef="#br0" timeOffset="1249">412 71 19459,'20'10'158,"1"3"-24,3 9-56,1 2-78,-1-2 12,-1-1 10,-3-2-22,1-2-146,-3-1-974,0-1-785,-3 1-1625,-5-1 3530,-4-1 0,-3-7 0,-3-3 0</inkml:trace>
  <inkml:trace contextRef="#ctx0" brushRef="#br0" timeOffset="1699">377 177 17633,'-3'56'729,"1"2"-729,6 0 0,-1 5 78,2 4 45,-3 1-123,3-4 0,-1-2-1289,4-9-190,-1-7-4907,1-13 6386,2-12 0,-6-12 0,1-6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55.00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445 0 18653,'3'57'560,"1"-2"-560,-9-13 22,4 3 79,1-5-101,0 0-78,0-4-785,0-5-683,0-4-157,0-5-2510,0-8 4213,-6-6 0,4-5 0,-5-3 0</inkml:trace>
  <inkml:trace contextRef="#ctx0" brushRef="#br0" timeOffset="213">234 317 15695,'-6'-4'1915,"1"1"-1915,5 3 180,0 0-12,27 7-168,-7 2 0,24 8-124,-13 1-570,0-2-1121,0 0-3754,-2-5 5569,-2-4 0,-13-4 0,-3-3 0</inkml:trace>
  <inkml:trace contextRef="#ctx0" brushRef="#br0" timeOffset="400">657 212 17476,'7'13'2174,"-2"-2"-2017,-5-11-168,0 0-1872,-81 84 79,43-33-2182,-13 7 1,1 2 3985,13-5 0,17-24 0,6-11 0</inkml:trace>
  <inkml:trace contextRef="#ctx0" brushRef="#br0" timeOffset="968">22 917 20860,'-12'58'33,"2"-5"102,12-8-123,5-7-12,2-8 22,9-5-90,0-7 68,3-9-45,1-4 1,0-6-203,2-15 247,-1-8 0,-4-18-112,-4 0-56,-5 1 79,-4 8 55,-3 8-56,-2 8 68,-1 10-56,0 3 100,0 4 247,0 0 33,0 12-268,0 7 291,0 15-325,0 6 11,0 2 135,3-2-135,2-3-11,2-8-33,3-6-1099,-3-9-851,1-7 212,-4-4-3450,0-8 5221,-1-14 0,-1 10 0,-1-9 0</inkml:trace>
  <inkml:trace contextRef="#ctx0" brushRef="#br0" timeOffset="1585">269 917 16849,'8'11'3496,"-2"-2"-3317,-6-9-34,0 0 214,0 25-168,0 10-191,0 11 0,0-1 45,2-18-169,3 0 91,3-7-505,0-4 515,-1-9 23,-3-12 45,-3-14-45,-1-17 0,0-8 0,0-5-134,-1 5 178,1 6-44,-2 5 0,2 8 168,0 4-291,0 5 123,0 5-45,0 5-44,4 4-1,4 2 90,5 0 0,7 10 45,-1 5-101,1 9 56,-3 1 0,-6-1-56,-2-3 90,-6 0-34,-2-4 0,-1 1 67,-2 0-134,-7-1 67,-4-3 0,-3-2 0,1-4 78,4-3-78,6-3 0,1 1 67,3-3-156,0 3 89,1-2 0,0 5 268,3 1-223,6 7 67,10 1-78,6 4 123,4-1-101,-1 3-56,-3-4 0,-1 0-56,-3-2 56,-2-2-348,-4 1-1254,-2-4-874,-6-2 0,-3-4-5849,-4-3 8325,0-5 0,0 3 0,0-2 0</inkml:trace>
  <inkml:trace contextRef="#ctx0" brushRef="#br0" timeOffset="2086">657 953 22104,'-3'59'89,"1"-3"-89,1-15 67,1-1-22,0-2-45,4-4 0,4-7 101,4-4-101,4-8 0,2-2 0,3-6-56,0-2 157,1-3-101,-4-1 0,-3-1 22,-4 0-44,-2 0 22,-1 2 0,1-1-112,-3 2 134,2 1-22,0 0 0,1 1 135,1 1-180,1 1 45,1 0 0,-2-1-56,-1-2 56,-3 1 0,-3-4 123,0 1-21,-3-2-1380,1 0-1602,-5-4-5602,-6-8 8482,-3-8 0,2 6 0,5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6:01.88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435 283 21420,'-57'-4'160,"0"0"1,3 3 0,7 6-49,2 22 45,1 13-191,6 9 34,3 10 0,9 8 101,7 5-101,10 2 0,5-2-22,16-2 167,11-6-111,16-5-34,8-7-157,3-9 101,-2-11-426,-1-13-313,-1-10-381,-1-7-2310,1-12-4032,-2-14 7518,1-17 0,-21 14 0,-5 1 0</inkml:trace>
  <inkml:trace contextRef="#ctx0" brushRef="#br0" timeOffset="713">718 742 18250,'-18'-10'3170,"4"2"-3203,-32 41 44,29-12-11,-31 30 0,42-21 123,5 2-123,1-2 0,6 0 79,9-3-214,9-6 79,6-5-179,3-8 224,-4-4-169,-3-4 158,-4-11-57,-6-5-201,-8-12-33,-4-15 313,-8 10-79,-4-5 225,-6 21-79,-3 4 224,4 8-280,2-1 202,5 6-213,4-1 0,0 1-190,2 0 156,4 0-11,13 0-1288,8 3-885,15-3-505,-1 3-863,-1-3 2432,-7-3 1154,-9 0 1793,-6-2 795,-7 2-952,-5 2-347,-2 1-168,-2 0-281,1 0-33,1 0-348,2 5-112,2 8-168,3 10-145,0 6 167,4 2-189,-2-4-12,3-3 101,0-5-101,1-6-426,4-5-448,-6-4-56,2-20 101,-7-8 302,-2-15 471,-3-2-34,-2 5 90,-1 7 392,0 9 80,0 9-293,0 6-179,0 3-90,0 2 12,0 6 156,3 11-44,1 10-23,5 11 168,1 1-78,3-6-101,-1-5-437,3-9-874,-2-6-1546,2-7 2857,-2-3 0,-5-3 0,-1 0 0</inkml:trace>
  <inkml:trace contextRef="#ctx0" brushRef="#br0" timeOffset="1038">1459 1 22137,'-17'97'78,"0"-1"1,2-5-1,4-6-22,8-30 0,2-4-16,0 1 0,0 0-40,1-1 0,0-1 0,2 45 33,3-4 1,5-12-34,2-12 0,0-14 89,-2-14-21,-1-13-68,-3-9-236,0-9 101,-5-5-492,1-2-158,-2-1-1366,0-10-1087,0-7-3900,0-13 7138,0-3 0,0 13 0,0 6 0</inkml:trace>
  <inkml:trace contextRef="#ctx0" brushRef="#br0" timeOffset="1533">1176 671 19673,'67'-7'-1312,"0"0"1,-6 0 0,-10 4 56,-14 9 393,-7 2 492,-5 7 370,-7 0 493,-3-1 537,-6-2 595,-4-5-639,0 1 606,-1 1-405,-1 5-649,3 8 168,0 5-560,0 8-23,3 8-123,0 4 90,1 2-12,2 0-78,0-7 0,-3-4-45,1-11 45,-5-9-45,1-9-11,-3-7 23,0-9-68,-2-17 34,1-17 56,-2-13-101,0-3 112,0 9 0,0 11-56,0 12 156,0 9-88,0 7-12,0 5-112,0 3-124,0 1-89,9 0-964,5 0-1299,10 6 313,6 5-3002,0 5 5277,1 0 0,-13-8 0,-5-3 0</inkml:trace>
  <inkml:trace contextRef="#ctx0" brushRef="#br0" timeOffset="1820">1952 848 21488,'-40'32'50,"-1"1"0,-23 27-50,60-24 146,4-4-68,6-2-78,7-7 0,8-6-134,8-9-34,-1-5 168,0-14-78,-5-10-169,-4-16 202,-10-11-202,-3-2-156,-6 4 90,-3 10-595,-7 11-437,-5 13 292,-7 7-370,2 14-1602,3 9 3025,8 10 0,4-9 0,5-4 0</inkml:trace>
  <inkml:trace contextRef="#ctx0" brushRef="#br0" timeOffset="2535">1953 848 22193,'82'9'-19,"0"1"1,-6-2-1,-9-13-3,-4-55-493,-3-2 44,-7-6-885,-11-1-112,-23 17 1,-5 0 940,2-24 471,-6-18 112,-20 46 359,-10 13 503,-14 14 438,-6 11-247,1 6-560,1 4-179,5 6 45,-1 13-314,6 16 67,0 18 268,9 14-413,7 10 370,9 7-293,3 1-55,10 1 78,6-6-89,12-9-34,5-9 0,4-11 123,3-8-33,4-11-90,-1-8-34,1-12-44,-3-5-146,2-10-12,-2-16 34,2-12-268,-1-21 391,-4-8-66,-3-2 44,-8 2-78,-11 8 179,-7 10 0,-7 11-135,-6 12 203,-10 6-68,-8 8 0,-10 2 11,-1 10 90,0 9-1,5 9-55,5 12 22,6 0 12,7 6 201,5-1-213,3 1-45,2-3 191,11-2-213,5-3 0,12-6 123,4-4-78,2-9 67,1-6-112,1-5 57,0-4-159,-3-1-278,-8-1-628,-4-6-1469,-8-4-2621,-7-7 5098,-2-3 0,-4 9 0,0 2 0</inkml:trace>
  <inkml:trace contextRef="#ctx0" brushRef="#br0" timeOffset="3182">3011 777 21521,'-4'70'146,"6"-7"-101,4-26-45,6-4 0,0-7-34,-1-6 213,-2-7-224,-2-6 45,-2-4 0,-2-1 247,-2-2-247,-1-7 0,0-12-45,0-10 135,0-12-113,0 4 23,0 3 0,0 7-22,4 4 22,5 3 0,9-2 0,7 1 56,10-5-123,6-1 67,5 0-482,-2 0-471,-3 8-2464,-9 2-3665,-9 6 7082,-9 5 0,-9 1 0,-3 4 0</inkml:trace>
  <inkml:trace contextRef="#ctx0" brushRef="#br0" timeOffset="4354">2376 1094 21084,'45'-39'52,"0"0"1,-2 1-1,-5 1-197,0-15 32,-2-5-693,-7-5 156,-8-1-807,-6 1 572,-9 4 549,-3 4 313,-7 8 23,-7 9 45,-7 10 202,-10 10 885,-3 9-416,-4 4-65,1 4-147,3 4-348,-2 10 304,5 13-157,0 15-1,8 13 112,5 9-346,9 9 223,4 6-190,3 1-34,11-1 112,5-6-179,11-6 0,-1-10-45,-1-10 135,1-10-101,-6-9 11,0-10-1008,-6-5-35,-4-8-1926,2-2-3832,-3-3 6801,4-8 0,-8 6 0,0-6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6:12.38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0 777 17577,'55'-28'0,"-1"0"0,-4 3 0,-7 0-56,-1-10 213,-8-1-258,-3-4 101,-5-3-34,-4-1-89,-6 0-56,-7 1 179,-5 4 11,-4 3 79,0 6 190,-8 8 213,-1 4 202,-12 8 123,1 4-572,-1 3 57,1 3-46,2 0-201,-1 11 336,0 9-392,2 16 45,3 10 303,7 7-281,4 5-11,5 3 56,9 1 11,4-4-145,9-8 22,2-7 0,-5-9 33,-2-8-33,-4-7 0,-5-9-44,-2-3 212,-6-5-236,0-1 192,-2-1-102,0-5 112,0-2-167,0-4 33,0 0 0,-2 5-101,2 2 101,-1 4-34,1 0 34,0-2-22,0-1-191,4-2 0,5-4 180,2-2-124,5-1 247,-5 0-90,2 2 0,-6 1 0,2 3-124,-2 3-11,2 2 135,2 1 0,3 0 12,0 6-46,2 4 34,-1 8 0,-1 1-45,-1 2 45,-3 0 0,-1-1-33,0-1-225,-3-4-515,0-7-650,-2-3 78,-1-4 650,-1-1-1859,-1 0-3138,-1-4 5692,0-6 0,0 4 0,0-4 0</inkml:trace>
  <inkml:trace contextRef="#ctx0" brushRef="#br0" timeOffset="337">847 0 22014,'-10'72'149,"0"0"1,1-3-1,2-3-149,7 27 0,0-3-11,0-6-4207,0-9 4218,0 13 79,3-17 781,-1-10-872,2-23-112,-1-27-189,-1-6 55,-1-3-1534,-1-2 2573,0-4-3572,-7-11-3797,-6-5 6588,-9-11 0,8 14 0,2 3 0</inkml:trace>
  <inkml:trace contextRef="#ctx0" brushRef="#br0" timeOffset="490">565 530 21443,'52'-3'-1541,"0"0"1,41 1-1766,-41 9 3306,-5 0 0,-22 0 0,-8-4 0</inkml:trace>
  <inkml:trace contextRef="#ctx0" brushRef="#br0" timeOffset="777">1094 36 22507,'-7'74'82,"1"0"0,-1-4 1,1-4 51,6 26-89,-3-1-622,3-3 577,-1-5-56,1-8 112,0-10 132,0-13-188,0-12-184,0-14-119,0-11-503,0-9-147,0-3-470,0-3-1108,0 0-3587,-4-9 6118,-5-11 0,3 7 0,-2-4 0</inkml:trace>
  <inkml:trace contextRef="#ctx0" brushRef="#br0" timeOffset="937">777 600 21286,'79'-10'-3277,"1"0"0,-16 2 0,-8 5 2939,5 20 0,-40-5 0,-6-5 0</inkml:trace>
  <inkml:trace contextRef="#ctx0" brushRef="#br0" timeOffset="1191">1271 600 18798,'5'18'1989,"-3"42"0,-3 12-1989,0 19 62,-1-9 0,0 1-51,2 15-11,0-35-213,0 16-101,0-37 11,0 5-223,0-41 459,0-5-617,0-1-1333,0-16-6869,-2-44 8886,1-6 0,-1 0 0,1 31 0</inkml:trace>
  <inkml:trace contextRef="#ctx0" brushRef="#br0" timeOffset="1412">1235 636 17566,'36'-13'2801,"3"41"-2980,1 21 100,-14 18 79,-21 26 0,-20-43-650,-8-5-3865,-15-1-4415,13-22 8930,1-4 0,17-18 0,6 0 0</inkml:trace>
  <inkml:trace contextRef="#ctx0" brushRef="#br0" timeOffset="1789">1623 671 20625,'-20'13'-180,"2"-2"57,18-11-885,-1 0-774,1 10-1187,0 7 2969,1 15 0,-1-13 0,2-2 0</inkml:trace>
  <inkml:trace contextRef="#ctx0" brushRef="#br0" timeOffset="2112">1588 1165 18642,'-6'-7'2924,"2"1"-2924,4 6-34,0 0-10,0-4-80,0 0-10,0-4-191,0 3-135,0 1 315,0 1-303,0 3 179,0-3 191,0 3-57,0-3 135,0 1-23,0 1 12,0 0-527,0 1-963,2 1-2892,4 2 4393,5-1 0,-4 0 0,-1-2 0</inkml:trace>
  <inkml:trace contextRef="#ctx0" brushRef="#br0" timeOffset="2688">2223 741 7762,'0'0'0</inkml:trace>
  <inkml:trace contextRef="#ctx0" brushRef="#br0" timeOffset="2985">2082 106 21768,'-19'85'108,"0"-1"0,1-4 0,2-4-74,4-21 0,2-4-833,0 0 1,0-2 842,-9 49-44,3-16 0,1-6 56,3-15 380,1-12-626,5-11-566,1-11-308,2-8-1335,1-8 573,-2-6-2901,3-3 4727,-1-18 0,2 12 0,0-12 0</inkml:trace>
  <inkml:trace contextRef="#ctx0" brushRef="#br0" timeOffset="3213">2153 283 19964,'14'17'1389,"-3"-3"-1350,-21 34 1,-8 9-970,-1 12 1002,-1 9 1,-1 2-73,-7 14 0,4-5-392,-3-8-3417,-2 15-1244,11-37 5053,0-2 0,13-43 0,4-10 0</inkml:trace>
  <inkml:trace contextRef="#ctx0" brushRef="#br0" timeOffset="3841">2435 777 21868,'-78'-18'247,"9"7"-247,34 25-5582,3 9 5672,6 11 1255,5 5-1345,12-3 888,4-2-810,5-4-78,10-5 0,6-3 3341,15-7-3766,7-6 197,4-5-377,1-6-482,-4-15 493,-5-9-22,-10-16 616,-7-3 45,-9 3 268,-4 8 573,-4 9-169,0 10-561,0 6 181,0 6-337,0 2 134,0 1-89,0 10 179,0 9-224,0 13 67,0 5 45,0-1-112,1-4-33,2-3-46,2-10-1366,-1-1-1513,1-11-1323,-4-1 4281,3-5 0,-3-1 0,2 0 0</inkml:trace>
  <inkml:trace contextRef="#ctx0" brushRef="#br0" timeOffset="4357">2858 142 21633,'-10'86'216,"0"1"1,1-5 0,2-6 52,7 14-123,0-1-34,0-7-34,3-9-78,0-12 0,2-15 56,-1-12-56,1-12-33,-2-9-1,1-6 34,-1-4-145,0-1 145,1-14-494,1-14 203,1-19-280,1-11 358,-2 1 146,2 7-80,-4 13 114,3 11 33,-3 8-179,2 10 67,0 2-45,3 4 157,4 9-56,3 11 168,-2 13-112,2 10 0,-7 3 0,-3 1 78,-3-2-78,-2-3 0,-3-3 67,-5-6-33,-9-7-34,-6-5 0,-3-6-795,-1-7-707,3-4-683,2-4-2835,6-6 5020,7-6 0,6 5 0,3-4 0</inkml:trace>
  <inkml:trace contextRef="#ctx0" brushRef="#br0" timeOffset="4652">3387 883 22316,'-36'2'45,"1"1"90,6 3-169,5 5 34,5 7 0,8 3 56,6 1-10,3 1-46,2 0 22,11 0 56,5-1-156,12-5-248,5-3-861,1-7-1278,2-3-3183,-3-4 5648,-2-14 0,-15 11 0,-4-10 0</inkml:trace>
  <inkml:trace contextRef="#ctx0" brushRef="#br0" timeOffset="6036">3740 1094 18418,'30'-31'-584,"-6"5"271,-24 20 302,-5 2-281,-2 4-436,-4 0 190,4 6-1400,3 3-1614,2 6 3552,2 2 0,0-8 0,0-2 0</inkml:trace>
  <inkml:trace contextRef="#ctx0" brushRef="#br0" timeOffset="6355">4163 847 16546,'10'6'4045,"-3"-1"-3731,-7-5-23,0 0-291,-25-3 0,9 7 191,-19 3-191,19 9 0,5 3 11,4 2 112,5-2-44,1 1-79,1-1-12,9-3-21,4-1-819,12-3-672,4-4-862,3-4-1346,1-3 3732,1-2 0,-15 1 0,-5-2 0</inkml:trace>
  <inkml:trace contextRef="#ctx0" brushRef="#br0" timeOffset="7144">4198 882 20658,'59'32'-616,"0"0"0,-5-2 0,-15-18 380,-35-44 203,-2-4-12,-2 6 90,0 4-34,0 8 549,0 7-403,0 6 11,0 3 594,0 2-762,10 0 134,6 0-78,13 4-33,2 1-46,-1 4 23,-5 0-33,-6-1-79,-7-1 112,-4 0-11,-5 2-101,-2 3 156,-1 3-44,0 1 0,0 1 56,0-2-89,0-4 33,1-2 0,2-1 45,3-2 11,2-2-56,-1-1 0,1-1 123,-2-2-246,-2 0 67,3-7 56,-2-3-112,2-5 100,-1 0 12,-1 3 0,-1 5-190,-1 3 112,0 2-12,1 2 68,1 0-102,4 3 180,0 4-56,4 4 0,3 4 23,2-2-1,3-2-22,0-4 0,-2-4 191,1-1-158,-4-2-33,0-7 0,-2-4 11,-2-4-67,-3 0 56,-5 6-11,-1 4-101,-3 4 0,0 1 67,4 11 101,1 3 101,4 12-134,1-1 10,2-1 146,0-5-78,3-1-157,-6-7 56,0-4-1288,-6-4-1043,-2-3-6375,-1-8 8706,-1-11 0,0 6 0,0-4 0</inkml:trace>
  <inkml:trace contextRef="#ctx0" brushRef="#br0" timeOffset="7796">5398 142 22642,'10'96'577,"-5"-43"0,-2 1-538,-2 2 0,-2 1 174,-1 8 0,0 3-146,-1 5 1,0 1-157,-3 3 1,0 0 172,0 2 0,0-2 5,-1-2 1,0-2-90,1-6 0,0-1 0,0-7 0,1-3 214,-5 35-214,2-22 0,3-24 0,2-20 56,2-13 310,1-8-366,0-4-90,0 0-111,-2 0-68,2 0-2331,-1 0 348,-3-4-2902,0-5 5154,-2-9 0,3 7 0,2-1 0</inkml:trace>
  <inkml:trace contextRef="#ctx0" brushRef="#br0" timeOffset="9443">5680 988 12132,'0'0'0</inkml:trace>
  <inkml:trace contextRef="#ctx0" brushRef="#br0" timeOffset="10544">5610 1235 22844,'41'-79'0,"0"5"67,-2 26-123,-1-6 56,-2-3-404,-2-6 202,-7-1-291,-4-6 113,-9 0 357,-5 1-134,-4 7 157,-4 9 0,-1 14 56,-5 13 191,-2 9-102,-5 8 12,2 4-78,-2 3-12,1 2-67,-2 4 78,-2 14-44,-2 17 414,-2 23-246,3 15-191,5 12 146,6 2-45,3 0-101,2-8-11,3-5 56,6-12-67,2-11 11,5-11-280,0-10-90,-2-8-459,2-6 257,-5-4-548,-1-4-841,-1-4-101,1-3-4425,3-1 6487,9-10 0,-11 7 0,3-7 0</inkml:trace>
  <inkml:trace contextRef="#ctx0" brushRef="#br0" timeOffset="10879">6139 1024 21969,'-80'11'146,"18"3"-90,57 13-56,5 3 0,2-1-23,7-1-111,5-7-112,10-6-135,1-8-169,1-5 282,-4-8-214,-4-10 79,-7-13 347,-6-9-202,-3-2 56,-9 6 34,-5 5-179,-9 12 145,-3 8-605,1 5-145,7 4 167,7 0-817,5 8-303,4 4-2162,13 8 4067,9 1 0,-4-10 0,0-3 0</inkml:trace>
  <inkml:trace contextRef="#ctx0" brushRef="#br0" timeOffset="11350">6421 1094 16176,'-5'-11'4303,"0"3"-4146,5 8-101,-49 2 112,40 18-157,-28-4-11,59 13-739,11-14-359,3-6-12,-2-5 46,-7-9 986,-6-13 78,-11-8 336,-4-20-135,-5 15 483,-4-1-213,0 24-236,-1 5-11,-2 3 313,1 9 528,-2 13-404,2 19-269,1 14 23,2 6-281,2 3-89,0-3 123,0-4-101,0-7-44,0-9-23,0-8-124,0-8 102,0-5-112,-10-8 134,-11-5-56,-15-4-23,-12-6 57,0-10-135,2-9-336,7-11 78,12-2-682,9 3-506,11 3-133,4 2-898,10 1-1904,15-2 4538,13 0 0,-9 11 0,-3 4 0</inkml:trace>
  <inkml:trace contextRef="#ctx0" brushRef="#br0" timeOffset="11577">6668 953 22193,'16'78'179,"-4"-9"-156,-12-27 10,0-4-33,0-3-324,2-6-404,-2-5-942,1-7-1030,-1-8-23,0-5 2723,0-12 0,0 6 0,0-6 0</inkml:trace>
  <inkml:trace contextRef="#ctx0" brushRef="#br0" timeOffset="11961">6668 953 21678,'41'69'-79,"1"0"1,-5-2 0,-8-24-303,-24-41 67,3-2-381,0-16 214,3-9 447,-2-16-101,0-3 135,-3 10 11,0 9 68,-4 12-158,2 7 79,-1 5-89,3 1 89,4 8 0,2 9 0,4 12-79,-2 10 158,-1 3 55,-5-2-134,-2 0 34,-5-7-11,1-5-23,-2-8-23,0-8-179,0-7-1467,-6-3 190,-7-2-2275,-7-10 3754,-8-11 0,13 8 0,1-6 0</inkml:trace>
  <inkml:trace contextRef="#ctx0" brushRef="#br0" timeOffset="12116">6598 424 13140,'38'45'0,"-7"-10"0</inkml:trace>
  <inkml:trace contextRef="#ctx0" brushRef="#br0" timeOffset="12730">7515 318 21544,'-10'60'377,"0"0"0,0 2 1,1 1-182,3 4 0,2 1-1359,-1 3 0,0 1 1578,2 5 0,-1 0-393,2-1 1,0-1 5,1-2 0,0-1 11,0-5 0,0-3-39,-1-7 0,1-4 309,-3 36-331,0-26 594,1-19-460,1-21-67,1-11-45,1-8 1566,0-4-1532,-1 0 381,-2 0-415,-2-5 33,-3-5-201,-2-5 101,0 0-336,0 2 190,3 3-459,0 2 44,3 1-380,-2 2-1166,-1 2-1737,0 2 3911,3 0 0,1 0 0,3 0 0</inkml:trace>
  <inkml:trace contextRef="#ctx0" brushRef="#br0" timeOffset="15564">8115 1200 21465,'-50'-49'56,"1"10"67,10 37-156,0 8 33,2 7 0,9 8-23,5 6 68,11 2-45,5-4 0,4 0 101,3-1-123,12-3 22,8-3-381,15-6 381,5-6-471,3-4 135,-4-7 22,0-12-347,-9-10 448,-7-10-56,-8 1 269,-8 3-45,-4 9 124,-3 8 190,0 8 190,0 5-380,0 1 1176,0 2-1210,0 4 145,1 4-190,5 5 112,1 5-90,4-1-22,-2 2-436,0-4-763,-1 1-1849,-4-1-3137,-1-3 6185,-2-3 0,-1-5 0,0-2 0</inkml:trace>
  <inkml:trace contextRef="#ctx0" brushRef="#br0" timeOffset="17568">8467 1235 19157,'-50'-19'202,"0"0"0,-34-11-202,67 30 33,2 1 79,6 5-22,5 4-79,1 4 157,3 5-157,0-2 213,8 1-224,6-5 0,11-2-45,3-7 45,0-1-100,-4-3 88,-5 0-178,-3-8 134,-5-3 56,-4-6 0,-4 2 22,-2 5 12,-1 4 33,0 3 280,0 1-100,0 2-270,0 4 23,3 7 0,2 7 45,1 5-45,1 2-526,0-3-1592,1-2-806,1-4-4472,1-8 7396,1-3 0,-5-5 0,-1 0 0</inkml:trace>
  <inkml:trace contextRef="#ctx0" brushRef="#br0" timeOffset="18520">8432 1200 20658,'-34'-21'34,"-1"4"-12,3 14-22,-4 2 0,-3 4 34,4 8 11,4 5-45,7 9 0,9 0 123,5 1-123,7-3 135,2-2-135,2-3 67,8-3-56,4-2-11,11-5-78,3-1-192,4-5-346,-2-1 202,-2-1-46,-6-4 23,-9-4 437,-5-3-302,-6 0 235,-1 2 67,0 1 0,0 4 213,0 0 257,0 2-347,0 0-772,0 2-685,-1 3-1199,-2 4-3898,0 3 6431,0-1 0,1-3 0,2-5 0</inkml:trace>
  <inkml:trace contextRef="#ctx0" brushRef="#br0" timeOffset="20201">8185 1200 20860,'-14'-59'908,"-7"10"-808,-18 29-156,-14 6 68,-12 5-12,-8 5 0,4 4 33,12 3-100,20 5 67,16 8 0,13 6 0,4 6 56,4 3-56,16 2 22,9-1 12,21-5-68,11-8-268,2-7-202,1-7 369,-6-3-537,-6-6 258,-8-9 268,-10-7 45,-7-10 34,-11 0 67,-5 0 0,-6 8-2798,-1 4 3246,0 9-79,0 4-133,0 3-214,0 1 169,0 1-169,0 13 79,0 6 3291,0 17-3392,0 1 90,3 1-135,0-7 45,5-3-774,1-9-581,0-1-1368,2-6-1624,1-6 4347,2-2 0,-6-4 0,-1 0 0</inkml:trace>
  <inkml:trace contextRef="#ctx0" brushRef="#br0" timeOffset="20455">8538 1200 16849,'12'3'5187,"-65"-6"-5187,27 6-11,-47 1 22,55 19-11,9-2 124,4 9-113,7-9-11,14 1-347,6-3-146,13-3-617,3-8-705,0-3-852,1-5-4616,0-8 7283,-5-11 0,-13 7 0,-8-5 0</inkml:trace>
  <inkml:trace contextRef="#ctx0" brushRef="#br0" timeOffset="20779">8855 247 22866,'-5'85'298,"1"-1"1,-1-3 0,2-4-288,3-19 0,0-3 23,0 1 0,0 0-6,0-3 0,0 2 39,0 15 0,0 0-4319,0 28 4258,0-41 0,0-3-152,0-2 204,0-14-170,0-13-560,0-6-314,0-7 213,0-6-583,0-4 1405,-4-2-2974,-10-6-2891,-6-13 5816,-9-12 0,13 9 0,4 3 0</inkml:trace>
  <inkml:trace contextRef="#ctx0" brushRef="#br0" timeOffset="20936">8538 1024 22529,'67'-2'-911,"1"0"0,-1 0 0,13 5 1,-7 4-1,19 14 0,-55 2 1</inkml:trace>
  <inkml:trace contextRef="#ctx0" brushRef="#br0" timeOffset="21105">9067 1130 21656,'2'70'-598,"-1"0"1,1-16-1,-1-6-2394,0 6-1983,7-38 4975,5-20 0,-3 3 0,-1-5 0</inkml:trace>
  <inkml:trace contextRef="#ctx0" brushRef="#br0" timeOffset="21727">9102 1165 21880,'34'55'-370,"-1"1"0,18-4 0,-1-22-78,-8-49 213,21-13 123,-50-14 22,-7-2-10,-9 6 200,-9 6 113,-6 13 325,-5 9-527,4 7 258,7 6-269,6 1 0,4 0 146,2 0-90,6 6 90,9 6-146,11 7 0,7 0-146,2-4 68,-1-6-461,-7-4 450,-6-4-46,-8-1 79,-6 0-56,-5 1-123,-2 6 168,0 5 134,0 9 12,0 6 167,3 4-235,0 2 224,5 1-156,3-4 10,4-3 214,9-6-292,2-8 180,1-5 78,-1-6-146,-5-12-246,-3-13 67,-3-17-191,-8-8 247,0 1-146,-5 11 135,-1 12 0,-1 11-180,0 9 102,0 3-46,3 3 135,3 13-33,7 10 33,3 12 0,0 2-112,-4-4 112,-6-3-515,-3-5-1884,-6-4 719,-17-8-4382,-14-7 6062,-23-5 0,23-3 0,3 0 0</inkml:trace>
  <inkml:trace contextRef="#ctx0" brushRef="#br0" timeOffset="21884">9208 212 19146,'18'66'-1973,"0"-1"1,11 24 0,-30-61 0</inkml:trace>
  <inkml:trace contextRef="#ctx0" brushRef="#br0" timeOffset="23038">883 1412 16804,'72'7'227,"0"0"1,-3 0 0,-7-3-205,4-4 33,5 0 134,7 3-56,13 5 208,-38-2 0,3 1-1777,7 2 0,2 0 1485,9 0 1,1 0-1,6 0 1,2 0-34,5-1 0,1 0-17,1-1 0,1 0 0,1-1 0,-2 0 78,-4-1 0,-1-2-128,-4 2 0,-2 0 50,-4-1 0,-3 0 0,-3 0 0,-1 1-45,-1-1 0,0 1 73,-1 0 0,-1 0-28,4 1 0,0 0 0,3 0 0,0 1 45,4 1 0,0-1-96,2 1 1,0-1 50,0 0 0,-1 0 0,-3-2 0,-2 1 0,-4 1 0,0-1 256,-1 0 1,-1 1-257,-1 0 0,0 2 0,3-1 0,1 2 43,1-1 1,0 1-39,2 0 1,1-1 28,0 2 0,2-1-18,0-1 1,0 0 89,1 1 1,1-1-85,-1 0 1,-1-1-23,-2-1 0,0 1 0,-1-1 0,-1 0 61,-1 0 1,-1 1-118,1 1 0,0 0 56,0 1 0,0 1 0,0 0 0,1 0-566,0 0 1,1 0 587,2 1 0,0 0-28,2-1 1,2-1 226,1 0 0,0 0-221,1-2 0,0 0-45,-1-2 0,-1-2 50,-2 0 1,-1-2-6,-5 1 0,-1-2 28,-5-1 0,-1 1 6,-6-1 0,-2 1-34,40-1-4,-18 2 82,-16 2 279,-16 2-357,-14-2 0,-12-1-67,-9 0 1425,-6-1-1370,-2-1 938,-2 3-1363,0 2-284,0 7-1083,-2 7-4872,-14 1 6676,-13 1 0,7-10 0,-1-5 0</inkml:trace>
  <inkml:trace contextRef="#ctx0" brushRef="#br0" timeOffset="24504">6633 142 17162,'-68'-27'546,"0"1"0,1-1 1,3-5-1,2 8-451,-11 21 1,8 11 50,14 7 11,-12 16-12,18-7-55,-6 13-90,22-9 213,1 6-169,1 4 124,-4 2-56,0 3-56,-4 4 348,-3 5-393,2 8-11,0 5 79,6 4 66,7 3-10,5 1-135,5-1 56,4-4 22,4-4-78,2-6 0,3-3 23,0-2 66,2 0-10,10 2-79,7 2 22,13 1-22,6 0 0,1-1 0,1-4 0,-4-7 112,-2-6-67,-2-6-45,1-4 0,2-3 168,7-4-112,4-2-11,9-3 22,4-3-3437,4-5 3449,-1-1-581,23-4 558,-20-1-356,21-2 300,-23-1 45,3-2 45,1-12-79,3-7-11,-3-14 0,-1-9-82,-8-6 82,-6-6 0,-8-6 0,-1-2 101,-5-2-124,0-2 23,-4 0 0,-3-2-56,-4-1 68,-3-2-12,-6 5 67,-3 2 45,-8 9 2792,-3 5-2904,-4 5 696,-8 2-707,-10-2 11,-13-3 0,-14-2 370,-10-1-292,-9 1-3220,-10 4 3142,-9 3-22,-8 3-505,43 23 1,-2 2 436,0-1 0,-1 3-179,-2 2 0,-1 4-129,0 1 1,-2 2-264,-2 2 0,-1 2-802,-2 4 1,-1 2-516,-1 3 0,1 3 1978,0 3 0,4 2 0,-8 5 0,17-4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6:45.37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23 19673,'55'-1'716,"0"0"-559,-12 1-157,14 0 135,25 0 44,-29 0 1,4 0-1447,12-1 0,4-1 1267,9 0 0,3 0 61,2-1 1,2 1-51,2-1 1,-1 0 44,-1 2 0,-2 0-56,-5 1 0,0-1 22,-5 1 0,-1 0 0,-7 0 1,0 0-23,-6 0 0,-2 0 0,-4 0 0,-1 0 356,-3 0 1,-1 0-234,41 0-100,-7 0-23,-15 0 0,-12 0 323,-17 0-323,-12 0 0,-14 0-11,-7 0 1463,-6 0-1530,-3 0-4359,0 0-1793,-4 3 6230,-3-1 0,2 1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6:51.79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3740 388 19403,'71'19'460,"-3"-3"-57,-14-16-369,14 0 134,16 0-6,-34 0 1,2 0-141,5 0 0,3 0-633,5 0 0,1 0 639,4 0 0,1 0 0,4 0 0,0 0 22,1 0 1,0 0-51,-1 0 0,-1 0 0,-2 0 0,-1 0 17,-3 0 0,-1 0 16,-3 0 1,-2 0-62,-4 0 0,-1 0 28,-5 0 0,-3 0-85,33 0 130,-18 0 232,-20 0-277,-14 0-12,-13 0 124,-9 0 493,-4 0-605,-4 0 434,0 0-389,1 0-8,-1-2-37,2 2-23,-2-1 23,0-1-168,0 2-3109,0-1 0,0 1 0</inkml:trace>
  <inkml:trace contextRef="#ctx0" brushRef="#br0" timeOffset="634">5751 0 21532,'62'64'269,"2"-6"-112,-14-21-135,7 1 12,8 2-12,6-1 23,3-1-67,-1-1 22,-7-5 0,-11-4 11,-15-7-11,-13-6 0,-14-5 11,-7-4 56,-5-2 23,-1-1-90,0-1 56,0-1-22,0-1-34,-4 0 0,-9 4-68,-11 2 124,-12 7-56,-11 7 0,-7 5 34,-8 8-68,-4 4 34,0 2 0,7 0 12,9-5-12,13-7 0,15-7-12,9-6-245,9-4-494,2-1-1479,2 2-2420,4-2 4650,9-2 0,-6-5 0,5-2 0</inkml:trace>
  <inkml:trace contextRef="#ctx0" brushRef="#br0" timeOffset="3058">0 1093 19549,'54'-8'-11,"6"2"-281,4 6-1859,8 0-4628,0 0 6779,0 0 0,-31 0 0,-11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7:04.92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20 238 22361,'-7'82'326,"2"3"-293,0 2-33,2 0 12,3-4-12,0-8 0,0-9-135,0-8 102,0-13-495,0-11-166,0-13 89,0-10-493,0-7-807,0-2-986,0-15-3507,0-15 6398,0-21 0,0 18 0,0 0 0</inkml:trace>
  <inkml:trace contextRef="#ctx0" brushRef="#br0" timeOffset="428">90 273 13993,'5'14'4773,"0"65"-3446,4-31-1305,-1 3 1,1 3-23,16 10 703,5-6-625,0-9-223,3-9 145,0-10 94,-1-9-194,0-11 543,0-4-846,0-20 567,-1-17-455,-3-22 257,-5-16-44,-7-1 78,-7 7 134,-5 15 236,-3 15 157,-1 15-158,0 9-335,0 7 335,0 2-313,0 0 23,0 13 627,0 11-224,0 25-180,0 14-291,0 9 57,0 2-3381,3-2 3313,0-8-309,5-6 264,-2-9-874,1-12-45,0-6-526,0-10-1390,3-10 2775,-1-5 105,5-14 0,-6 6 0,0-6 0</inkml:trace>
  <inkml:trace contextRef="#ctx0" brushRef="#br0" timeOffset="761">972 661 21454,'-60'28'162,"1"1"1,-30 15-130,69 9 57,16-7 22,13-16-112,4 4 11,8-20-145,2-6 78,-3-4-213,-1-4-22,-2-7-438,-6-9 12,-3-11-459,-5-9-326,-1-1 1177,-9 4-213,-6 8-671,-10 11-753,-3 8-1545,4 5 3507,8 12 0,7-9 0,6 9 0</inkml:trace>
  <inkml:trace contextRef="#ctx0" brushRef="#br0" timeOffset="1530">1430 837 18877,'-10'-3'2667,"2"1"-2354,8 2-246,-77-9 57,42 19-102,-59-4 34,63 24 22,10 3-55,8-3-23,7 2 45,6-5 22,12-3-134,7-6 44,14-9-380,7-5 134,3-18-280,2-13-235,1-24-236,-5-17-190,-6-16 767,-20 36 1,-3-1 279,-3-2 1,-2 0 162,-1-1 0,-3 1 67,0-38 314,-3 14 1109,-8 22 79,-1 16-773,-4 18 33,2 9-449,6 7-279,1 3 258,2 3-67,-1 17 335,1 18-156,-1 29-202,3 16-68,0 11-201,0 1 23,0-3 66,4-5-89,0-12 0,4-10-11,3-14-135,1-9 46,4-12-371,2-8-11,3-9 415,5-7-303,5-3 325,7-5 23,1-10 11,2-6-112,-2-14 67,0-5-382,-6-6 225,-11-4-123,-9 1 325,-9 3-45,-12 4 22,-11 8 34,-14 6 23,-11 10 10,-3 6 236,3 7-235,5 5 111,10 13 147,8 9-269,9 15 358,6 6-225,5 5-133,8 1 234,9-3-223,11-6 0,12-7 100,5-11-89,4-7-79,2-11 34,-6-3-627,-8-4-79,-11 0-1065,-13 0-2834,-6 0-5042,-8 0 9647,-7-1 0,5 1 0,-5-2 0</inkml:trace>
  <inkml:trace contextRef="#ctx0" brushRef="#br0" timeOffset="2198">1924 1049 22081,'57'-52'45,"-1"-1"0,-2 2 0,-4 3-404,16-15-417,0-8 422,-32 30 1,-1-1-224,-2-2 1,-1-2 77,-1-2 0,-3-2-101,-2 0 1,-3-1 470,-3 2 1,-4 1 128,2-39 879,-10 21 589,-16 20-684,-10 20 190,-12 13-213,-7 9-458,3 11 202,4 14-136,4 19-11,6 22 584,6 16-640,9 12 57,3 8 66,4 1-290,1-1 134,9-4-269,3-8 0,10-6 11,2-10 34,5-7-45,0-11 0,2-9 101,-1-11 246,0-8-347,-6-9 0,-3-6 23,-8-5 44,-5-2-67,-7-1 0,0-1-8326,-2 0-1505,0-8 9826,-3-2 1,3 0 0,-3 2-1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5:36.15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1122 273 20322,'-37'-51'347,"6"10"-123,29 41-224,-2 0 0,-4 0-22,-3 0 22,-5 3 0,-3 6 0,2 4 112,0 8-168,3 2 56,3-1 0,2 2-78,1-2 134,5 3-56,-1 4 0,4 3 67,-2 2-67,2 0 0,0-2 0,6-4-23,3-4 68,6-6-45,6-6 11,0-6 169,4-4-101,0-2-79,2-8 0,-4-8-124,-3-13 158,-8-9-34,-4-7 0,-6-4-22,-2-2-57,0 3 79,-2 6-180,-2 11 80,0 10-561,-1 11-617,4 6-884,-1 4-35,2 15-2777,0 8 4974,0 22 0,0-19 0,0-1 0</inkml:trace>
  <inkml:trace contextRef="#ctx0" brushRef="#br0" timeOffset="437">1157 626 18171,'-3'70'1356,"0"-1"-1356,2-13 45,1 1-68,0 1 46,0-4-23,0-5 0,0-8 101,0-8-79,0-8-22,0-8-56,0-6-113,1-6 24,0-1-158,0-4-3394,-1 1-1087,0-6 4784,0-4 0,0 2 0,0-1 0</inkml:trace>
  <inkml:trace contextRef="#ctx0" brushRef="#br0" timeOffset="952">1192 1049 20692,'-59'79'5,"29"-37"1,-1-2 50,-26 27-56,-7 9 0,32-37 0,0 1 22,-2 1 1,0 0-12,2-2 0,0-1-11,-31 38 0,7-9-78,11-11 212,8-15-190,16-13 56,8-15 0,9-6-157,2-5-223,2-2-1458,0-3-907,6-13-3810,9-15 6555,13-16 0,-9 17 0,-1 5 0</inkml:trace>
  <inkml:trace contextRef="#ctx0" brushRef="#br0" timeOffset="1238">1051 1331 16367,'16'17'3362,"-4"-4"-3362,-12-13 0,46 25 156,-19-2-122,42 24 33,-30-6-67,8 2 101,4 5-34,5 0-67,3-1 0,-7-3-56,-6-7 79,-10-5-46,-11-9-190,-8-4-885,-8-10 269,-4-2-818,-4-5-4247,-1-1 5894,0-1 0,0 0 0</inkml:trace>
  <inkml:trace contextRef="#ctx0" brushRef="#br0" timeOffset="1654">875 978 20311,'51'-8'470,"8"1"-470,18 7-44,4 0-136,2 0-2374,-1 0-3071,-8-4 5625,-7-3 0,-30 2 0,-13 0 0</inkml:trace>
  <inkml:trace contextRef="#ctx0" brushRef="#br0" timeOffset="2923">2074 1084 20199,'77'7'997,"15"1"-829,-36-7 0,3 0-343,9 2 1,4 0 297,6 0 0,2 0-842,3 0 1,1 0 791,-3 1 0,-1-1-96,-3-1 1,-2-1 22,-8 1 0,-2-1 0,-6-1 0,-3 0-45,38 0-182,-21 0 227,-24-1-34,-21-2 191,-15-1-179,-9 0 22,-3 1 185,1 0-387,-2 0 848,3 0-1621,-3 0-374,1 2-2439,-1-1-4469,0 1 8257,-2-3 0,1 1 0,-2-1 0</inkml:trace>
  <inkml:trace contextRef="#ctx0" brushRef="#br0" timeOffset="3254">3591 767 18350,'77'46'202,"-3"2"-191,-17-4-112,-5 3 101,-6 2 0,-14 3-22,-14 0 145,-11 3-235,-20 0 112,-15-2-908,-23-5-268,-17-10-5570,-5-14 6746,3-11 0,30-11 0,12-2 0</inkml:trace>
  <inkml:trace contextRef="#ctx0" brushRef="#br0" timeOffset="3875">2498 132 19773,'0'83'348,"2"-8"-326,4-33 112,0-5-134,2-6 0,-3-6 0,0-10 146,1-6-112,-4-6-23,0-3 919,-2 0-572,0-7-257,0-10-101,0-12 23,0-12-23,0 1 0,0 1-112,0 5 78,0 4-470,2 6 448,3 4-180,3 5-290,4 6 212,4 2-963,2 5-572,5 1 359,2 9-3822,-1 8 5312,1 13 0,-12-10 0,-2-2 0</inkml:trace>
  <inkml:trace contextRef="#ctx0" brushRef="#br0" timeOffset="4274">2921 520 15975,'42'-37'84,"1"0"0,22-29-84,-55 32-12,-7-1 113,-7 0-101,-11 2 639,-8 7-415,-11 5 291,-3 6 91,-2 6-3584,-2 5 3785,2 3-807,2 1 135,8 5-46,6 9-21,8 9 77,7 11-89,4 5-56,4 2 258,14 2-202,7-3-56,21-4 3392,6-5-4826,7-10-8397,25-9 9252,-17-12 0,-7-1 0,-31-5 0</inkml:trace>
  <inkml:trace contextRef="#ctx0" brushRef="#br0" timeOffset="4921">3486 202 20524,'-98'19'213,"17"2"-191,55 7-22,7 2 0,7-1-78,6-3 100,3-2-22,6-2 0,10-5-45,8-5-156,13-6-617,5-5-258,2-8 179,-3-9-66,-5-10 459,-7-10 425,-11-1 135,-9 1-56,-4 3 326,-2 5 390,0 9 842,-3 3-493,0 8-427,-3 4-10,1 2-505,2 2 291,1 0-414,1 0 0,0 10 348,0 12-315,0 20 102,0 17 33,1 13-79,0 7-22,0 7-67,0 2 0,3 3-11,0-3 45,4-9-34,1-12 0,-1-15 90,-1-15-45,-1-14-45,-2-8 0,-2-8 101,1-4-56,-2-2-12,0 1-33,0-2 202,0 3-213,0-2 11,0 1 0,0-1 67,0-1-67,1 0-314,-1 2 247,2-2-9764,-2 1 9179,0-10 0,0 7 1,0-7-1</inkml:trace>
  <inkml:trace contextRef="#ctx0" brushRef="#br0" timeOffset="7106">3697 802 21331,'38'26'381,"-1"1"-381,-9 0 78,3 5-67,5 2-11,0 1 0,1 0 90,-4-3-101,-4-2 11,-2-4 0,-7-6 22,-4-5-22,-6-5 0,-4-2 0,-3-5 146,-2 0-191,-1-3 202,0 0-225,0 1 68,0-1 0,0 6 23,-5 0 78,-12 11-101,-15 6 0,-15 13 100,-13 9-77,-7 10-23,-9 6 0,1 2 0,8-7 0,13-7 0,18-16-56,15-11 213,12-9-191,5-9 34,4-1 0,0-3-918,0 0-718,6-4-3059,7-9 4695,9-7 0,-8 5 0,-1 2 0</inkml:trace>
  <inkml:trace contextRef="#ctx0" brushRef="#br0" timeOffset="8414">3909 908 20759,'23'33'112,"-1"0"-112,-1-7 0,0 2 0,-1 1 123,-1 0-134,-2 2 11,0 0 0,-1-2 0,-2-1 0,-4-7 0,-1-5 0,-6-6 113,1-4-215,-4-1 102,2-4 0,-2 2-45,0-3 147,0 2-204,0-1 102,0 2 0,0 4-11,-7 5 146,-8 6-146,-10 6 11,-12 4 0,-8 6-57,-6 2 103,-4 5-46,0 1 0,3 3-258,6-5-78,8-5-1188,13-9-1356,12-9-3552,7-8 6432,12-5 0,-5-4 0,4 0 0</inkml:trace>
  <inkml:trace contextRef="#ctx0" brushRef="#br0" timeOffset="11114">2216 1966 21376,'5'60'123,"-1"-5"-90,-4-13-44,0-5 11,0-4 0,0-9-56,0-7 179,0-8-145,0-4 22,0-4 213,0-1-213,0-11 0,0-6 89,0-15-89,0-3 0,0-2 12,0 4-180,0 3 168,0 2-23,2 4-55,1 2-101,1 6 111,2 4-178,0 3-505,0 6 213,4 0-941,2 3-302,7 0-617,3 8-3563,0 5 5961,0 6 0,-10-6 0,-3-4 0</inkml:trace>
  <inkml:trace contextRef="#ctx0" brushRef="#br0" timeOffset="11590">2498 2072 15941,'14'9'3283,"-3"-1"-2902,-11-8 45,0 0-392,-30-3 100,14 2-22,-23 4-11,21 4-101,3 4 0,6 0 45,1 0-23,6 0-22,-1 2 0,3 1 90,0 2-34,9 1-56,4-1 0,11-1-146,1-3 124,-1-6-348,-2-2 202,-5-4-34,-5 0 180,-4-9-303,-4-8 235,-2-12-212,-2-5 212,-5 0 90,-5 2 0,-7 7-134,-3 6 89,4 8-190,3 5-90,5 5-650,4 1 538,2 4-404,2 8-1063,7 5-573,4 3-1332,8-3 3809,2-8 0,-8-3 0,-4-5 0</inkml:trace>
  <inkml:trace contextRef="#ctx0" brushRef="#br0" timeOffset="11966">2498 2072 19583,'71'43'-729,"0"-1"1,-6-4 0,-11-20 470,-25-48 112,-6-10 146,-9-1-134,-7 6 324,-4 6 46,-3 12 649,0 6-762,0 8 202,0 1-314,-2 2 12,-2 2 201,-1 7-213,0 6 112,3 8 45,2 3 67,1-1-167,6 0-68,4-4-135,4-2-447,0-6-1357,-1-5-582,-1-5-3541,-2-1 6062,1-17 0,-7 11 0,1-10 0</inkml:trace>
  <inkml:trace contextRef="#ctx0" brushRef="#br0" timeOffset="12247">3027 1578 21454,'-10'57'22,"-1"0"1,2-3-1,2-3 79,6 21-56,1-2-45,0-5 0,5-6-11,1-12 11,5-10-12,-4-10-100,1-8-415,-5-9 1,0-4-314,-1-5-2858,-2-1-2588,-11-10 6286,2-9 0,-3 5 0,5-2 0</inkml:trace>
  <inkml:trace contextRef="#ctx0" brushRef="#br0" timeOffset="12415">2815 1896 17442,'4'1'-1938,"95"-18"-5144,-60 12 7082,20-4 0,-5 2 0,-35 8 0,-6 2 0</inkml:trace>
  <inkml:trace contextRef="#ctx0" brushRef="#br0" timeOffset="12813">3274 2107 17196,'66'-23'44,"0"-1"1,-6 2 0,-11-3-582,-13-15 492,-14-2-11,-10 3 56,-8 5 280,-4 6 45,-12 7 661,-4 7 404,-15 7-920,-1 5 247,0 2-537,4 0-169,6 4 67,8 6-22,5 8 11,4 10 213,4 9-280,1 7 303,11 5-303,4-3 11,14-3 67,3-8 79,4-9-146,-1-7-11,-1-7 68,-4-6-214,-2-3-168,-6-3-907,-1 0-1592,-9 0-5377,-5-8 8190,-4-3 0,-3 0 0,0 2 0</inkml:trace>
  <inkml:trace contextRef="#ctx0" brushRef="#br0" timeOffset="13457">2709 2001 19762,'-1'68'45,"0"-8"-45,1-26-224,5-2-908,2-4-560,6-6-1109,0-6 2801,2-8 0,-7-4 0,-1-4 0</inkml:trace>
  <inkml:trace contextRef="#ctx0" brushRef="#br0" timeOffset="14766">2709 2142 17084,'32'14'22,"-3"-3"-22,-15-6 23,-1-4-23,2 1 0,-1-2-101,-1 0 191,0 0-169,-2-8 79,-1-2-78,-2-8-113,-1 2 191,-2 1-67,-1 3 11,-3 3 112,1 3-134,-2 2 78,0 1 0,0 0 89,0 1 35,0 1 88,0 1-212,0 8 0,0 3 68,0 8-68,0 1 0,0 0 33,2-3-268,2 1 190,2-3-997,1-2-2476,2-1 3518,3-6 0,-5-2 0,-1-4 0</inkml:trace>
  <inkml:trace contextRef="#ctx0" brushRef="#br0" timeOffset="16393">1228 96 17375,'-52'-53'774,"7"10"-561,33 43-90,-3 0-34,2 9 158,-2 7-90,1 11-146,1 7 403,4 2-391,-1 3 168,2-1-191,2 1 89,0 1 57,5-1-146,0 2 0,1 1 45,3 1-12,8 0-33,4-1 0,7-8 168,1-3-123,3-10 11,1-3-34,4-8 191,1-4-190,2-3 133,0-3 12,0-5-33,0-9 22,-6-9-157,-4-8 0,-7-7 90,-5-5-68,-6-8-22,-4-5 0,-2-3 123,-2-2-212,-8 6 89,-4 3 0,-7 9 0,0 6 0,2 10 0,-1 6-90,3 10-179,-3 5-571,0 4-1749,-5 22 315,-3 9-4550,3 19 6824,7-3 0,8-18 0,7-10 0</inkml:trace>
  <inkml:trace contextRef="#ctx0" brushRef="#br0" timeOffset="84033">2709 1437 15403,'-37'-14'672,"2"4"-492,12 8-102,-3 2-33,-5 0 112,0 0-101,-1 0-56,5 0 45,4 0 45,6 0-68,0 0-22,0 0 0,-5 6 157,-4 2-79,-3 6-11,-3 3 79,3 2-90,-1 0 112,4 2-168,-1 1 22,0 2 180,2 2-180,1 2-22,1 0 236,3 2-192,-1-1 125,5 0-169,2-2 0,1-2 258,6 0-258,1 3 425,3 3-33,3 6-21,0 3-13,7 4-212,2-4-146,6-2 201,2-6-134,-4-3-55,3-3 178,2 0-134,5 0 246,8 0-290,5 1 21,5 1 91,-1-1-102,-3 1-22,-1-2 0,-6-1 12,0-4 156,-1-1-168,2-3 0,3-2 179,4-5-45,6-3-123,3-4-11,5-1 168,0-2-112,5 0-56,-1 0 0,2 0-33,5 0 100,2-2-67,6-2 0,-1-4 101,4-3-79,-2-4-22,0-2 0,-3-2-22,-2 0 44,-9-1-22,-3-2 0,-5 0 112,-2-5-56,-1-3-56,-2-1 0,-5 0 90,-7 0-90,-4 1 0,-8-1-34,0 1 191,-4-2-101,0-1-56,0-3 11,0-4 248,-1-3-237,-1-3 90,-2-3-11,-5 0-23,-2 0 68,-5-2-146,-1 5 0,0-1 22,-5 1 12,-7 1-34,-12-1 0,-7 4 33,-9 2-111,-7 6 78,-9 3 0,-13 5-78,-11 6 78,-17 5-51,45 10 1,-2 2 5,-3 1 0,-2 0-790,-1 2 1,-1 0 727,-2 0 1,1 2-141,-2 1 1,1 2-107,1-1 0,1 2-106,2 2 0,3 3-864,4-2 1,2 1-1575,-33 12-2805,22 1 5702,17-6 0,24-7 0,8-6 0</inkml:trace>
  <inkml:trace contextRef="#ctx0" brushRef="#br0" timeOffset="85481">5355 1719 18440,'51'-38'806,"6"9"-615,-2 25-146,23 3 61,-30 1 1,5-1 44,12 0 0,4 1-968,12-2 1,4-1 1034,10 0 1,3 0-216,-29 1 1,0-1 0,0 0-4,-1 1 0,-1-1 0,-1 1 0,27 0 0,-4 1-493,-11-1 1,-5 1-685,-9 1 1,-5 0-1581,36 0-5523,-25 0 8414,-25 0 0,-23 0 0,-14 0 0</inkml:trace>
  <inkml:trace contextRef="#ctx0" brushRef="#br0" timeOffset="100573">6413 5564 22978,'61'61'168,"0"-1"0,-3-3 0,-4-4-56,15 12-545,-1-4 400,-5-10-214,-5-8-930,-10-10 109,-8-10-1296,-11-10-438,-8-7-5434,-5-16 8236,-6-18 0,-3 11 0,-3-8 0</inkml:trace>
  <inkml:trace contextRef="#ctx0" brushRef="#br0" timeOffset="100785">7260 5353 23079,'-35'88'-12,"0"1"1,10-30 0,4-1-118,3 12 1,7-5-758,7-3-324,1-7-1412,3-7-919,-3-12 3541,3-14 0,-2-11 0,2-8 0</inkml:trace>
  <inkml:trace contextRef="#ctx0" brushRef="#br0" timeOffset="101047">7472 5706 18395,'1'14'2734,"1"-3"-1827,-7 81-907,3-40-2079,4 16 1,1-3-868,0-28-4640,9-4 7586,-9-43 0,-1 7 0,1-7 0</inkml:trace>
  <inkml:trace contextRef="#ctx0" brushRef="#br0" timeOffset="101393">7542 5988 18933,'65'-10'-288,"-1"-1"1,-5 2-1,-12-7 288,-25-21-78,-9-2 179,-7 1 33,-5 7 1,-1 7-57,-9 11 504,-5 6-88,-11 6 77,-4 1 90,2 9-145,2 4-158,8 10 864,6 36-1043,14-18-168,10 25 90,13-32-79,7-3-22,6-10 0,3-3-145,0-9-383,-3-5-748,-3-5-1716,-4-16-1479,0-12 4471,-5-21 0,-9 20 0,-8 1 0</inkml:trace>
  <inkml:trace contextRef="#ctx0" brushRef="#br0" timeOffset="101889">8071 5670 23672,'41'63'303,"-5"-7"-168,2 6-135,-16-28-23,10 14-425,-6-37 246,5-10 169,1-14-225,-5-8 258,-17-8-56,-5 0 134,-4 6-78,-1 4 124,0 7-80,0 4 225,0 5-269,0 2-33,0 1 100,1 8-67,8 11 0,4 15 45,10 10-23,2 2-22,1-5-45,-3-7 12,-3-11-281,-3-10 314,-3-7-90,0-13-44,1-20 33,-1-23 101,-1-32 0,-7 32 0,-3-2-28,0-5 0,-1 0-1635,0-1 1,-1 2 1662,-1-41-621,0 21 621,0 29-33,0 19 33,0 17-483,0 6-525,0 4 2882,0 6-3890,0 14-58,0 11 2074,0 13 0,0-17 0,0-6 0</inkml:trace>
  <inkml:trace contextRef="#ctx0" brushRef="#br0" timeOffset="102785">7825 5388 20613,'-50'-13'-145,"14"10"145,29 11 0,5 6 78,5-2-67,8-3-11,6-5 0,6-1-67,-2-3-67,-6 0-269,-8 0-203,-3-6-167,-4-1 314,0-7 279,-4 2 180,-2 3-67,-3 5 169,0 2-80,0 2 538,6 0-269,-3 0 359,6 0-2533,-1 0-1646,5 0 3529,-1 0 0,2 0 0,-2 0 0</inkml:trace>
  <inkml:trace contextRef="#ctx0" brushRef="#br0" timeOffset="94444">9165 1366 21432,'74'4'884,"1"-1"-861,-9-3 100,18 4-263,-32-3 0,4 0 162,10 2 1,3 0-134,11-2 0,3 1 111,6-2 0,2 1 22,2 0 1,-1 0-23,-2-1 0,-1 0-556,-5 0 1,-2 0 566,-6-2 0,-2 0-39,-5-2 0,-1 0-3,-7-1 1,-3-1 30,-7 0 0,-2-1-89,26-4 414,-21 2-325,-23 3 449,-14 2-405,-10 1 1352,-4 0-1396,-2 0 76,-1 0-87,0 2-213,0-1-4303,0 2 426,-9 0 4101,-9 0 0,5 0 0,-3 0 0</inkml:trace>
  <inkml:trace contextRef="#ctx0" brushRef="#br0" timeOffset="95286">9518 1190 21768,'-44'68'-45,"1"-8"45,6-26-23,-4-3 158,-6 2-146,-2-2 11,0-5 0,4-3-45,8-6 146,10-4-101,10-4 0,8-3 100,4-2-144,4-1 111,1 0-67,0 1 336,0 5-33,12 6-12,8 10-100,16 6-169,6 8 213,0 3-235,-2 0 0,-4-1 34,-5-5-34,-6-4 0,-4-6 0,-8-5 101,-1-5-157,-6-3 56,0-4 0,-3 0-112,-2-5 123,1-1-11,-2-1-1603,0-2 91,-4 0-2970,-4-2 4482,-3-2 0,3 2 0,3-2 0</inkml:trace>
  <inkml:trace contextRef="#ctx0" brushRef="#br0" timeOffset="95947">9342 1261 18854,'-66'57'180,"0"-1"-180,7-16-840,-5 7-785,2 6-4560,5-4 6185,18-4 0,17-22 0,13-8 0</inkml:trace>
  <inkml:trace contextRef="#ctx0" brushRef="#br0" timeOffset="97022">7401 2107 20994,'-26'31'1031,"5"18"-706,17 42-202,2-33 1,1 4 72,1 8 0,0 3-2481,0 5 0,0 2 2436,0 3 0,0 2-22,0 0-1,0 1-350,0 2 0,0 0 322,0 0 1,0 0-90,0-1 1,0 0-12,0-3 0,0-2 16,0-4 1,0-2 11,0-5 0,0-1 0,0-8 0,0-2 42,0-8 1,0-3-71,0 31-402,0-23 492,0-22 1624,0-13-1714,0-15 1634,-1-3-1701,0-4 1173,0 0-1711,0 0 587,-2 0-1058,-2 0-436,-2-8-1368,1-7-1524,-2-14 4404,2-13 0,3 17 0,1 2 0</inkml:trace>
  <inkml:trace contextRef="#ctx0" brushRef="#br0" timeOffset="97503">6943 3871 22877,'56'45'191,"-4"5"-180,-15 10-11,1 1 0,1-3 67,0-5-67,-4-5 0,2-7-22,-9-6 66,0-9-88,-8-5-1,-2-8-403,-7-2 100,-2-7-705,-4 0-112,-2-4-976,-2 2-1400,-1-4 3541,3-12 0,-3 9 0,2-10 0</inkml:trace>
  <inkml:trace contextRef="#ctx0" brushRef="#br0" timeOffset="97734">7825 3765 19863,'-58'61'-64,"0"0"1,2-2 0,6-7-700,-7 5-1141,0 3-887,2-4 2791,13-7 0,18-22 0,12-11 0</inkml:trace>
  <inkml:trace contextRef="#ctx0" brushRef="#br0" timeOffset="98259">8424 2954 22698,'-19'72'403,"4"-2"-403,21-2 0,5-8 0,6-5 101,2-12-101,-2-10 0,-5-12 22,-2-10 169,-7-7-124,0-2-22,-3-15-45,0-16 67,0-23-134,-4-16 56,-5-4-57,-4 8-66,0 11 156,1 15-22,5 12 0,2 8 0,2 9-78,3 2 22,0 5-437,0 1 224,4 1-650,9 0-593,10 11-1335,9 10-2542,2 13 5389,-1 10 0,-15-20 0,-5-3 0</inkml:trace>
  <inkml:trace contextRef="#ctx0" brushRef="#br0" timeOffset="98635">8671 3412 16983,'-17'-12'2387,"2"2"-2096,15 10-291,0 0 45,57-37 78,-37 17-111,42-31-12,-56 25 0,-2-1-68,-4 3 68,-8 2 0,-6 4 68,-11 7 212,-8 4 347,0 6-291,-1 1-224,5 4 247,8 6-214,8 10 46,7 7 111,5 7-156,13 5 44,8 0-144,17 1 43,10-7-178,2-8 43,3-10-671,-4-8-683,-1-6-1693,-5-11-1288,-5-10 4381,-7-15 0,-15 13 0,-5 2 0</inkml:trace>
  <inkml:trace contextRef="#ctx0" brushRef="#br0" timeOffset="98967">8989 3166 22821,'8'64'269,"2"-7"-269,0-25-78,0-5-517,4-4-189,-5-11 44,2-3-2127,-2-34 2138,-4-5 684,1-24 90,-5 8 762,-1 6 302,0 11-302,0 9-180,0 9-627,0 6-56,1 3-11,2 8 134,5 9-22,1 13-23,3 11 113,0 3-135,-2-2 0,0-4-538,-1-8-1008,-1-6-1088,-1-8-4077,-1-7 6711,1-4 0,-3-3 0,0 0 0</inkml:trace>
  <inkml:trace contextRef="#ctx0" brushRef="#br0" timeOffset="99689">9624 3166 22496,'-63'-1'205,"1"1"1,4 2-1,9 6-160,6 19 101,13 11-146,13 2 11,11 1 157,12-2-168,12-4 0,14-10-22,11-10 22,6-8-112,2-10-538,-2-19-448,-3-17 268,-4-30-828,-6-17 1064,-22 35 0,-3-1 23,0-4 0,-3-1 565,-3 0 0,-2 1 6,-1 3 0,0 2 1222,-2-32-79,-7 24 78,0 24-694,-6 21-1,1 9 13,1 5 357,1 18 0,3 14-168,2 29-302,2 16 246,5 8-604,6 5 10,2-3-78,6-4 67,-2-8-134,-1-11 67,-4-10 0,2-8-22,-1-10-147,1-5-66,4-11 44,3-6-10,7-8 66,9-3 68,12-12 11,9-12-67,8-14-3269,1-10 3336,-7-2-1816,-13 2 1267,-17 2-235,-15 5 672,-15 7-1369,-13 5 1369,-13 9 1705,-7 7-1537,-4 6-33,4 8 78,3 10 78,8 8-112,8 12 482,9 21-1088,11-10 628,31 25 79,-1-36 173,25 0-296,-13-22-829,-2-8-482,-2-3-1637,-3-7-2228,-7-14 5734,-6-14 0,-12 10 1,-5 1-1</inkml:trace>
  <inkml:trace contextRef="#ctx0" brushRef="#br0" timeOffset="100007">10329 3095 23426,'22'69'173,"-1"0"1,7 24-207,3-12 33,-19-53-583,-1-9 393,-2-10 89,0-5-11,0-21-34,0-14 146,-3-28 0,1-11 23,-3-6 89,0 10-79,0 14 57,2 14-12,2 14-55,5 5-23,4 3-90,30-4 90,-6 1-404,19 0-1086,-15 4-2711,-5 7 4201,-4 3 0,-17 3 0,-7 2 0</inkml:trace>
  <inkml:trace contextRef="#ctx0" brushRef="#br0" timeOffset="105294">769 2460 16053,'-47'56'452,"1"0"0,1-1 0,7-1 344,2 31 346,3 7-935,19-44 1,1 0-29,4 3 1,2 1-639,2 1 0,1 2 548,2 3 1,2 1 50,1 4 0,2 1-62,3 3 1,2 1 22,3 4 0,2 0 39,4 3 0,2 0-140,2 2 0,1 1 0,0-1 0,1-1-653,1-1 1,1-1 680,0-4 0,0 0-28,2-5 0,0 0-177,1-2 0,3-1 210,2-2 1,2-2-34,3-1 0,2-2 0,3-1 0,3-2 11,1-4 1,2-3 27,2-2 0,2-4 0,3-2 1,1-3 302,3-3 0,2-4-258,4-1 0,1-3-578,4-2 0,1-2 555,2-2 1,1-1-62,1-2 0,0-1 0,-1-2 0,0 0 61,-1-3 1,0-1-57,-1 0 1,0-1-6,-1-2 0,0-1 0,-1 0 0,-1-1 11,0 0 1,0-1 94,-1-1 1,1 0-79,1 0 0,0 0 0,3-1 0,1-1 56,4-2 0,1-2-51,4-1 1,2-2-1,4-1 1,1-2-34,3 0 0,2-1 0,0 1 0,1 1 90,-1 0 0,-1 0-90,-1 2 0,-1 2 11,-4 0 0,0 2 90,-2 0 0,0 1-51,-2 1 1,-1 0-53,-4 0 1,0 0 45,-4 0 1,-2-1-11,-7 1 0,-2 0 83,-6-1 1,-1-1-118,-6 1 0,-2 1 45,37-6 11,-18 0 67,-19 1 920,-18 2-1043,-13 1 951,-7 1-828,-6-1 1331,-3 0-1454,-2 0 959,-1 1-970,0 1-23,0 2-447,0-1-729,-1 1 89,-13 1-952,-10-2-2420,-22 2 4493,-11-2 0,22 1 0,4-2 0</inkml:trace>
  <inkml:trace contextRef="#ctx0" brushRef="#br0" timeOffset="106156">840 2425 20535,'-39'62'302,"-1"-2"-212,6-6-90,-6 1 135,2 0-124,0-1-11,-1-4 0,2-4-135,2-5 135,3-9 0,7-8-11,6-9 135,5-5-214,9-7 90,1 0-504,4-3-3922,0 0-2140,7-12 6566,8-10 0,-5 6 0,3-3 0</inkml:trace>
  <inkml:trace contextRef="#ctx0" brushRef="#br0" timeOffset="106438">734 2354 18384,'13'13'2857,"-2"-3"-2778,-11-10 145,0 0 89,34 17-223,-5 7 403,31 23-460,-10 7 1,8 7-205,12 2 249,8-2-78,4-7 0,-5-10 135,-12-11-348,-15-10 89,-16-8-851,-13-5-3518,-9-2-2645,-7-5 7138,-8 0 0,2-3 0,-4 0 0</inkml:trace>
  <inkml:trace contextRef="#ctx0" brushRef="#br0" timeOffset="106922">804 2389 22496,'-44'23'168,"-6"14"-78,-7 33-615,24-30 1,-1 0 585,-2 2 1,-1 0-135,-1 1 0,0 0 73,1-2 0,-1-2 0,1 1 0,-1-1-56,-29 34 224,2-6-190,12-10 22,10-13-6,15-14-28,9-13-234,11-8-449,4-6-1,4-2-1657,0-11 334,11-13-3551,6-16 5607,14-12 0,-12 21 0,-2 5 0</inkml:trace>
  <inkml:trace contextRef="#ctx0" brushRef="#br0" timeOffset="107261">804 2319 15538,'-1'-8'4471,"0"2"-4124,1 6 146,0 0 34,26 29-247,4 13 358,30 30-621,-28-33 0,2-1 5,4 0 0,2-1-5,3-2 0,2-1 50,-1-2 0,1-2-100,41 20 33,-13-5-549,-17-12-89,-15-6-909,-13-4-1523,-11-5-3821,-8-2 6891,-7-7 0,-2-3 0,0-5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7:38.99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1384 2018 16894,'-68'-49'873,"9"8"-413,34 38-79,-4 0-79,-4 2-178,-10-1 88,-6 2-178,-11 0 0,-5 0 22,-4 7-23,2 1 69,7 7-102,8 0 44,8-2-21,6 3 44,2 1 191,1 8 44,-1 7-179,-4 17 157,-6 13-213,-5 16-148,25-35 0,0 1 148,-1-1 0,1 2-44,-21 42 89,3-2 113,7-5-3426,3 1 3493,4-6-434,5 1 343,2-2 23,7 4-45,5 8 24,6 7-69,3 3-123,2 0 112,11-4-33,6-5-45,16-1 33,7-1-67,8 1 84,-22-42 1,1 0-68,4 0 0,1-1 78,3 2 1,2 0 33,5-1 0,3-2-62,4 1 1,3-3 5,6-1 0,2-2 67,5-1 0,2-4-106,4-1 0,6-2 145,1-5 1,6-2-1,-2-2-179,-15-5 0,-2-3 1,3 0-435,21 2 1,5-1 0,-5-4 433,11-2 1,-4-6 4,0-4 1,0-5-233,-3-3 1,-2-4 215,-5-5 0,-3-5 23,-7-4 0,-2-5-23,-6-1 0,-4-4 28,-6-4 0,-4-4 5,-3-3 1,-4-3-34,-3-6 0,-4-5 0,-4-2 0,-3-3 22,-3-5 1,-3-3-23,-3-1 0,-4-3-12,-2 0 1,-3 0 11,-4 0 0,-3 1 0,-2 3 0,-2 1 0,-1 4 0,-3 1 0,-6 5 0,-2 0-6,-1 4 1,-2 0-6,-7 2 0,-2 0-23,0 0 0,-1 1-22,-1 0 0,-2 0 44,-1 1 1,-1 1-56,-3 1 0,-2 1-1,-4 3 1,-5 2-39,-4 1 0,-4 3-40,-7 1 1,-4 4 72,-9 0 0,-5 4-179,-7 1 0,-5 3 91,22 11 0,-3 3 1,-1 2-16,-4 0 1,-3 2-1,0 2-48,-3 1 0,-2 1 0,0 3 11,-1 1 0,-1 2 0,2 2-90,1-1 1,0 2-1,2 1-228,4 3 1,2 1 0,1 3-702,-24 5 0,3 5-477,13 5 0,6 6 1709,13 4 0,8 1 0,-7 6 0,28-8 0</inkml:trace>
  <inkml:trace contextRef="#ctx0" brushRef="#br0" timeOffset="835">3853 2830 23336,'36'-49'280,"-1"1"1,3-2-1,1 3-269,0 6 0,2 2-792,7-8 0,2-1 781,8-4 0,1-2 0,7-5 0,2-1-6,7-3 1,2 0-1078,-24 19 0,1-1 1,0 0 1074,2-1 1,0-1-1,0-1 8,1 0 0,0-1 0,0-1-224,0-2 1,0 0-1,0-1 175,0-1 1,-1 0-1,0-1-329,0 0 0,-1 0 0,-1-1 378,0 1 0,-2-1 0,0 2-335,-3 1 0,0 2 0,-1 0 340,21-21 1,-2 2-6,-6 9 0,-1 2 594,-6 8 0,-2 4-600,-9 8 0,-3 2-5,22-18 1191,-23 16-1180,-15 12 1398,-11 8-1431,-5 7 3228,-2 5-3520,-5 4 136,1 1-6130,-2 2 142,-16 12 6177,-8 2 0,3 0 0,1-3 0</inkml:trace>
  <inkml:trace contextRef="#ctx0" brushRef="#br0" timeOffset="1426">6005 360 23336,'17'-51'213,"10"8"-213,29 27 0,14-2-11,13 0-292,-34 7 1,3 0 296,0 0 1,0 1-23,2-1 0,-2 0 28,-1 0 0,-1 0 11,42-12-11,-6-1 0,-9 2 11,-15 1 217,-16 6-194,-19 4 221,-14 5-110,-9 3 1,-4 1-112,0 2 278,-3 6-267,-8 9-45,-6 13 0,-9 13 12,0 6-58,-1 6-77,3 1-739,0 8-506,5 3-2026,-3 12-4035,1 0 7429,-7-2 0,14-34 0,0-13 0</inkml:trace>
  <inkml:trace contextRef="#ctx0" brushRef="#br0" timeOffset="2103">7593 572 22698,'-89'39'71,"1"1"0,0 3 0,5 5-38,14 7 1,4 4-594,-3 2 1,-1 1 564,0 1 1,0 2-523,0 0 0,0 0 522,-2 2 1,0 0 1,21-22 1,0 0 0,0 0-8,-1 0 0,-1 0 0,0-1-12,-1 1 1,0-1 0,1-1 11,-23 20 0,1 0 0,5-4 0,3 0-1225,8-4 1,4-2 1016,8-8 1,3-2-330,-19 24-499,23-23 106,17-23-468,15-9-833,5-10-1493,0-1 3724,2-17 0,-1 12 0,1-12 0</inkml:trace>
  <inkml:trace contextRef="#ctx0" brushRef="#br0" timeOffset="2543">5758 1665 23504,'-55'56'213,"1"8"-168,6 13-1425,21-29 0,0 3 1385,-5 5 1,-1 2 16,-3 7 1,-2 2-23,-2-1 0,-1 0 28,-1-1 0,-1-2-28,4-5 0,0-3 0,5-6 0,1-3 640,-19 29-685,17-21 68,14-20-23,11-16 512,7-11-512,3-6 0,2-1 56,7-3 1434,6-5-1434,4-5 185,4-3-229,0 0 111,9-1-78,11-2 11,19-3-23,21-6-28,-32 13 1,4 0 11,6-2 0,3 0-1713,5 0 0,3 1 1657,5-2 0,1 0-466,2 1 1,2-1-779,0 0 1,-1 0-2192,-5-1 1,-3 1 3473,-10 2 0,-6 1 0,9-3 0,-31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03.55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36 494 17050,'8'63'392,"-1"0"1,1-2-1,-2-5-201,0 14-158,2 2 102,3-1-135,1-4 0,0-3 33,0-8-33,-1-6 0,-2-12-549,-3-8-683,-2-12-169,-3-7-1546,2-6 2947,0-12 0,-1 5 0,1-6 0</inkml:trace>
  <inkml:trace contextRef="#ctx0" brushRef="#br0" timeOffset="336">1 247 16782,'12'5'1848,"-3"-1"-1848,-9-4-134,0 0 134,46 19-90,-14 14 46,39 29 44,-31 15 0,-1 12 44,-12 5 24,-9 3-124,-10 0 56,-7-5-12,-6-4-77,-5-7-360,-7-12-268,-1-11-493,0-15-1031,3-15-3339,3-13 5580,3-8 0,5-7 0,2 0 0</inkml:trace>
  <inkml:trace contextRef="#ctx0" brushRef="#br0" timeOffset="736">494 1235 18485,'32'-17'336,"-4"-4"-336,-23-3 45,-1-6-45,-4 0 22,-8 2-22,-9 5 0,-11 11 0,-11 5 0,-3 10-34,-2 12 34,3 9 0,8 13 56,10 2-33,12 2 10,6-1 46,10 3 89,15-1 22,15 0-100,19-8-90,7-7-112,3-13-1647,-3-8-2667,-4-8 4426,-10-14 0,-20 10 0,-10-8 0</inkml:trace>
  <inkml:trace contextRef="#ctx0" brushRef="#br0" timeOffset="1189">953 917 21286,'-62'7'-38,"-1"1"1,7-3 0,11 6 71,26 17-79,8 3 45,6 2 0,4 6-23,8 0 68,13 3-45,13 0 0,12 0 34,3-5-23,-2-4 11,-7-6-44,-7-4 11,-12-3-415,-8-3 123,-8 0 281,-8-4-169,-13-2 158,-10-5-46,-12-4 23,-2-4-280,2-12-616,5-8-774,7-12-1344,10-2 3070,9 0 0,5 17 0,3 4 0</inkml:trace>
  <inkml:trace contextRef="#ctx0" brushRef="#br0" timeOffset="1653">1129 1129 17476,'-19'-16'3238,"4"3"-3103,15 13-68,0 0-67,66-91-56,-29 40-56,7-12 0,-1-2-571,-6-4 77,-11 0-43,-13 1 178,-6 7 359,-10 9 0,-12 10 112,-8 14 123,-16 12 527,-4 9 67,-1 5-325,1 6-145,6 11 55,6 9-123,3 15-22,7 8 124,3 10-102,7 8-22,6 8-12,3 9-100,6 3 78,8 4-67,5-3-22,4-5-34,-2-10 34,-4-11-57,-4-12 23,-4-8-425,-3-10-382,-1-9-112,0-9-33,0-8-404,0-3-2196,3-10 3552,3-10 0,-4 5 0,2-3 0</inkml:trace>
  <inkml:trace contextRef="#ctx0" brushRef="#br0" timeOffset="1916">1482 988 20468,'-52'27'11,"-1"-1"0,-30 24-11,72-13 0,7 0 11,5 3 45,17-1 0,8-2 112,22-5-156,7-10-12,6-10-135,6-7-1097,4-5-1300,2-16-4909,3-11 7441,-4-27 0,-32 23 0,-9-1 0</inkml:trace>
  <inkml:trace contextRef="#ctx0" brushRef="#br0" timeOffset="2286">2047 0 20871,'-19'49'201,"1"-1"1,2 3 0,5 0-129,7 1 0,5 0 16,-2 3 1,2-1-73,0-1 0,1 0 72,0-2 1,1-1-68,8 39 57,1-6-79,1-9 45,-1-7-34,-1-5-11,-1-6 78,-1-9-134,-1-4 56,-1-11-325,-1-6 213,-2-9-324,1-6 32,-4-5-100,3-3-23,-2-2-11,4-1-761,1 0-674,4 0-2968,2-1 4941,1-8 0,-6 5 0,-3-5 0</inkml:trace>
  <inkml:trace contextRef="#ctx0" brushRef="#br0" timeOffset="2471">1729 847 20826,'96'1'-2464,"-5"8"-1806,-16 17 4270,-7 5 0,-31-14 0,-11-3 0</inkml:trace>
  <inkml:trace contextRef="#ctx0" brushRef="#br0" timeOffset="2768">2435 1023 20994,'-36'35'-28,"-1"0"0,-20 28 28,49-26 90,6-1-34,6-5-33,9-4-23,9-9-236,9-6 191,5-8-347,-2-5 11,-2-17-167,-6-10-259,-7-19 33,-10-6-55,-4-1-437,-6 6-359,-14 14-1400,-7 13-829,-14 13 3854,0 8 0,15 0 0,7 2 0</inkml:trace>
  <inkml:trace contextRef="#ctx0" brushRef="#br0" timeOffset="3116">2682 1023 18978,'14'16'807,"-2"-3"-247,-12-13-68,0 0-245,0 99-90,-2-36-12,2 10 1,0 4-56,-1 15-68,1 5-33,0-2 56,0-1 45,0-13-90,0-12 44,0-14-10,0-15-34,0-12 11,1-11-22,1-9-67,1-5-124,-2-2-896,1-18 89,-2-12-1579,0-25-4046,0-10 6634,0-8 0,0 33 0,0 6 0</inkml:trace>
  <inkml:trace contextRef="#ctx0" brushRef="#br0" timeOffset="3385">2682 882 20087,'90'14'-112,"-11"11"67,-36 29 34,-9 8 11,-10 2-134,-11 3 10,-9-2-32,-11 0-103,-14-6-681,-18-4-752,-18-10-2690,-8-12 4382,3-15 0,26-10 0,11-8 0</inkml:trace>
  <inkml:trace contextRef="#ctx0" brushRef="#br0" timeOffset="6002">177 988 16703,'18'49'11,"-4"-6"1,-14-26-12,0 3 0,0 3 11,0 3-22,0 3 11,0 1 0,0-1-23,0 0 68,0-4-67,0-3 22,0-5 0,0-4-12,0-4 12,0-5 0,0-1 0,0-3-4168,0 0 4168,0-1 0,0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7:57.37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920 169 14115,'-55'-30'82,"-1"-1"0,5 3 0,9 5 142,21 11 281,1-1-292,2 5-169,0-1 225,-6 4-157,7 1 0,-4 3-33,10-2 156,1 3-224,-2-2 11,-3 2-44,-7 0 134,-34 6-112,3 7-246,-31 10-706,15 9-1256,-2 4-2913,5 0 5121,10-6 0,24-13 0,12-8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8:00.47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1619 465 16019,'-51'-22'101,"7"3"-67,27 16-12,-1 1-22,-5 0 0,1 1 0,-2-1 45,-1 0-34,-2-2 68,-2-2-12,-4 0-34,-3-3 102,-1 4-23,-3-1 56,-3 5-89,-2-1-1,-3 2 101,-2 0-33,0 7 235,-1 5-11,-2 13-135,-3 11 57,-8 14-124,-9 13-118,33-25 0,-1 1 163,-4 4 0,-1 1-722,-2 0 0,0 1 576,2 1 1,1-1-18,1-3 1,2-1-34,5 0 0,2-1 128,-21 38-513,13-4 492,18 3-35,12-4-55,7 4 134,16 0-23,13 2-66,21 1 83,-14-38 1,4-2-96,5 1 0,3 0 11,4 0 1,2 0 33,5 0 0,2-2-78,3-1 0,2-1-18,3-3 1,2-1 0,2-3 0,1-3-1,2-3 1,1-4 22,3-2 1,1-2-40,1-7 0,1-2 11,4-1 0,2-2-598,3-3 1,1-2 608,5-4 1,1-4-1,3-1 1,0-3-23,1-5 0,-1-3 33,-2-1 1,-2-3 5,-6-1 1,-3-3-40,-5 0 0,-4-3 16,-8-1 1,-3-2 22,-5-2 1,-4-3-40,-5-2 0,-4-2 0,-1-4 0,-4-2 0,-2-6 0,-4-2 28,-1-5 0,-2-1-45,-4-5 0,-2-1 28,-4-1 0,-3-1-11,-3 3 0,-4 0 17,-4 3 0,-2 1-12,-1 4 1,-3 2-6,-5 3 0,-4 1 0,-3 1 0,-6 2-11,-8 0 0,-6 2 347,-10-1 1,-6 2-365,-10 0 0,-6 3-52,-11-1 0,-6 5-62,20 14 0,-2 1 0,-2 3 44,-7 0 0,-1 2 1,-2 2-258,-4 2 0,-2 1 1,-1 3-188,-2 3 1,-2 2-1,0 2-273,-2 0 1,-1 2 0,-1 3-1842,0 4 1,1 3 0,-1 2 2655,-2 0 0,0 2 0,9-1 0,4 2 0,8 0 0,13 1 0,0-1 0</inkml:trace>
  <inkml:trace contextRef="#ctx0" brushRef="#br0" timeOffset="799">2113 395 17162,'-53'-21'-8,"0"0"1,-3 2 0,2 6 29,-38 27-50,37-5 0,-1 4 22,-6 5 1,-2 2-545,-3 3 1,-1 0 448,-5 4 0,-1 0-600,-5 2 1,-1 0-364,-2 0 0,-1 0-292,0 1 0,1-2 1356,3-3 0,7-2 0,-10 5 0,26-10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8:03.194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36 23437,'45'-10'549,"4"2"-527,5 8-10,4 0 100,5 0-112,0-1-79,0-2-358,-12-2-762,-11 1-1120,-15 1-2835,-13 1 5154,-7 2 0,-5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8:13.43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6709 2822 22182,'-11'63'56,"-5"1"-325,2-12-156,-10 3-170,-6-2-368,-4-6-874,-2-5-360,-2-5-2979,0-7 5176,6-9 0,14-10 0,9-7 0</inkml:trace>
  <inkml:trace contextRef="#ctx0" brushRef="#br0" timeOffset="3041">12071 1482 24379,'-13'91'444,"-1"0"1,3-1-1,3-3-332,5-15 0,2-3-2166,0 3 0,2-1 2054,-1-3 0,0-1 5,-1-5 1,2-3 5,2-7 0,0-4-78,3 32 506,5-25-865,-6-19-515,-1-17 56,-4-12 1440,0-7-3289,-8-22-1356,-8-17 4090,-11-35 0,8 31 0,3-2 0</inkml:trace>
  <inkml:trace contextRef="#ctx0" brushRef="#br0" timeOffset="3294">11895 1482 17274,'9'7'4438,"-2"-1"-3956,40-8 0,13 6-460,-19 39 0,0 9-22,23-22 0,-3 5-6,-23 33 1,-20 11-152,-26-10 0,-12-2 22,3-17 1,-5-1-221,-11 15 0,-5-4-239,-27 4-381,8-18-1659,16-15-1444,14-18 4078,14-6 0,7-7 0,6 0 0</inkml:trace>
  <inkml:trace contextRef="#ctx0" brushRef="#br0" timeOffset="3578">12530 1623 24513,'4'91'78,"0"1"1,1-7-1,1-7 34,5 12-112,2-8-45,-5-12-55,-1-13-707,-5-11-257,-1-12-270,-1-8-89,-1-13-774,-8-6 2,-4-14-1604,-7-16-145,0-19 3944,5-17 0,8 23 0,3 5 0</inkml:trace>
  <inkml:trace contextRef="#ctx0" brushRef="#br0" timeOffset="3736">12495 2011 15314,'89'-5'-528,"0"0"0,1-1 0,-1 1 0,24-2 0,-4 1 0,-46 2 1,-56 4-1,-4 0 0</inkml:trace>
  <inkml:trace contextRef="#ctx0" brushRef="#br0" timeOffset="3931">13095 1658 18698,'-10'81'390,"1"0"0,-1-1 1,1 1-1,-2-2 0,1-4 1,3-7-4218,3 8 1,4-23 3826,0-42 0,0-16 0,0-15 0</inkml:trace>
  <inkml:trace contextRef="#ctx0" brushRef="#br0" timeOffset="4199">13377 1694 26003,'-5'80'-146,"0"1"0,1 0 1,-1-1-1,0 1 1,-5 16-1,2-4-224,6 6 0,2 5 1,1-36-886,-1-52 246,0-10-3663,5-38 1344,2-17 3328,7-49 0,-7 44 0,1 1 0</inkml:trace>
  <inkml:trace contextRef="#ctx0" brushRef="#br0" timeOffset="4452">13447 1517 17274,'66'9'3546,"-1"-1"1,-8 28-3519,17-23 0,-6 5-39,-35 35-51,-20 0 1,-8 3-51,-19 16-171,-2-15 1,-9-4-256,-51 3-462,14-25 1,-4-3-3917,9-6 1,1-3 4806,1-2 0,5-3 0,-1-3 0,40-11 1</inkml:trace>
  <inkml:trace contextRef="#ctx0" brushRef="#br0" timeOffset="4894">14118 2716 22238,'-26'66'-49,"1"0"1,-2-3-1,-4-5-315,-1-18 0,-4-4 11,-6 1 0,-2-1 34,-5-2 0,-3-3-359,-2-2 0,0-3-6,2-4 1,2-3-886,-40 6-1423,22-14 2992,26-13 0,21 0 0,14-5 0</inkml:trace>
  <inkml:trace contextRef="#ctx0" brushRef="#br0" timeOffset="5265">14894 2399 17722,'6'47'-1897,"-1"-13"0,-5-27 0</inkml:trace>
  <inkml:trace contextRef="#ctx0" brushRef="#br0" timeOffset="5466">15388 2434 20188,'19'12'3720,"-4"-3"-4348,-15-9-1086,0-4-1233,12 3-3294,7 1 6241,18 2 0,-16 2 0,0-2 0</inkml:trace>
  <inkml:trace contextRef="#ctx0" brushRef="#br0" timeOffset="5619">15846 2470 18686,'0'0'0</inkml:trace>
  <inkml:trace contextRef="#ctx0" brushRef="#br0" timeOffset="5799">16234 2540 19852,'-12'-6'2666,"2"1"-12497,3 2 9129,15 3 0,-13-3 0,15 3 0</inkml:trace>
  <inkml:trace contextRef="#ctx0" brushRef="#br0" timeOffset="5945">16799 2505 10821,'-75'15'0,"15"-3"0</inkml:trace>
  <inkml:trace contextRef="#ctx0" brushRef="#br0" timeOffset="783">7803 1835 23348,'-17'-25'112,"3"7"-79,1 12 1,5 5 167,4-1-178,3 2 638,1 0-582,5 0 189,16 2-144,18 3 10,27 3-67,20 0-62,-34-5 1,3 0-45,6-2 1,2-1 38,4-2 0,0-1 0,0-3 0,-1-1-28,-6-3 0,-2-1-39,39-11-471,-29 3-347,-24 8-1076,-23 5-1300,-12 5-1848,-21 10 5109,-14 8 0,8-4 0,-6 2 0</inkml:trace>
  <inkml:trace contextRef="#ctx0" brushRef="#br0" timeOffset="1073">8261 2011 24300,'13'63'11,"0"0"0,-2-2 1,0-4 10,8 25-44,-9 2-23,-5 0-118,-22-26 1,-7-1-163,-17 28-146,3-33 0,-7-4 34,-28 5-260,0-17-188,9-17-863,13-11-5408,21-29 7156,14-15 0,12 8 0,4-3 0</inkml:trace>
  <inkml:trace contextRef="#ctx0" brushRef="#br0" timeOffset="1472">8650 2258 18126,'-46'30'2605,"1"0"0,21 16-2571,-24-4 0,10 0-90,55-2-303,14-11-302,15-21-471,28-12 661,-18-14 270,13-11 122,-39-8 79,-11 2 942,-12-1-337,-5 16-135,-3 2-256,-3 15-46,-3 2-124,-3 6 180,-2 11-78,1 12-68,4 11-22,3 4-22,4 0 0,3-3-68,6-4-515,6-6-717,7-5-348,-1-7-2543,0-8 4157,-2-4 0,-9-6 0,-2 0 0</inkml:trace>
  <inkml:trace contextRef="#ctx0" brushRef="#br0" timeOffset="1795">9002 2152 22788,'28'89'310,"0"0"1,-1 1 0,7 10 0,-2-13-384,-10-32 0,-1-13-28,6-18 57,-10-44 21,3-16-66,-2-32 89,-2-14-534,-7-6 557,-3 8-315,-5 0-100,-1 35-150,0 4-869,0 32-1110,0 5-5199,0 27 7720,0 2 0,0 3 0,0-8 0</inkml:trace>
  <inkml:trace contextRef="#ctx0" brushRef="#br0" timeOffset="2179">9884 2434 22978,'-65'-20'347,"0"-1"0,-19 20 1,23 21-213,88 77-382,-34-17 23,47-29 0,17-17-426,-3-43 0,-3-14 437,8-11 246,-15-8 1,-8-5 986,-21-11-818,-5 9-57,-10 26 34,-2 34 146,-2 10-258,0 18 158,0 9-225,3 7 11,1-4-33,0-3-964,5-8-975,0-10-2611,7-11 4572,-2-9 0,-3-7 0,-2-3 0</inkml:trace>
  <inkml:trace contextRef="#ctx0" brushRef="#br0" timeOffset="2699">11084 2893 22025,'-52'78'-11,"-7"-3"-1264,-3-15 782,-17-5 100,33-31 1,-1-2-717,-1-3 0,0-2-2398,-39 5-1198,21-10 4705,32-18 0,18 4 0,16-7 0</inkml:trace>
  <inkml:trace contextRef="#ctx0" brushRef="#br0" timeOffset="-4975">1594 1905 22844,'-38'61'896,"-2"11"-840,3 16-17,16-38 0,0 1-22,0 2 0,0 0-6,-2 2 0,1 0-11,-3 0 0,-1 1 0,2 0 0,-1 0 0,1-2 0,0 1-420,2-4 0,1-1 352,-12 36-256,9-20-304,10-23 364,8-21-296,3-14-209,3-20-2065,3-25-898,11-37 3732,-3 19 0,1 0 0,5-13 0,1 5 0</inkml:trace>
  <inkml:trace contextRef="#ctx0" brushRef="#br0" timeOffset="-4733">1524 1941 16614,'10'5'4840,"-1"-1"-3893,5 55 0,-2 27-880,-3-15 0,1 4-60,1-8 1,2 5-1,-1-4-41,-3 12 1,1-10 33,5 1-705,-1-6 133,2-7-392,1-7-179,-4-10-1210,-1-9 236,-4-10-1054,-6-11 3171,0-6 0,-2-5 0,0 0 0</inkml:trace>
  <inkml:trace contextRef="#ctx0" brushRef="#br0" timeOffset="-4525">1312 2646 22417,'47'-21'-1244,"0"0"1,41-12-3138,-29 33 4381,3 0 0,-27 0 0,-6 0 0</inkml:trace>
  <inkml:trace contextRef="#ctx0" brushRef="#br0" timeOffset="-3944">2159 2117 23213,'-63'-42'370,"-3"26"-337,2 44-33,3 23 23,8 9 22,16 2 44,16 3-89,12-1 0,14 0 45,18-1 0,15-5-5717,19-6 5706,6-7 783,1-10-738,-5-7-1227,-5-8 1137,-11-6-11,-10-5-79,-14-3 2133,-9 0-2222,-7 1 599,-10 6-487,-13 5 3122,-12 5-3324,-13-2 202,0-5-337,3-5-168,8-7-66,6-3-584,8-1-1501,10-6-1367,5-9 4101,6-11 0,-1 9 0,2 1 0</inkml:trace>
  <inkml:trace contextRef="#ctx0" brushRef="#br0" timeOffset="-3628">2546 2081 21219,'-4'-5'1820,"-11"67"1,2 39-4595,10-19 0,0 4 2781,-4-9 1,-3 4-1,5-3-18,7 12 0,4-11 1420,5-6-1465,7-11-67,-3-14 265,-1-14-1554,-7-15 784,-3-9-414,-2-15 2205,-4-21-4166,-6-22-4057,-2-27 7060,-3-16 0,5 37 0,4 8 0</inkml:trace>
  <inkml:trace contextRef="#ctx0" brushRef="#br0" timeOffset="-3364">2511 2046 22115,'75'-50'67,"-4"23"-67,-30 61 0,-4 14-11,5 14 11,-4-8 0,-13 9-589,-48 30 1,-16-3-655,5-1-1697,-11 0 1,-1-11-6305,16-45 9432,14-11 1,9-13 0,7-5 0</inkml:trace>
  <inkml:trace contextRef="#ctx0" brushRef="#br0" timeOffset="-2306">3181 2893 19056,'-3'-48'-213,"-6"7"112,-19 28-11,-2 6 101,5 5-34,5 2-89,9 0 112,6 0-303,4 0-382,1 0-548,4 0-2532,10 2 3787,8-1 0,-5 1 0,-3-2 0</inkml:trace>
  <inkml:trace contextRef="#ctx0" brushRef="#br0" timeOffset="-1989">3817 2046 23482,'-8'76'153,"1"1"0,0-6 0,2-3-153,1 19-356,2-3 378,1-7 121,1-6-154,0-8 11,0-10-605,0-12-449,0-13-263,0-14-363,0-7-1088,0-8-3675,0-21 6443,0-16 0,0 9 0,0-1 0</inkml:trace>
  <inkml:trace contextRef="#ctx0" brushRef="#br0" timeOffset="-1738">3817 1976 20277,'14'10'2757,"-3"-2"-1883,30 48 0,15 23-721,-9-15 0,3 5 0,1-1-172,-4-1 1,1-1-1,-1 0-67,4 3 0,0 0 0,-14-16-653,-13-13-359,-5-13-325,-10-8 45,-2-12-1166,-5-3-1489,-1-13 4033,-1-18 0,0 11 0,0-9 0</inkml:trace>
  <inkml:trace contextRef="#ctx0" brushRef="#br0" timeOffset="-1533">4416 1976 23829,'-7'99'231,"1"-1"1,1 1 0,3-3-232,4-16 0,2-3-325,1-9 0,2-1 325,3 3 0,0-7 0,0-5 0,3 27 0</inkml:trace>
  <inkml:trace contextRef="#ctx0" brushRef="#br0" timeOffset="-1217">4663 2822 19224,'74'-65'-12,"0"-1"1,-17-12 0,-34 11 1737,-95 35-863,-12 13-443,36 44 1,13 15-220,38 46-3537,26-7 3336,49-26-898,-6-31 561,7-9-1351,-1-7-688,-4-8-3999,-4-18 6375,-10-18 0,-27 11 0,-11-4 0</inkml:trace>
  <inkml:trace contextRef="#ctx0" brushRef="#br0" timeOffset="-903">5404 1693 24804,'-12'94'642,"0"-1"1,1-18-1,2 0-603,8 10 1,4-2 10,-2-21 1,1 0-12,1 22 0,1-1-34,0-22 1,0-2-6,0 13 0,2-3-56,7 18-213,-3-35-201,3-4-169,-6-35-145,-1-8-169,-3-5-974,-2-21-516,-1-17-1232,-5-31-4247,-11-15 7922,-8-3 0,5 36 0,3 14 0</inkml:trace>
  <inkml:trace contextRef="#ctx0" brushRef="#br0" timeOffset="-727">5051 2364 23549,'89'-7'-380,"0"0"1,1 0-1,-3 1 1,-1 0-1,-21 2 1,-22 4-1,0 0 1</inkml:trace>
  <inkml:trace contextRef="#ctx0" brushRef="#br0" timeOffset="8520">2935 1023 19224,'-32'-45'610,"-1"0"1,-32-30-252,13 56-112,-19 1-219,1 9 0,-5 1-34,12 3 1,-2 1 10,-23-3 1,-10 7-20,24 9 0,-7 6 0,0 2 0,6-2-404,5-3 1,5-1-1,-7 5 415,-3 2 1,-10 6 0,-3 1 0,4 0 0,11-2-396,-23 11 0,8 1 401,13-4 1,-3 1 0,8 1 29,3 5 1,6 2-34,3 1 0,3 2 0,4 4 0,3 1 5,2 1 1,2 1 39,3 3 0,3 2-45,0-1 0,2 1 0,3 2 0,2 1 56,2 0 0,1 1-51,2 0 1,1 2 11,3-1 0,1 2 11,1-2 0,2 0 16,3 0 1,3-1 101,2-1 0,2 0-124,3-3 0,2 1 56,1 1 1,1-1-6,0-1 0,3 0-68,5 1 1,2-1 50,3 1 0,3-2-23,8 2 1,4-1-34,4 2 0,2-1 61,5 3 1,3 0-62,2 0 0,2-1 6,4 0 0,1-1 27,1-2 1,1-3-28,4-4 0,3-2 100,2-3 0,2-2-44,4-3 0,2-3 16,5-1 0,2-1 6,4-2 0,1-2-67,2-1 0,6 0-2,-2-5 0,7 1 0,-4-2 7,-16-5 1,-2-1-1,3 0-199,-2-2 0,4 1 0,0 0 1,-4-2 176,4 0 0,-4-1 0,2-1-533,3 1 0,1-1 0,-1 1 533,1 0 0,0 0 0,0-1 4,2 1 0,-1 0 0,1 0 3,1 0 0,0 0 1,0 0-8,1-1 0,0-1 0,0 0 11,2 0 0,0 0 1,2-1 14,1-2 0,0-1 0,1 0-19,2-1 1,1-1-1,0 0-3,2-1 0,0 0 0,1-2 18,0 1 0,0-1 1,6-1 26,-23 1 0,5-1 0,2 0 1,-1 1-1,-4-1-2,1 0 1,-5 0 0,1 0 0,3 0-46,18 0 1,5 0 0,-1 0 0,-7-2 42,-2 0 0,-6-1 0,0-1-38,1-1 1,0 0-1,0-1 0,0-1 1,-1-1 0,1-1-16,0 0 1,-1-1-1,1 0-545,0 1 0,0 0 0,-1 1 549,-2-2 0,0 1 1,0 0 3,-1 2 0,-1 0 0,0 1-30,-3 0 0,-1 0 0,0 1 41,-1 0 0,-1 1 1,0 0-12,-4-1 0,0 1 0,0-1 0,-3 1 0,0-1 0,-1-1 22,31-3 0,-2-1-22,0 0 0,0-2 0,0-1 0,0-1-4,-31 5 1,0-1-1,1 1 4,0-1 0,0 1 0,0-1-30,1 1 0,0-1 1,-1 1 29,0 1 0,0-1 0,0 1 0,0 0 0,0 0 0,-1 0 3,1 1 1,-1 0 0,0 0 12,33-2 1,-2-1-17,0 1 0,-1 0 0,-4 0 0,-2-1 0,-3 1 0,0-1 28,-4-2 0,-1 0-28,-3 0 0,0-1-160,-1-1 1,-2-2 159,0 0 0,-2 0 0,-4-2 0,0 0-6,-4-1 0,0-1 6,-3 0 0,0 0 532,-1-1 0,1 0-549,1 1 0,-1-1 1120,3 0 1,0 0-1104,0-1 0,-1 0 11,-1-1 0,-1-2 0,-3 1 1,-3-2-24,-3-3 1,-3 0 484,-3 1 1,-2-1-525,-4-2 0,-1 0 29,0 1 0,0-1-34,-1-1 0,1 0 22,2 0 0,1 0 17,3 0 1,1 0 16,0-1 0,0 1 763,3 1 0,0 1-763,-1-1 0,-1 1 11,-1 2 1,-1 0-24,-3 1 1,-2 0 11,33-23-45,-14-1 23,-10 5 0,-6-4 22,-6 0-23,-3-6 68,-3-3-56,-5-2 11,-8-1 0,-9-1-45,-7-2-45,-16-2 68,-20-8-23,-23-4 34,14 36 0,-4 1-1,-3-2 1,-3 2-6,-6-1 1,-1 1-18,-5-1 1,-1 1-46,-3 0 1,-2 0-1323,-4-1 1,-1 1 1400,-3 0 0,-1 0 0,-2 1 0,0 0-165,-4 1 1,0 2 153,-2-1 0,-1 1 11,-4 2 0,-2 2 0,29 11 0,0 0 0,-1 1 0,1 1 0,-1 2 0,-1 0 22,0 1 1,-1-1-1,1 2-594,-1 1 1,0 1 0,0 0 571,-2 0 0,-1 1 0,0 0 0,-2 0 0,1 1 0,-1 0-23,-1 0 1,0 1 0,-1 0-492,2-1 0,-1 1 0,1 0 514,-1 0 0,1 1 0,-1 1-8,1-1 1,0 0 0,-1 0 222,1 1 0,-1 1 0,0 0-219,-2 0 1,0 0-1,-1 0 4,1 1 0,0 0 0,-1 0-53,-1 1 1,0 1 0,1 0 41,0 0 0,1 1 0,0 0-57,0 1 1,1 0 0,0 1 22,2 0 0,1 1 0,0 0 37,1 0 1,1 1 0,1 0-66,-29-1 0,0 1 73,6-1 0,1 1-6,3 0 1,3 0 5,3 0 0,1 1-11,3 0 0,2 0 11,-1 0 0,0 0 0,3 0 0,0 0-23,0 0 1,0 1 55,1 3 1,2 2-57,1-1 1,1 1 22,1 4 0,0 1-34,-2-1 1,0-1 10,-1 0 1,-1-1 5,-2 0 1,0 0-40,0-3 0,0-1 44,1-1 1,-1 0 11,-1-1 0,0-1-17,-2-1 1,0 0-24,-6-3 1,-1-1 39,-3-1 0,0-2 11,-2-2 1,-1-2-12,3 0 0,1 0 0,3 1 0,3 0-34,4 1 0,2 1 84,4-1 1,1 1-90,4 1 0,0 1 39,2-2 0,-1 0 0,0 1 0,0 2 0,-1-2 0,-1 2-572,-1-1 0,0 1 560,-1 2 1,1 0-17,-1 1 0,0 0 346,1 1 0,0 1-318,1-1 0,0 2-12,1-2 1,-1 2 56,0 0 0,0 1-51,0 2 1,-1 0 5,0 2 0,-1 0 0,0 1 0,0 1-17,1-1 0,-1 1 22,-1 0 1,1 0 216,1 0 1,-4 1-220,5-1 1,-5 1 0,3-1 24,-11 3 0,1-1 437,-24 3 1,2 1-478,30-4 1,4 0-12,1 0 1,2-1 229,3 1 0,2 0-241,3 0 0,0 0 46,-43 10-12,8 2 0,8 0-34,9 4 12,11-2-606,11 2-986,16 1-1321,11 5-838,12 3 3773,6-2 0,3-13 0,1-8 0</inkml:trace>
  <inkml:trace contextRef="#ctx0" brushRef="#br0" timeOffset="9953">14365 1482 12546,'0'0'0</inkml:trace>
  <inkml:trace contextRef="#ctx0" brushRef="#br0" timeOffset="10404">15106 36 23952,'-4'56'407,"1"0"0,-1 1 1,1 0-341,2-4 0,1 0-45,-1-1 1,1-1-23,-1 0 0,2-2 11,-1 40 0,0-6-22,0-16-78,0-16-639,0-18-169,0-16-392,0-10-55,0-6-1244,0-2-1357,0-18-2789,0-15 6734,0-28 0,0 25 0,0 0 0</inkml:trace>
  <inkml:trace contextRef="#ctx0" brushRef="#br0" timeOffset="10834">15211 71 20389,'26'93'1187,"-1"-1"1,3-14 0,4 2 0,5-17-2090,11-27 0,3-8 661,-2 18 1,-1-22-33,-4-65 0,-2-35 0,-9 5 312,-16 24 1,-4-1 109,5-23 1,0-10 0,-6 20 398,-9 25-100,-3 17-56,0 10 147,0 39 267,-7 17-469,-1 42-68,-5 9-213,7-45 0,1-1-51,2-1 1,0-1 50,0 44-56,3-14 0,0-10-11,0-12-393,7-13-750,0-10-471,5-14-414,-3-9-1748,-3-8-5659,1-15 9446,-1-17 0,-1 12 0,-1-10 0</inkml:trace>
  <inkml:trace contextRef="#ctx0" brushRef="#br0" timeOffset="11182">15952 0 25712,'23'81'87,"0"0"0,0 0 1,0 0-1,5 10 1,-1-4-111,-3-3 1,1 4 0,-3-24 22,-3-28 45,4-2-45,-8-37 11,3-22 0,6-20-22,3-36-262,-12 32 1,1-3 266,-1-4 1,0-1 51,-1 1 0,0 0-147,8-38 79,-5 23-258,-10 26-303,-3 22-201,-4 15-505,0 5-152,0 3-867,-10 9-1177,-5 13-4403,-8 16 7888,8 12 0,5-20 0,9-7 0</inkml:trace>
  <inkml:trace contextRef="#ctx0" brushRef="#br0" timeOffset="11505">17293 318 24121,'-57'-36'383,"0"-1"1,-25 21 0,-14 9 0,13 11-367,25 11 0,2 7-17,-17 0 0,-8 4 0,22 8 0,24 52-3484,19 5 3618,32 6-446,25-7 312,-6-46 0,9-4 22,7-1 1,5-5-23,7-3 0,3-5 0,2-1 0,1-5-90,0-6 1,0-3-192,-3-3 1,-1-2-129,-4-3 0,-1-2-235,-8-1 0,-3-1-1317,29-9-2364,-33-5 4325,-23-11 0,-18 11 0,-4 2 0</inkml:trace>
  <inkml:trace contextRef="#ctx0" brushRef="#br0" timeOffset="15852">1241 3704 22732,'54'-15'350,"1"0"1,8 1 0,5 3-127,15 8 1,6 4-1970,-19-1 0,2-1 0,3 1 1857,8 0 0,3-1 0,1 1-79,9-1 1,2 0 0,1 0-281,-21-1 0,1 1 0,0-1 0,0 0 261,1-1 0,0 0 0,0 0 0,0 0-121,-1-1 0,-1 1 0,0-1 0,-2-1 122,21-1 0,-1 0 0,-2-1-274,-7 1 1,-2 0 0,-2-1 269,-9 0 0,-2 0 0,-3 0 256,21-3 1,-6 1-268,-16 0 0,-5 0 1375,28-6-1577,-33 3-44,-29 3 2235,-16 3-2459,-10 2 1655,-14 1-2687,-9 1 740,-16 1-4280,-7 2 5042,-4 7 0,21-4 0,7 4 0</inkml:trace>
  <inkml:trace contextRef="#ctx0" brushRef="#br0" timeOffset="18352">7486 3528 21756,'93'-30'269,"0"-1"0,-26 12 0,1 1 0,0 5-146,-2 7 0,0 5 1,3-1-1996,12-1 0,3 0 0,2-1 1928,8 0 0,1 0 0,2 0-56,-22 1 0,1 0 0,1-1 0,-1 1 140,23-2 1,0 0-1,-2 0-267,-7 0 0,-1 0 0,-4 0-318,-8 1 1,-3 0 0,-3 1-949,14-1 1,-8 1-3524,-21 1 1,-8 1 4879,3 0 1,-33 1 0,-18-2 0</inkml:trace>
  <inkml:trace contextRef="#ctx0" brushRef="#br0" timeOffset="20778">11719 3493 21667,'57'-37'291,"0"1"0,7 2 0,4 7-268,8 17 0,5 6-1276,9-1 0,3 0 1163,-27 4 0,1 0 0,1 0-287,1 1 0,1-1 0,-1 1-744,1 2 1,-1 1-1,-1 0-3131,28 2 0,-3 1 4252,-7 1 0,-9-1 0,10 4 0,-30-7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8:43.38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13230 311 15863,'-36'-46'599,"0"-1"1,-23-31-488,44 60-90,-1 2 12,-7-2-68,-9 3 12,-11-1 22,-15 1-68,-13 1 68,-14 2 0,-11 4-915,41 5 0,-2 1 920,-3 0 1,-2 1-6,-4 1 0,0 0 0,-2 0 0,0 0 5,1 1 1,0 1-6,3 3 0,0 1 0,5 2 0,1 1-256,4 4 1,1 1 255,5 1 0,1 1 45,-40 21 67,9 8-56,2 9-23,3 14 51,36-29 0,1 3-6,-1 4 1,1 2 72,0 3 1,1 3-29,0 3 1,1 2-24,-1 2 1,2 2 50,2 3 1,2 1 10,1 0 0,3 2-11,3 0 1,5 1-6,4 1 0,5 1-146,-1-1 0,7 1 95,11 1 0,6 0-78,3 2 0,7-1-12,13 1 1,8-1 128,9 4 1,7-2-57,-13-24 0,2-1 1,3-1-42,7 3 0,2-1 1,3-1 36,5 1 1,3-2 0,2-1-64,4-1 0,2-2 0,1-2 4,1-1 0,2-2 0,0-3-809,0-3 1,1-2-1,0-2 805,-1-3 0,0-3 1,0-2 10,0-3 1,-1-2-1,1-3-22,-1-3 0,0-1 0,1-2 0,-1-2 0,1-3 0,-1-1-454,1-1 1,-1-1 0,0-4 453,1-2 0,-1-3 0,0-2-107,-1-3 1,-1-3 0,0-5 106,-2-3 0,-1-6 0,-2-3-307,-1-5 0,-3-4 1,-3-4 306,-2-5 0,-3-5 0,-4-3-4,-5-5 0,-2-3 1,-5-2 244,-3-4 0,-5-3 1,-4-2-261,-5 0 0,-4-2 1,-6 0-102,-3-1 1,-5-1-1,-4 0-30,-1-1 1,-5 0 0,-6 1-236,-10 0 0,-6 0 1,-6 1-248,-3 0 1,-5 0 0,-7 3 307,-13 0 0,-7 4 0,-6 2 72,12 18 0,-3 2 0,-3 2 0,-2 1-278,-4 2 1,-2 2-1,-3 1 1,0 3-251,-3 1 0,-1 2 1,-1 2-1,-1 3 429,-1 2 1,-1 2 0,0 2 0,-1 2-93,3 3 1,-1 2 0,-1 2-1,1 3 531,-25-1 0,0 3 0,9 3 0,6 0 0,9 3 0,16 6 0,0 0 0</inkml:trace>
  <inkml:trace contextRef="#ctx0" brushRef="#br0" timeOffset="1526">1 5250 19459,'10'53'46,"3"-11"-13,-5-30 12,4-3-45,2-6-202,-2-1-78,0-2-157,-1-9 101,-6-6 134,-1-14 113,-4 0 55,-2 0 34,-6 9 0,-5 7 101,-6 7-79,-1 5 57,4 1-79,4 3 78,6 4 90,3 4 0,3 5 79,6-2-91,4 0-88,7-6-1,4-2-67,-2-5-191,-2-1-66,-5-5-46,-6-3 91,-4-4 133,-2 0-112,-8 4 146,-4 4 0,-9 3-100,0 1 66,5 4-10,8-1 44,5 5 45,3-4 90,0 2 55,8-2-145,3 1 23,6-2-46,-1-2-44,-4-1-90,-5 0 56,-3 0 45,-4 0-22,0 0 11,-3 0 67,-4 0-45,-2 0 0,-2 0 0,6 0 23,1 0-23,4 0 34,0 2-325,0 2-874,4 6-4124,5 1 5334,7 1 0,-5-6 0,-1-3 0</inkml:trace>
  <inkml:trace contextRef="#ctx0" brushRef="#br0" timeOffset="2001">601 4933 22238,'-10'90'818,"0"1"-739,3-13 33,-2 5-56,3-5-56,1 0 0,4-8-11,1-4-90,0-11-437,0-12-583,0-11-358,0-12-896,0-10 22,0-6-5625,0-15 7978,-5-14 0,3 9 0,-3-6 0</inkml:trace>
  <inkml:trace contextRef="#ctx0" brushRef="#br0" timeOffset="2279">601 4968 22350,'47'43'164,"0"0"1,7 11 0,-7 1-165,-4 11-231,-14-21 1,0-2 252,12 12-22,1-9-89,-5-6-237,-6-10-727,-4-7 173,-5-5-1215,-4-6-87,1-6-3588,-5-3 5770,1-17 0,-8 11 0,0-10 0</inkml:trace>
  <inkml:trace contextRef="#ctx0" brushRef="#br0" timeOffset="2614">1200 4933 15885,'-40'32'-1080,"11"-11"1,21-13 0</inkml:trace>
  <inkml:trace contextRef="#ctx0" brushRef="#br0" timeOffset="3281">742 4862 16008,'55'-40'6051,"2"2"-5210,-4 2-147,-5 11-347,-14 12 35,-13 7-382,-11 5 0,-8 16 190,-3 20-112,-15 34-11,3-23 1,-3 4-46,-7 5 1,-4 2-359,-2 1 1,-1 0 318,-2-2 1,0-2 4,0-3 1,1-1 11,0-3 0,0-2 79,-26 34-46,2-6-22,10-16-11,5-10 12,13-14-35,7-13 23,9-7 0,4-8 45,6-3 681,-1-2-580,2 0-56,11-1-68,9-6 79,18-1-34,15-3 135,8 4 34,7 4-68,5 2-124,3 1 136,8 0-158,4 0 12,6 0-34,-4 2 0,-8 0-12,-17 3 12,-13-2-145,-18-2-68,-9 3-393,-9-2-424,-4 4-326,-3-3-695,-3 2-2049,-3-3-3419,-2 0 7519,-1-1 0,0-1 0,0 0 0</inkml:trace>
  <inkml:trace contextRef="#ctx0" brushRef="#br0" timeOffset="3569">1306 5003 24905,'-17'69'409,"0"0"0,6-2 0,1 5 0,4-3-269,2 8 0,4 4-115,-1-5 0,0 12 0,1 0 1,0-11-846,0 3 0,0-3 831,0 0 0,0 4 1,0-14-3262,0 7 2992,0-23 734,0-20-1652,0-14-617,0-11-952,0-4-3259,0-18 6004,0-19 0,0 11 0,0-8 0</inkml:trace>
  <inkml:trace contextRef="#ctx0" brushRef="#br0" timeOffset="4000">1765 5603 22428,'-35'-15'-145,"7"9"167,11 17-44,9 6-12,4 0 1,8-1 33,10 1 0,8-5-269,8-1-661,-2-4-1893,-5 0-1850,-6-4 4673,-3 0 0,-8-2 0,-1-1 0</inkml:trace>
  <inkml:trace contextRef="#ctx0" brushRef="#br0" timeOffset="4330">2294 5074 23538,'58'77'213,"0"0"0,-26-29 0,-1-3-213,22 19 0,-5-7-135,-20-17-55,-7-6-919,-7-8 727,-8-10 125,-2-5-774,-34-13-123,-1-14-1726,-32-13-1994,6-18 4874,-2-14 0,26 25 0,6 3 0</inkml:trace>
  <inkml:trace contextRef="#ctx0" brushRef="#br0" timeOffset="4498">2259 4615 21801,'82'-32'-55,"0"0"1,0-1 0,0 1 0,-6 3 0,-5 2 0,-4 5 54,20-2 0,-17 12 0,-37 13 0,-29 11 0</inkml:trace>
  <inkml:trace contextRef="#ctx0" brushRef="#br0" timeOffset="5097">2506 4615 22305,'-22'64'90,"0"0"0,2-4 0,5-2-113,9 29-22,4-5-1400,2-3-1872,0-5-3932,0-11 7249,0-10 0,0-26 0,0-11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9:21.65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2886 287 15527,'-51'-50'164,"0"0"0,4 3 0,6 9-141,9 14-12,-7 3-11,-11 2 90,-14 4-79,-16 4-22,-18 4-708,42 5 1,-1 1 718,-6 0 0,-2 1 0,-2 0 0,0 0 11,-3-1 0,0 2 11,1 3 1,0 1 44,1 0 0,1 1-5,2 5 0,1 2-17,4 0 0,0 1 123,5 1 1,2 1-164,1 2 1,0 2 50,3 1 0,0 2-39,-1 2 0,0 1 5,0 3 0,0 0-5,-2 3 0,1 2-263,2 1 0,1 1 257,2 1 1,2 2-7,0 1 1,3 2 38,3 1 1,2 1-39,1 1 0,1 0-1,3 1 1,2 0 38,1-1 1,2 0-11,-19 43-2832,7 2 2888,10 2-387,5 2 308,11 0 11,5-3 23,6-8 36,13-2 65,9-5-45,20 0-1,10-3-88,8 1 246,4-4-213,3 1 401,1-4-423,6-3 66,4-1 948,-33-31 0,2-1-1015,4 1 0,3 0 12,4 2 0,2-1-23,3-1 0,2 0 50,2 0 1,1 0 44,1-2 1,0-1-29,2 0 1,0-2-40,-1 0 0,0 0 28,-1-2 1,-2 0-57,-2-1 0,-3-1 11,-3-1 1,-2 0 16,-1-1 0,-2-1-5,0 2 0,0-1-12,1 2 1,0-1 672,2 1 1,1 0-685,3 2 1,1-1 32,3 0 1,2 0-178,4-1 1,2 0 244,4 0 0,3-2-346,2-1 0,2-1 273,1 1 1,1-1 16,-2-3 0,0 1-56,-4-2 0,-1 1 5,-2-1 1,-1-1-6,-1 0 0,1-1 56,4 1 0,2 0-34,6 1 1,3-1 40,-26-3 1,2 0-1,1 0-45,5 1 1,0 0 0,2 0 37,2 1 0,1 1 1,0-1 8,2 0 1,0 1 0,0-1-48,-2 1 1,1 0 0,-2 0-19,-1-1 0,0 0 0,-1 0 0,-3 0 0,-1 0 0,0-1 7,-2 0 1,0-1-1,-1 1-7,1-1 0,-1 0 0,1-1 0,0 1 0,0-1 0,1-1 18,2 0 1,1-1 0,0-1-4,2-1 0,1-1 0,-1-1-386,2 0 0,-1-2 0,1 0 371,-1 0 0,1-2 0,0 0 14,-3-3 1,0 0 0,0-2-11,-1 0 0,0-1 0,0-1-4,-3-2 0,0-1 0,0-2 0,-2 0 0,-1-1 0,0 0 0,30-6 0,-2-2 5,-5-1 1,-2-2-6,-4-1 0,0-1 5,-4-1 1,-1-2 5,-3 0 0,-1-2-5,-3 0 0,0-2-1,-3 2 1,-2-2 5,-2 1 0,-2-1 0,-3 1 1,-2-1 153,-2 0 1,-3-1-144,-3 1 1,-3-2-12,-3 0 0,-3-2 309,-3 2 0,-2-1-152,24-34 100,-9 2 417,-8 4-674,-8-1 79,-7-2-45,-8-2 22,-8-5-67,-6-4-11,-4-8 0,-6-9-29,-1 44 1,-2 0 39,-4-3 0,-2 0-6,-5-1 1,-2 0-1,-2-3 1,-3-1-1,-6-3 1,-2 0-7,-5-6 1,-4-1 300,-9-5 0,-5 0-289,13 23 0,-3-1 0,-2 2-612,-5-2 1,-2 1 0,-4 1 551,-5-1 1,-4 2-1,-1 2-11,-4-1 0,-2 1 0,-1 2 11,-4 0 1,-3 1-1,-1 1-7,-3 1 0,-3 1 0,-1 2 30,21 10 1,-1 0-1,-2 2 1,0 0-54,-4 1 0,-2 0 1,0 1-1,-1 1 56,-3 1 1,-1 1-1,-1 0 1,0 2 24,-2-1 1,-1 2-1,0 0 1,-1 0 8,0 2 0,-1 0 0,0 1 0,1 1 5,0 1 1,0 1 0,0 0-1,0 1-610,1 1 1,-1 0 0,1 1-1,1 1 602,0 1 0,0 1 1,0 0-1,0 2 0,0-1 0,-1 2 1,1 0-1,0 0-383,-1 2 0,1 0 0,-1 0 0,1 1 372,-1 0 0,0-1 0,1 2 0,0 0-183,2 2 0,1 1 0,1 0 0,0 1 12,4 0 0,1 1 0,1 0 0,1 3-196,-16 3 0,2 2 1,3 3-151,10 0 1,3 1 0,3 2-877,-20 10 1,6 2 1406,15-1 0,9-2 0,-7 8 0,28-13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9:33.32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1 180 17050,'2'-45'79,"13"5"-79,33 25 22,9-2-22,5 2-1423,1 2-3921,1 3 5344,-6-2 0,-24 7 0,-11-2 0</inkml:trace>
  <inkml:trace contextRef="#ctx0" brushRef="#br0" timeOffset="846">107 109 15448,'60'-9'-67,"5"-1"-1378,2-3-3519,11-3 4964,4-4 0,-35 8 0,-10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9:39.21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1129 1760 16546,'57'-37'236,"1"6"-236,-2 16-90,2 2-123,-4-1-1726,-4 2-4324,-8 0 6263,-13 3 0,-14 2 0,-9 4 0</inkml:trace>
  <inkml:trace contextRef="#ctx0" brushRef="#br0" timeOffset="846">1271 1337 19639,'-11'-41'862,"-4"0"-626,-10 9-68,-8-4-90,-3-4 1,-7-4-34,-1-3-12,-3 0 1,4 1-23,5 4-11,6 3 0,8 7 11,8 5-11,6 9-67,4 5-281,3 7-895,2 3-1603,1 1-3216,4 2 6062,7 0 0,-4 0 0,3 0 0</inkml:trace>
  <inkml:trace contextRef="#ctx0" brushRef="#br0" timeOffset="2115">1 67 21073,'14'-22'67,"-2"4"-111,-12 18-114,0 0 102,1 4 45,5 13 22,4 12-22,8 18 22,6 7-11,2 1 0,0-7 23,-3-12-35,-4-9 46,-7-11 44,-2-7-78,-5-5 135,-1-2 56,3-5-135,2-16-56,7-14 0,4-18 33,-4-2-10,-1 5-23,-10 13 0,-1 10 0,-4 13-135,0 7-21,0 3 21,0 2 11,0 15 91,0 11 33,0 22 0,0 9 56,4 3-56,4-8-67,4-10 67,1-14 44,-1-13 80,0-8-45,2-10 66,4-19-111,8-15-34,-1-23-112,-2-6 67,-4-1-45,-9 7-11,-4 11-134,-3 13 201,-3 14-302,0 11-313,0 6-808,0 4-56,0 1 1042,0 9-1792,1 11-3844,4 9 6107,2 8 0,-1-17 0,-1-4 0</inkml:trace>
  <inkml:trace contextRef="#ctx0" brushRef="#br0" timeOffset="2479">671 349 17129,'48'-46'22,"0"-1"1,-4 6-1,-11 1-22,-25-6-157,-41-4 202,-8 12-34,-19 18-11,14 36 34,19 31 33,13-6 11,4 20 124,11-16-191,11 0 135,10-1-90,15-4 201,8-7-257,7-9-828,3-12-1795,2-7 2623,-1-21 0,-25 12 0,-7-12 0</inkml:trace>
  <inkml:trace contextRef="#ctx0" brushRef="#br0" timeOffset="3972">1235 67 18798,'2'90'336,"-3"1"-190,-11-9-112,-1 1-34,6-6 0,2-12 22,3-13 12,2-15 55,0-12-32,0-12 10,0-7 202,0-5-34,0-1-123,2-13-112,3-10 22,3-20-55,4-10-90,-1-2-269,-1 1 66,-1 8 203,0 10 45,0 9 78,-2 7-45,2 8 45,-3 1-11,1 7-1,-2 0-77,0 4 33,1 0-123,3 0 167,6 4-144,2 11 88,4 9 68,-2 13 23,-1 6 10,-6 4-21,-5-1 10,-4-2 90,-3-1-67,-11-4 123,-4-2-247,-30 1-335,10-15-203,-14-2-357,17-17-248,0-2-2352,3-2 3574,5-3 0,10 2 0,6-1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9:44.500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1200 20356,'65'-43'246,"12"0"-229,-30 27 0,3 1-12,7-3 1,2 0-453,8 0 0,1-1 447,5-1 0,2 0 6,3 0 0,0 0-6,0-1 0,-2 0-23,-3 1 1,-2-1 173,-9 1 1,-4 1-130,-8 2 0,-4 0-22,21-10-11,-24 9-258,-20 6-775,-13 8-1308,-7 1-1705,-3 3 4057,0 0 0,0 0 0</inkml:trace>
  <inkml:trace contextRef="#ctx0" brushRef="#br0" timeOffset="1205">2117 106 18227,'-44'68'52,"-1"1"0,2-4 1,2-4-48,10-17 1,1-2 61,-27 37-67,8-12 23,10-9 10,7-15-33,8-10-11,9-14-45,5-10-101,7-5-1087,2-14-772,1-16-3430,9-22 5446,16-25 0,-10 30 0,7 2 0</inkml:trace>
  <inkml:trace contextRef="#ctx0" brushRef="#br0" timeOffset="1438">2082 0 15919,'26'88'777,"-1"0"1,1 0 0,-2-7-1,-2-3 1,-2-18-756,2-9 34,-1-10-56,-1-5-751,0-8-862,-4-4-281,-2-5-3843,-8-7 5737,-2-4 0,-4-6 0,0-2 0</inkml:trace>
  <inkml:trace contextRef="#ctx0" brushRef="#br0" timeOffset="1625">1940 423 18642,'61'-3'-2178,"-1"0"1,-2 0-1,-3 5 2178,25 19 0,-34-8 0,-10-5 0</inkml:trace>
  <inkml:trace contextRef="#ctx0" brushRef="#br0" timeOffset="1970">2787 459 20557,'-22'56'157,"3"4"-90,15 10-67,2 4 90,-2 0-79,1 4 45,-1-3 11,0-3-67,1-5 23,0-9-79,0-10-347,2-10-628,-1-13-515,2-10-57,-1-8-3148,-2-5 4751,0-21 0,0 14 0,1-13 0</inkml:trace>
  <inkml:trace contextRef="#ctx0" brushRef="#br0" timeOffset="2252">2787 247 17230,'0'10'3473,"1"-2"-3305,-1-8-123,0 0-45,15-16-67,4 26 11,16-1 56,-3 37-68,-5 10-88,-9 8-113,-10 0-246,-5 1-12,-14-4-4185,-28-11 0,-6-5 4712,9-5 0,-10-4 0,8-11 0,33-25 0</inkml:trace>
  <inkml:trace contextRef="#ctx0" brushRef="#br0" timeOffset="2822">3175 459 19796,'-25'55'302,"1"4"-246,11 7-45,1 4 23,4 1 0,3-1 33,3-6-34,1-9-33,1-9 0,0-13-44,0-8-281,0-13 22,0-5 203,0-6-1267,0-23 515,0-13-56,0-29-851,2-12-1289,3-7 628,1-4 1389,3 2 1031,-3 5 1311,0 7-2765,0 7 3539,-2 4-677,3 7-388,1 5-382,2 11 124,1 11 302,1 9-537,1 12 2626,3 3-3153,5 4 971,6 6-993,7 14 0,2 17-1,3 14 23,-6 8 11,-9 1-11,-10-1 0,-8-2 0,-13-2 90,-18-5-90,-21-3-67,-19-7-1289,-4-13-1009,5-9 2365,17-12 0,21-4 0,14-2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59:55.13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3581 71 13016,'11'-27'1323,"-2"6"-539,-9 18-11,0 1-280,0 0 90,0-3-23,0 2 23,0-1 78,0 2-146,0 1 785,0 1-1401,0 10 101,-8 14 123,-5 28 57,-10 26-292,9-23 0,2 3 174,-2 10 0,1 3-23,1 11 1,0 2 32,1 6 1,0 1-394,1 3 0,1 0 371,0 0 0,0 0-28,2-3 1,0-2 5,1-2 0,1-3-6,1-6 1,0-3-18,0-9 1,0-2-1,1-10 1,-1-4-6,-4 29 23,3-24-12,-1-20 0,5-16 45,-1-10 311,2-7-266,0-2 902,0 0-1014,0 2-57,0-2 68,0 5 23,0 0-12,0 7 0,0 3-22,0 1 22,0 4-11,0-3-3392,0 0 3403,0-1-1118,0-2 1107,0-2 11,0-2 23,0-5-1,0-1 90,0-4-1647,0 0 2844,0 2-4458,-8 2-4438,1-1 7576,-2 0 0,4-3 0,5 0 0</inkml:trace>
  <inkml:trace contextRef="#ctx0" brushRef="#br0" timeOffset="868">88 283 17633,'65'-39'426,"20"7"-387,-28 27 1,4 5-896,12-3 0,3 0 984,11 2 1,2-1-84,7 0 0,3 1-30,-31 1 0,2-1 0,-1 1 22,2 0 0,0 0 1,0 0-38,0 0 0,0 0 0,0 1-4,0 1 0,-1 0 1,1 1-425,-1 1 1,0 0 0,0 0 445,-2 1 1,-2 0 0,0-1-14,30 4 1,-3-1-6,-8-3 0,-3 0-17,-11-2 1,-2 0 4,-10-1 1,-3-1 133,34 0-268,-17 0-91,-14 0 114,-10 0 101,-6-1-34,1-2 715,2 0-693,6-2 34,3 2 0,-2 0-22,-6-1 1456,-8 1-1445,-9-2 673,-11 1-662,-6 2-28,-8 0-1036,-3 2-1088,-2 0-2083,-12 0 4235,-5 1 0,1-1 0,2 2 0</inkml:trace>
  <inkml:trace contextRef="#ctx0" brushRef="#br0" timeOffset="1656">123 283 17622,'-4'52'85,"-1"1"1,-1 4 0,-2 2 60,-3 7 0,-1 1-491,1 6 1,0 2 405,1 1 1,1 1-45,2 2 0,0 1 33,0-3 0,1 1 0,3-2 1,1 0-34,0-5 0,0-2-321,2-8 1,0-2 393,0 41-62,0-26-6,0-24 57,0-18-68,0-17 890,0-8-318,0-5 1037,0-2-1631,4 0 348,7 0-326,12 0-11,14 2 11,15 0-33,14 2 56,10 1-79,6-3 90,4 3-45,-4-2 0,-3 5-997,-11 1-1805,-7 2-3450,-14-1 6252,-13-1 0,-18-6 0,-8-2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15.18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0 389 21454,'23'48'0,"1"0"0,0 2 0,-2 1 28,-3-4 0,0 1-253,2 3 0,0 0 225,2 0 0,-1 0 76,2-3 0,0-1-76,21 33 78,-4-16-67,-6-18 23,-9-18 42,-8-11 227,-6-11-214,-4-3 1,3-22 154,4-17-188,3-37-112,2-20 28,-11 40 0,-1 0-129,-1 1 1,0 1 156,0-36 22,-4 20-22,-2 22-11,-1 19-101,0 12 67,0 10-134,0 2-112,0 2 291,0 18-45,1 15 78,5 28-33,3 16 23,7 8 44,3-7-67,4-7 0,0-17-34,2-13 102,-3-16-68,2-11 179,-1-9-146,6-10 23,1-18-11,1-16-11,0-25-34,-5-15-11,-4-8 11,-9-1-34,-5 9 34,-6 14-347,-2 21-516,0 17-683,0 16-1155,0 7-481,0 9 3182,0 12 0,0-7 0,0 5 0</inkml:trace>
  <inkml:trace contextRef="#ctx0" brushRef="#br0" timeOffset="408">1164 1024 18082,'43'-41'728,"-1"-1"0,24-30-392,-57 44-145,-7-2-102,-2 1 46,-9 4-135,-6 6 0,-11 7-112,-5 6 89,0 7-33,-2 16 56,2 9 0,5 18 45,7 3-45,10 5 22,5-1 12,10 0 0,15-4 22,14-5-45,18-9-11,12-11-841,11-12-1624,8-10-4762,4-22 7227,-6-17 0,-34 10 0,-15-1 0</inkml:trace>
  <inkml:trace contextRef="#ctx0" brushRef="#br0" timeOffset="998">1764 1 20748,'-10'70'164,"-1"1"1,2-3-1,1-3-18,-1 27 11,4 0-908,3 1 964,2-3-190,0-4-1,0-7 23,0-10 56,4-13 160,-1-13-261,5-15 189,-4-9-43,0-11-79,-2-4 34,-1-4 591,1-3-692,1-17-22,4-18 22,4-25-315,2-11 35,1 1-145,0 9-46,-2 13 280,3 14-111,-3 13 145,1 11 12,1 8 10,0 3 102,6 13-46,2 11 68,2 18-45,2 14 11,-1 8 45,-3 5 123,-2-3-89,-6-4 145,-5-10-179,-5-10 0,-4-7 235,-8-7-223,-8-6 88,-13-1 102,-11-8-191,-6-3 68,-6-5-57,-3-2-11,2-1-11,6-2-11,11-3-90,11-2-414,10 0-662,9 2-1153,3 2-2141,11-3 4471,13-1 0,-9 1 0,7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8:00:01.76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0 17465,'77'7'123,"-4"-3"-123,-24-4 22,2 4 57,0 1-34,3 6-45,2-2 0,-1 1 22,3-2-22,-6-2 34,-3-2-34,-9-1 0,-8 0 0,-10 0 0,-8-1-23,-5 0 12,-3 0 0,-1-1 11,-1 2 0,3 0 11,1 0-22,2 2 22,-3-2-22,-2-2 11,-3 1 0,-1-2 89,-1 1 349,0-1 167,0 2-605,0-1 0,0-1-11,0 3-79,0-1 90,0 4 0,-1 5 22,-5 5 12,-4 7-45,-3 1 22,-3 4-22,3 1 11,-2 7-34,-3 5 68,2 9-68,-4 11 79,5 10-45,2 10 0,7 9-45,2 1 45,4 1 34,0-3-12,0-4-22,1-8 11,1-10-33,-1-11 33,1-10-11,-2-6 34,0-4-23,0-3-11,0-2 0,0-2 11,0 1-11,0-2 0,0-2 0,0-3 11,0-5 45,0-1-56,0-5-22,0-2 22,0-1-11,0 0-12,0-2 23,0 0 0,0-1-11,0 2 22,0-2-11,0 2 23,0 0-12,0 2-11,0 2-11,0 3-23,0 2 34,0-1 34,0-1-34,0-2 11,0-4-45,0 1 34,0-4 0,0 2 23,0-1-12,0 1 23,0-1-34,0-1 0,0-2 33,0-2 57,0-1 1882,0-1-1972,-6 2-22,-1 3 55,-8 2-21,0 3-1,1-1 0,1-1 0,1-1 12,-3-1-1,-4 0-11,-3 1-11,-5-1-11,0 3-34,-2-1 34,2 0-191,2 0-201,6-2-460,7-2-1356,6-2-1019,4-1 3238,8-1 0,-4 0 0,5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8:00:12.56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22 225 18171,'-12'-49'325,"2"10"-202,10 39-67,0-1 11,1 0-22,16-3-22,13 2-23,28-3 100,21 0-88,19 2-94,-39 1 0,3 1 138,8 1 0,1 0-56,8 0 0,2 0 0,5 0 0,0 0-290,-2-1 1,-1 0 300,-5-2 0,-1 0 0,-10-2 1,-3-1-12,-9 0 0,-4 0-594,28-7-403,-23 2-169,-22 1-570,-17 0-4640,-11-1 6427,-15-2 1,7 6 0,-8 0 0</inkml:trace>
  <inkml:trace contextRef="#ctx0" brushRef="#br0" timeOffset="320">163 260 14574,'-10'-12'101,"3"2"773,7 10-392,0 0-90,84-3-392,-19-4-2042,4 2 1,5-1 2041,-19-2 0,-2 0 0,7 1 0,2 0 384,1 0 1,6 1-479,3 2 0,6 2 1,-8 0-574,-10 0 1,-3 0-231,26 1 1,-16 1-1233,-49 0 695,-30 0-1188,-24 6 2622,-28 1 0,21 1 0,1-3 0</inkml:trace>
  <inkml:trace contextRef="#ctx0" brushRef="#br0" timeOffset="962">304 331 15840,'79'-26'89,"1"0"1,-1 0 0,-12 5-1,-2 1 1,1 4-72,9 5 1,1 3 0,-4 3-47,10 0 0,-5 3-841,-2 1 1,-7 3-555,-3 13-33,-49 0 100,-88 9 1115,16-13 0,-6-3-1455,-10 2 0,-2 0 1701,-5-1 1,0 1 734,4 0 0,2-1-305,10-1 1,5-1 663,-26 7-382,32-5-134,29-5-415,13-1 224,10-3 3124,22 0-3416,21-4-44,39-8-17,-28 5 1,3-1 190,7-3 1,1 1-231,0 1 0,-1 3-56,-6 0 0,-3 3-33,27-1-113,-34 4 90,-28 1 90,-27 10-34,-23 5 56,-24 9-11,-14-1 123,-4-3-112,14-7 22,19-6 124,19-5 89,13-2-34,7-1 214,0 0-494,1-1 45,5-3 23,2-1-191,0 0 146,-3 3 34,-3 2-4146,-2 0 1714,-6 0 2454,-4 0 0,2 0 0,-1 0 0</inkml:trace>
  <inkml:trace contextRef="#ctx0" brushRef="#br0" timeOffset="1164">445 296 14551,'81'-10'198,"0"-1"0,-2 1 1,-3 2-199,-22 3 0,-2 2-398,-1 0 0,-2 1-2840,34 2 3238,-31 4 0,-25-3 0,-19 3 0</inkml:trace>
  <inkml:trace contextRef="#ctx0" brushRef="#br0" timeOffset="1300">727 402 14081,'88'-14'-41,"1"0"0,8 6 0,3-5 0,-6 2 0,-38 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8:00:15.91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384 47 16714,'-60'-30'-22,"6"14"-34,24 27-34,0 11-201,-1 3-337,4 5-705,3 4-684,3 2-2644,8 0 4661,2-6 0,7-13 0,3-8 0</inkml:trace>
  <inkml:trace contextRef="#ctx0" brushRef="#br0" timeOffset="601">243 12 15605,'-42'18'-11,"-1"9"-12,12 20-245,-2 9-1043,4 8-2365,4 2 3676,5-3 0,8-28 0,4-11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9:57:38.41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42 530 20311,'-3'51'39,"-1"0"0,-1 42-39,-1-31 0,4-2 0,0-4 0,2-4 0,0-5-89,0-9-1,0-5-134,0-9-201,0-4-461,0-6 382,0-4-751,0-4 179,0-3-112,1-2-1489,1-1 2677,1-10 0,-2 7 0,0-8 0</inkml:trace>
  <inkml:trace contextRef="#ctx0" brushRef="#br0" timeOffset="288">7 424 14911,'-1'-9'3238,"0"2"-2286,1 7-829,0 0-235,-4-13 224,5 10-112,7-10 0,13 13 67,9 0-212,7 0 145,3 5-292,-1 2-649,3 6-448,-6 2-752,-2 0-3259,-7 4 5400,-8-3 0,-9-4 0,-6-4 0</inkml:trace>
  <inkml:trace contextRef="#ctx0" brushRef="#br0" timeOffset="531">42 847 18821,'42'-20'-23,"-2"2"-481,-6 11-908,1 1-1557,1 3 2969,-3 2 0,-14 1 0,-7 0 0</inkml:trace>
  <inkml:trace contextRef="#ctx0" brushRef="#br0" timeOffset="1084">395 883 15706,'-9'-11'2196,"2"2"-1848,7 9-158,0 0-268,0-4 78,0 3-45,0-3 146,0 17-23,0 4-78,0 13 0,0-2-22,0 0 22,0-4 0,1-3 11,1-5 134,0-7-33,-1-3-67,0-5 90,0-1 459,0 0-124,0-3-257,0-9-213,1-11 134,1-10-145,3-6 11,3 2 0,2 1-56,-1 6 112,2 4-78,-2 6 22,0 6-224,-1 3 224,-1 7-459,1 1-158,2 3-380,4 0-471,4 0-426,1 4-3226,1 2 5120,-1 6 0,-9-5 0,-3 0 0</inkml:trace>
  <inkml:trace contextRef="#ctx0" brushRef="#br0" timeOffset="1935">748 777 19908,'0'70'89,"-1"-8"-89,1-25 0,0-5 68,0-4-214,0-9 146,0-5 0,0-9 45,0-2 44,0-3 102,0 0-191,3-6 0,0-8-45,3-9 45,0-5 0,1-1 0,1 3-67,2 2 22,0 5-78,0 4 112,-1 3-180,-3 7 146,0 1-167,-5 4 144,1 0-111,-1 0 67,3 0 112,1 9 0,4 6-12,-2 10 12,2 5 0,-1 0-11,-1-1 134,-2-3-100,-2-7-23,-1-5-23,0-7-178,0-4 201,0-2-11,1-7-337,2-15 102,2-15 190,1-12-246,-1-5-304,3 9 595,-2 7-180,1 10 191,-2 9-22,-2 9-224,-2 5 212,-1 4 34,1 8 0,3 7 67,2 14 12,2 7-35,-2 3-44,1 0 146,-3-3-56,-2-3-90,1-3-90,-2-6-134,-2-4-1233,0-3-1523,-1-8 2980,0-4 0,0-3 0,0-2 0</inkml:trace>
  <inkml:trace contextRef="#ctx0" brushRef="#br0" timeOffset="2680">1559 459 19897,'-6'75'56,"-1"-4"-79,6-20 191,0 3-190,1 1 22,0 1 0,0 0 33,1-2-33,3-4 0,0-4-11,3-9 112,-4-7-213,1-9-179,-1-8-348,-1-7 348,-1-4-897,-1-2-303,0 0-3002,0-13 4493,0-11 0,0 5 0,0-2 0</inkml:trace>
  <inkml:trace contextRef="#ctx0" brushRef="#br0" timeOffset="3115">1559 459 17364,'3'-53'628,"5"9"-628,0 40 0,6 1-146,4 3 146,2 9 0,2 8-56,-2 13 168,0 10-135,-6 4 23,-2 3 0,-8 1-157,-1-3 157,-6-1-268,-7-5 223,-4-2-381,-11-9 325,2-3-549,-5-10-1053,6-3-1311,2-7 3014,8-3 0,7-2 0,3 0 0</inkml:trace>
  <inkml:trace contextRef="#ctx0" brushRef="#br0" timeOffset="3619">1877 812 18373,'-1'54'-79,"1"-2"79,0-19 0,0-2 101,0-3-22,0-7-79,0-6 0,0-6 190,0-6-179,0-2 258,0-1-90,0-3-33,0-12-90,0-10-56,0-11 0,0-1-79,0 4 79,0 5 0,0 4 0,3 5 79,0 3-236,3 5 157,4 1-235,1 7 212,5-1-469,3 4 20,2 0-256,3 0-392,1 8-684,1 5-2880,-2 8 4684,2 1 0,-14-11 0,0-3 0</inkml:trace>
  <inkml:trace contextRef="#ctx0" brushRef="#br0" timeOffset="4019">2335 918 15818,'-15'-16'2532,"2"4"-1703,13 12-503,0 0-214,-65-7-23,40 5-66,-50 2-23,58 10 0,4 7-112,4 3 112,3 0 0,3 3-23,2-2 146,1 3-67,9-3-56,4-2 23,11-4 78,1-7-90,-2-4-11,2-4 0,-7-11 22,0-7-156,-5-15-12,-7-9-246,-2-1-23,-4-1-885,-4 6 483,-8 8-91,-9 9-941,-7 11-784,0 6-706,2 10 3339,9 7 0,7-4 0,8 1 0</inkml:trace>
  <inkml:trace contextRef="#ctx0" brushRef="#br0" timeOffset="4332">2618 847 19190,'-55'-2'252,"1"1"1,-41 7-5913,60 14 5660,6 9 1330,8 0-1296,9-2-34,6 1 0,5-4 915,10 0-668,9-3-247,14-6-124,10-6 124,4-5-1311,3-12 2642,0-13-5399,-4-15 4068,-5-15 0,-19 21 0,-7 4 0</inkml:trace>
  <inkml:trace contextRef="#ctx0" brushRef="#br0" timeOffset="4630">2617 177 18877,'-17'60'381,"-1"0"0,2-3 0,3-3-348,7 28 12,4 0 90,2-2-12,0-2-123,2-8 0,6-8 78,2-10-33,4-9-45,-1-12-291,-2-9-191,-1-8-1098,-1-7 213,0-4-1423,0-2 2790,2-9 0,-5 6 0,1-6 0</inkml:trace>
  <inkml:trace contextRef="#ctx0" brushRef="#br0" timeOffset="5028">2759 918 17992,'-15'43'213,"3"-4"-135,22-21 90,5-2-168,14-8-33,3-3-1,5-5-257,-2-10 32,-4-9 2,-6-14 66,-10-5 147,-5-1 44,-7 3-3392,-2 7 3918,-1 7-328,0 10 295,0 5-157,0 4-247,0 2 158,-2 1-191,0 4 3352,-4 8-3072,4 7-78,0 11-135,2 0-123,0 0 78,1-4 34,6-3-112,1-7-67,7-4-291,-2-5-1133,3-4-616,5-1-3707,3-12 5814,7-8 0,-14 5 0,-1-3 0</inkml:trace>
  <inkml:trace contextRef="#ctx0" brushRef="#br0" timeOffset="5297">3464 812 20927,'-81'-10'-34,"12"8"124,41 14-135,8 6 45,4 7 0,10 1-157,2-1 303,4 2-146,10-2 11,6-2 147,14-4-316,3-6 46,5-7-773,1-2-1121,1-4-2105,2-10 4111,-2-14 0,-17 8 0,-4-5 0</inkml:trace>
  <inkml:trace contextRef="#ctx0" brushRef="#br0" timeOffset="5630">3817 1 20613,'-19'79'168,"0"0"1,1-4-1,5-5 336,11 29-493,1-1 12,1 0 167,0-4-56,0-5-111,0-10-23,0-12 0,0-11-23,1-13 46,2-9-23,2-9 0,1-10-157,-3-3 45,0-9-426,-3 0-515,0-3-1995,0-14-123,0-6 3171,0-18 0,0 16 0,0 3 0</inkml:trace>
  <inkml:trace contextRef="#ctx0" brushRef="#br0" timeOffset="5818">3570 706 20445,'54'-18'-17,"1"0"0,9 0 1,-7 5-1,-20 11 0,11-1 1</inkml:trace>
  <inkml:trace contextRef="#ctx0" brushRef="#br0" timeOffset="6609">995 847 19684,'12'48'336,"3"-3"-336,6-8 134,3-1-33,2-5-101,4-5 11,0-6 23,2-6 111,-2-7-133,3-3-12,-2-4 100,2-9-111,-2-8 11,-2-11-862,-4-4-259,-6 2-1098,-5 9-4459,-7 9 6678,-4 7 0,-3 5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9:58:58.08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89 1 18933,'-35'36'-2458,"3"-8"0,19-24 1,4-3-1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9:59:49.29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52 22081,'66'-29'23,"-4"6"89,-13 23-168,-1 0 56,-3 0-157,-5 1-34,-5 1-728,-9 1-77,-6-1-1067,-8 0-906,-4 3-3429,-6 1 6398,0 1 0,-2-2 0,0-2 0</inkml:trace>
  <inkml:trace contextRef="#ctx0" brushRef="#br0" timeOffset="301">248 52 16243,'-9'-4'3026,"2"1"-2454,7 3 391,0 0-829,-10 88 57,8-42-79,-3 13 0,1 3-101,4-4 101,0 0-112,0 1 12,0-6 10,0-6-22,0-7 0,0-11 0,0-7-336,0-12-415,0-4-627,0-5-2936,0-1 4314,0-10 0,0 7 0,0-8 0</inkml:trace>
  <inkml:trace contextRef="#ctx0" brushRef="#br0" timeOffset="732">283 546 19493,'73'-35'12,"-13"4"-248,-52 5 236,-3 1-146,-3 0 124,-2 1-1,-2 7-10,-3 4 22,-5 7 22,-3 4 302,-2 2 102,2 0-269,1 0 168,1 8-135,4 3-90,1 10 292,3 5-302,2 1 11,1 7 33,2-2-22,9 0 33,7-5-134,7-4-11,4-10-11,2-6-1065,0-4-807,0-4-907,-4-13-3709,-3-5 6510,-5-14 0,-10 15 0,-2 2 0</inkml:trace>
  <inkml:trace contextRef="#ctx0" brushRef="#br0" timeOffset="1106">601 405 16143,'2'32'5177,"1"6"-5043,-6 25-134,3-15 0,0-15-67,4-19-45,2-8-281,6-3-144,0-14 145,1-10 112,-2-14 257,-2-8-10,-3 3 66,-2 4-89,-2 10 56,-1 6 0,-1 8 280,0 6-235,0 3-11,1 3-34,1 0 11,5 0 11,1 4-22,5 6 0,-1 8 23,0 5 89,-1 4-112,-4-3 0,0-2-258,-3-5-975,-2-4-1512,-2-7-3306,0-2 6051,-2-3 0,1-1 0,-2 0 0</inkml:trace>
  <inkml:trace contextRef="#ctx0" brushRef="#br0" timeOffset="1465">318 229 21947,'30'-19'123,"-4"3"0,-15 9-246,-2 0 123,-2 2-448,-2-2 157,-1 5-303,-3-1 78,2 3-32,0 0 88,4 0 135,3 11-571,5 5-404,4 15-291,3 5-3676,4 4 5267,0-1 0,-10-17 0,-4-6 0</inkml:trace>
  <inkml:trace contextRef="#ctx0" brushRef="#br0" timeOffset="1983">989 158 22631,'-18'56'190,"5"3"-44,10 2-124,2 3-22,1-4 11,0-5 45,0-7 23,1-11-79,3-10 0,0-10-426,1-9 168,-3-4-571,-1-4-101,2-3-2152,0-12-1825,2-11 4907,-1-22 0,-2 22 0,-1-2 0</inkml:trace>
  <inkml:trace contextRef="#ctx0" brushRef="#br0" timeOffset="2323">954 52 17050,'3'1'3810,"-1"0"-3630,-2-1 357,0 0-447,4-10-79,8 8 135,8 1-191,8 14 45,3 13-23,1 8-89,-2 5 112,-5 7 0,-4 2-33,-5 2 89,-7 1-11,-3-1-45,-5-1 0,-1-2-79,0-3 79,-6-7-22,-5-3-34,-10-7-325,-3-9 44,-2-6-469,1-8-617,3-3-583,4-11-1434,3-9 3440,9-10 0,2 10 0,4 4 0</inkml:trace>
  <inkml:trace contextRef="#ctx0" brushRef="#br0" timeOffset="2638">1412 158 22137,'-22'52'381,"6"-2"-335,14-4 66,2-3-90,0-4-22,0-6 56,0-7-168,3-9-426,0-4-392,1-8-79,0-3-1355,-3-4-2689,4-16 5053,-1-14 0,-1 8 0,0-1 0</inkml:trace>
  <inkml:trace contextRef="#ctx0" brushRef="#br0" timeOffset="3101">1377 123 22204,'38'66'60,"0"0"0,-4-5 0,-2-18-139,-5-39-100,4-4 89,6-16 23,2-9-358,-1-19 357,-6-7-66,-8 2 134,-5 4-11,-11 11 44,-3 12 259,-5 11-136,0 7-32,0 4-225,0 0 213,0 4-112,0 9 504,0 11-391,0 14 223,0 5-23,0 5-246,0-1 325,2 1-392,3-3 0,3-1 34,4-5 67,-1-5-101,-2-3 0,-1-10 11,-3-1 34,1-9-45,-5-3-23,2-6-100,-3-2-1143,2 0-504,-2-5-2780,0-7 4550,0-8 0,0 7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0:13.22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0 388 19505,'32'-15'78,"0"2"-78,0 10 101,4 0-101,6 2 89,6-2-21,9 1 312,12-2-335,13-1 112,11-3-146,-43 4 0,1 0 39,1-2 1,1-1-23,1 1 0,1 0-17,0-2 1,1 1-12,-1 0 0,-1 0 11,-1 1 0,0 1 50,-3 0 1,0 1 17,44-2-79,-2 3 0,-4 1 100,-1 2-100,-2 0 0,-2 0 0,-1 0 147,-2-1-203,-1-1 56,-3-1 0,-5 0-124,-3 2 169,-5-1-45,3 2 0,-2 0 146,6 0-270,2 0 124,3 4 0,5-1-22,3 1 22,3-3 0,6-1-101,1 0 246,0-1-189,2-3-868,-4-2 912,-2-1 0,-4 2 0,-5 3 0,-4 1 0,1 1 124,-2 0-168,7 0 44,3 0 0,4 2-57,4 0 79,4 3-22,-46-4 0,0-1 0,1 1 0,-1 0 34,2-1 0,0 0-17,-2 0 0,-1 0-17,49 0 0,-4 0-135,-5 0 157,-2 0-22,-3 0 0,3 0 46,5 0-46,2-3 0,-43 1 0,0-1 5,1 0 1,0-1-40,1-1 0,2 1 62,-1-1 1,1 1-29,1-1 0,-1 1 0,1-1 0,-1 1 39,0 0 0,0 0-56,-2 1 0,0 1 17,-1 0 0,-1 1 0,48-1-33,-5 2 122,-4 0-89,-5 0 0,-2 0 45,1 0-67,6 0 22,6 0 0,-43 0 0,1 0-12,2 0 1,1 0 17,3 0 0,1 0-6,1 0 0,1 0 0,0 0 0,0 0 39,1 0 0,-1-1-106,0-2 0,-1-1 83,-2-1 1,0-1-17,-1-1 0,-2-1 0,-1 0 0,-2 1 28,-1 1 0,0 0-28,0 1 0,-1 0 0,0 1 0,1 0 39,0 0 1,0 1-46,1 1 0,0 1 6,-1-1 0,0 0 0,-2 1 0,0 1-56,46-1 236,-4 1-169,1 0-11,5 0 0,-49 0 0,2 0 22,2 0 1,0 0-23,-1 0 0,1 0 0,-2 0 0,-1-1-710,46-2 856,-7 0-157,-7-3 11,-2 3 0,-1-2-135,3 1 180,2 1-45,3-2 0,0 1 146,4 1-157,-2-1 11,1-1 0,-2 3-45,-3-2 45,-2 3 0,-2-1-438,-4 1 561,-5 1-168,-3 0 45,-4 0 0,0 0 22,2 0 34,2 0-56,8 0 23,5 0 134,5 0-135,5 0-22,-3 0 0,-1 0 101,-5 0-12,-1 1-89,-2 1 0,4 1 34,2 1 56,4 1-90,3 1 0,3-2-12,1 2 51,-47-4 1,-1 0-40,-1 2 0,1 0 0,0-1 0,-1 0 67,48 5-112,0-1 45,-1 0 0,1-1-45,0 0 146,-2-3-101,-1 1 0,-2-3 101,-3 0-202,-1-1 101,-2 0 0,-4 0-67,-5 0 201,-3 0-134,-3 0 0,-1 0 0,3 0-78,4 0 78,5 0 0,5 2-67,4 2 156,4 2-100,4 1 11,-50-4 0,1 0 0,47 4 23,-9-1-23,-14-1 0,-15-1-23,-12-1 135,-9-1-134,-5-1 22,-2-1 806,3 0-850,8 2 44,8-1 0,9 2-23,1 0 146,5-1-179,1-1 56,3-1 0,3 0 12,-4 0-12,-2 0 0,-9 0 671,-8 0-615,-4-1 356,-7 1-412,0-3 0,-3 1-44,3 1 44,-3-2 0,-1 3-56,1-2 190,-3 2-168,2 0 34,0 0 0,1 0-44,1 4 44,-1 0 0,-2 4-45,0-1 235,-5 1-201,-2-1 11,-7-1 0,-1-2-67,1-1 168,-3-2-101,-1 2 0,-3-3 33,-3 2-89,-1-2 56,-1 0 0,-4 0 0,-1 0 79,-2 0-79,-1 0 0,2 0 34,-1 0-68,5 0 34,2 0 0,5 0-45,3 0 158,4 0-113,1 0 0,-1 0 0,-3 0-214,-4 0-44,-7 0-1803,-7 8-2354,-28 0 4415,-20 7 0,12-7 0,-1-3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0:29.08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320 208 21902,'-67'-29'45,"6"5"-45,22 19 0,0 2-101,2 2 101,6 1 0,8 0-22,9 0 167,8 0-279,3 0 134,3 0 0,0 0-34,0 4 157,4 6-123,10 8 168,11 8-123,11 2 146,5 3-191,3-2 0,0 0 22,-2-3-22,-5-4 0,-6-1-45,-8-6 124,-7-1-135,-6-3 56,-4-4 0,-3-2-45,-1-3 123,-2-1-22,-7 0-56,-12-1 23,-12 0-1,-12 0-22,0 0-11,0-1-56,5-6-549,6-3 134,6-3-459,8 2-650,10 4-976,4 3-3786,4-2 6353,11-2 0,-8 3 0,9 0 0</inkml:trace>
  <inkml:trace contextRef="#ctx0" brushRef="#br0" timeOffset="1203">567 102 21936,'-35'19'22,"5"4"-22,14-11-101,7 10 101,0 4 0,7 2-56,0 5 235,2-2-179,5 3 0,6-2 0,7-1-11,5-4 11,3-4 0,-1-5-11,0-5 89,-2-5-33,-2-4-45,-2-2 0,-1-2-11,-2-11 11,2-7 0,-5-15-11,-2-8 100,-5-2-167,-5 0 78,-1 0-235,-8 4 123,-4 3-471,-12 8 224,-3 6-335,-2 7-326,3 7-582,3 4 56,7 4-998,5 0-2341,7 3 4885,3 0 0,1 1 0,0-2 0</inkml:trace>
  <inkml:trace contextRef="#ctx0" brushRef="#br0" timeOffset="1600">955 102 20781,'-42'42'371,"7"-1"-203,24-4-68,4-1-100,4-2 0,2-3 146,1-6-56,8-3-90,4-5 0,11-4 78,5-7-33,2-2-45,1-4 33,-2 0 113,-6-6 22,-4-8-168,-5-11 0,-6-8-90,-4-4-122,-4-3-124,-6 3-23,-8 2-515,-11 9 202,-9 8-1166,-1 10-44,4 5-1704,7 10 3586,9 4 0,8-2 0,4 0 0</inkml:trace>
  <inkml:trace contextRef="#ctx0" brushRef="#br0" timeOffset="2129">1378 349 15538,'-6'-19'3753,"1"4"-3282,5 15 1826,0 0-1792,2-5-505,7-5 380,6-9-380,6-7 68,3-4-57,0-7 22,-3-2-33,-2-3 0,-5 5 90,-4 7-112,-5 8 22,-3 11-12,-2 6-111,0 3-123,0 2 246,0 14 213,0 4-169,0 15-10,0 5 100,0 2-33,0 2-22,0-1-79,5-2 56,2-2-112,5-5 56,-3-6 0,0-6 0,-3-7 123,-2-6-123,1-4 0,-4-1-325,1-2-2163,-2 0-302,0 2-2958,-3 0 5748,-3 1 0,2-2 0,-1-1 0</inkml:trace>
  <inkml:trace contextRef="#ctx0" brushRef="#br0" timeOffset="3052">1378 137 21633,'-35'63'67,"7"-4"-67,19-31 0,4 2 112,2-1-67,3-3-34,2 1-11,9-5 90,3-1 0,11-2-46,1-4-44,0-3 68,1-6 88,-1-3-144,-4-3 21,-1-4 57,-6-8-23,-2-9-67,-7-10 0,-2-9 0,-4-4-67,-3-2 67,-8 0 0,-6 5-11,-8 4 33,-2 9-145,0 6 112,0 8-393,3 6 270,2 5-583,4 1-45,5 2-392,1 4-1501,7 4-270,1 4 2925,7 0 0,-2-4 0,1-4 0</inkml:trace>
  <inkml:trace contextRef="#ctx0" brushRef="#br0" timeOffset="3648">1554 349 23101,'29'-35'45,"-3"-2"-123,-8-3 78,-5-5 0,-1-1 0,-3 2 112,-4 9-157,-2 9 45,-2 10 0,-1 8-191,0 5 191,0 1-44,0 2 44,0 4 78,0 12 180,0 13-68,3 15 292,1 10-415,6 3 101,0-1-168,3-3 135,-3-7-124,2-6-11,-1-9 0,-1-6-34,-4-7 34,1-3 0,-4-6-426,2-2-660,-4-4 200,1 0-783,-2 0-1760,0 4-3373,-7 2 6802,-2 3 0,0-5 0,1-2 0</inkml:trace>
  <inkml:trace contextRef="#ctx0" brushRef="#br0" timeOffset="3887">1519 631 18654,'-7'-4'3081,"1"1"-2546,6 3 92,0 0-266,69-13-271,-32 7 22,55-12-112,-49 13 0,-1 0-99,-2 2-181,-3 1-1414,-4 1-2307,-9 1-4895,-8 5 8896,-9 2 0,-4-1 0,-3 0 0</inkml:trace>
  <inkml:trace contextRef="#ctx0" brushRef="#br0" timeOffset="4750">320 2254 19941,'-58'-10'526,"1"1"1,-37-6-516,75 16-11,8 2 180,8 5-157,3 9 402,7 9-380,11 10 112,14 5 0,9 2-45,4-4-101,0-2 45,-1-6 22,-6-3-123,-7-5 45,-8-6 0,-10-5-123,-7-2 190,-5-1-67,-4 2 0,-10 2 101,-14 0 11,-14-2-112,-10-3-33,-1-6-1,1-2-896,5-9-425,9-5-1503,11-9-2644,13-5 5502,8 4 0,5 8 0,0 6 0</inkml:trace>
  <inkml:trace contextRef="#ctx0" brushRef="#br0" timeOffset="5166">743 2077 15769,'8'13'3406,"-1"-2"-1997,-7-11-984,0 0-346,-78 26 168,44 2-247,-14-2 0,2 5 56,24 20 22,7 2 397,10 0-475,3-3 78,9-2 234,9-6-222,13-7 610,10-7-700,4-11 212,2-9-178,-6-5 22,-3-16-56,-10-8-90,-7-17 68,-10-7-437,-5-6-180,-4 3 179,-8 3-391,-6 10 167,-7 11-235,-3 10-1601,3 9-416,8 5-3339,4 8 6275,6 2 0,3 0 0,0-2 0</inkml:trace>
  <inkml:trace contextRef="#ctx0" brushRef="#br0" timeOffset="5520">1131 2254 22564,'-83'30'156,"15"3"24,49 8-80,7 2 80,5-1-180,4-1 33,4-5 90,12-5-123,4-6 0,15-8 101,6-8 11,2-5-89,1-4-23,-6-13-191,-8-8 146,-6-17-167,-12-7-80,-4-5 57,-7-1-583,-12 1 67,-8 4-257,-15 11-1637,-2 16-235,-4 9 2880,6 22 0,16-9 0,8 9 0</inkml:trace>
  <inkml:trace contextRef="#ctx0" brushRef="#br0" timeOffset="6602">1519 2219 22204,'-27'-2'56,"1"2"-145,13 0 89,-5 2 0,5 8-56,-2 7 67,2 10-11,3 4 101,3 3-12,4 2 1,2 0-90,1-1 0,6 1 11,5-2 12,9-1-23,1-6 0,-2-5 112,-1-8-33,-5-6-57,-1-5-22,0-1 202,0-13-157,0-13-45,-2-17 0,-4-14 33,-3-6-212,-3 1 123,-3 2-236,-8 10 158,-5 11-505,-7 13 68,-1 13-706,3 7-1245,4 11 203,7 7-3261,6 7 5580,5 4 0,0-12 0,1-4 0</inkml:trace>
  <inkml:trace contextRef="#ctx0" brushRef="#br0" timeOffset="7074">1801 2289 22126,'-12'-70'314,"3"14"-314,9 49 0,1 2 67,5 4-179,4-1 112,4 2 0,4 10-123,-3 6 167,0 17-44,-5 8 0,-4 9 112,-3 4 24,-5 4-136,-7 1-3381,-3-3 3482,-8-6-45,3-8-56,2-12 0,5-7 44,4-10-55,3-2 11,2-7 3392,1-1-3280,0-3 101,0 0-213,10 0 34,7 0-158,12 0-144,5 0-1010,-1 0-1938,-3 0-5221,-5 0 8437,-7 0 0,-9 0 0,-3 0 0</inkml:trace>
  <inkml:trace contextRef="#ctx0" brushRef="#br0" timeOffset="7720">743 2183 22014,'35'1'-90,"0"6"-369,-14 23-359,1 1-268,-7 2-1738,-3 1-1781,-5-2 4605,-4-1 0,-2-15 0,-1-4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1:40.29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29 353 16266,'-13'-50'919,"3"6"-359,10 26 359,0 2-337,-1 1 169,0 3 22,0 6-459,1 2 213,0 4-527,-1 0 33,0 0-89,0 0 23,1 1 33,0 11 0,0 12 67,0 17-101,0 12 34,5 4 0,3 4 0,6-5 0,1-5-56,-2-7 56,0-7-470,-2-9 324,-2-7-627,-3-9-45,-2-7 34,-2-3-505,0-2-728,-1-8-2845,0-13 4862,-1-18 0,0 14 0,0-1 0</inkml:trace>
  <inkml:trace contextRef="#ctx0" brushRef="#br0" timeOffset="482">99 0 17084,'16'58'2101,"0"0"0,7 6-2101,0 2 0,2-2 56,6-13-56,20 9 0,-12-25-112,17 3-67,-17-29 55,2-3-212,-2-17 101,-1-13 22,-5-19 90,-6-16-112,-12-9 156,-6-1 23,-8 3-56,-1 12 112,0 16 0,0 13 347,-4 13-235,2 7 90,-5 3-112,2 2-23,-2 12 414,2 10-335,1 16-101,2 12 179,2 7-89,8 3-135,3 4 0,10-4 123,0-4-168,4-6 45,1-9 0,1-7-56,2-7 23,-5-8-483,0-5-425,-9-8-728,-3-4-147,-8-2-4302,-1-6 6118,-3-11 0,0 7 0,0-4 0</inkml:trace>
  <inkml:trace contextRef="#ctx0" brushRef="#br0" timeOffset="868">981 353 19975,'-4'66'224,"0"-8"-168,1-25-56,2-3 0,1-5 90,6-3-79,6-6-11,9-6 78,6-6-11,3-3 23,-1-7-90,0-10-414,-5-13 391,-6-10-313,-8-6 235,-6 2 79,-4 1-371,-10 9 360,-5 8-830,-9 10-224,-1 8 527,3 4-605,2 3-326,5 2-424,8 6-573,3 5 2488,4 3 0,0-5 0,0-4 0</inkml:trace>
  <inkml:trace contextRef="#ctx0" brushRef="#br0" timeOffset="1284">1299 282 16299,'1'17'4314,"6"24"-4314,0-21 112,7 25-112,3-20 12,2-1-12,4-6 0,5-8 212,5-3-391,6-5 179,-2-5-134,-1-11-79,-6-9 168,-9-12 45,-7-2-67,-8 1 224,-3 8-314,-3 6 157,0 7 0,-4 9-157,-4 2 79,-4 4 78,-1 0 134,-2 24-44,8-4-90,1 21 0,6-12 45,0-1 44,6-5-89,5-1 0,6-8-437,3-2-224,0-8-1647,1-1-1064,-1-7 3372,0-13 0,-9 9 0,-3-8 0</inkml:trace>
  <inkml:trace contextRef="#ctx0" brushRef="#br0" timeOffset="1584">1828 247 20233,'-57'29'33,"12"0"-66,45-4 33,12 2 0,8 2-23,16 0 180,5 1-202,-1-3 45,-6-4 0,-10-3-190,-8-5 223,-10-4-33,-3-2 0,-3 0 180,-9 1-281,-8 0 101,-12-4-751,-3-2-414,1-4-4897,3 0 6062,13-7 0,3 6 0,12-6 0</inkml:trace>
  <inkml:trace contextRef="#ctx0" brushRef="#br0" timeOffset="2103">1969 529 16299,'19'12'3295,"-5"-3"-3295,-14-9 0,0 0-101,66-49-146,-41 23-156,45-39 34,-61 37 178,-6 4 23,-11 5 168,-9 5 0,-10 7 493,-9 4-269,0 9 168,1 8-67,6 8-257,5 9 223,12 3-34,5 2-44,6 3 325,8 1-460,7-3 270,10 0-348,7-7 22,-1-5 180,2-8-157,-3-7-45,1-6 257,1-2-335,-10-2 78,-2 0 0,-15 0-179,-3 0-729,-1 0-10,0 1-517,0 2-1064,-5 2-4033,-2 0 6532,-4-1 0,4-2 0,2-2 0</inkml:trace>
  <inkml:trace contextRef="#ctx0" brushRef="#br0" timeOffset="3157">311 1870 20423,'7'-20'1199,"0"3"-1053,-8 17 44,1 0-190,0 2 34,0 14-1,0 12-22,0 22-11,0 12 45,0 8 22,0 3-67,5-2 0,2-5 34,5-8-202,-2-12 168,0-11-470,-2-9 78,-1-13-516,-2-5 101,-2-6-919,-2-1-1041,-1-14-3093,0-15 5860,0-23 0,0 18 0,0 1 0</inkml:trace>
  <inkml:trace contextRef="#ctx0" brushRef="#br0" timeOffset="3502">558 1941 15784,'9'3'5681,"-16"7"-5468,-8 6-79,-12 9-10,4 7-124,3-1-3392,4 0 3268,4-3 124,3-1 0,3-6 0,2-2 168,2-5-190,1-1 22,1 0 3392,0 1-3370,9 2 12,5 0-34,14 1 0,4 0 123,4 0-201,1 1 78,-3-1 0,-1 0-112,-5-1 112,-5-1-594,-4 0-930,-3 0-2006,-1-2-3002,1-4 6532,-1-3 0,-5-5 0,-4-1 0</inkml:trace>
  <inkml:trace contextRef="#ctx0" brushRef="#br0" timeOffset="3874">840 2399 19818,'59'-5'247,"-9"-7"-247,-30-3 0,-8-9-34,-7-4 135,-5-1-168,-4 4 67,-7 7 0,-8 6 145,-10 8-100,-3 3 123,-2 14 336,3 6-414,5 15 235,8 2-269,9 3-45,6-3 392,6 1-391,13-4-12,9-5 67,11-7 11,4-9-33,-3-7-45,3-4-750,-4-8-360,0-10-1915,-6-13-56,-8-9-3250,-9-4 6331,-7 2 0,-5 17 0,-1 9 0</inkml:trace>
  <inkml:trace contextRef="#ctx0" brushRef="#br0" timeOffset="4311">1087 2293 16737,'4'71'5467,"6"-48"-5467,17 67 0,6-75-369,8-8-303,2-8-292,0-19 67,-5-12 427,-7-16 33,-12-4 437,-9 4 90,-6 9 537,-4 10 180,0 13-426,0 8-247,-5 7 561,-1 1-415,-5 13 202,3 10 55,4 22-245,3 10 190,2 11-292,11 2-3559,6 1 3481,9-3-999,-2-6 887,-5-6-89,-7-7 279,-7-9-223,-3-6 33,-3-8 0,-12-5 2751,-10-6-2874,-22-4-11,-12-4-57,-11-4-515,1-8-11,5-8-896,13-8-1525,16-5-28,14-4 3166,11 0 0,6 12 0,1 5 0</inkml:trace>
  <inkml:trace contextRef="#ctx0" brushRef="#br0" timeOffset="4842">1581 1447 22911,'7'93'265,"1"1"0,0-6 0,4-6-260,2-31 1,2-3 128,0 2 1,1-1-135,15 45 0,-3-10-22,-3-12 55,-5-17-33,-6-17 0,-2-13 34,-5-13-169,-4-6 91,-1-5-382,-3-12 314,0-12-381,0-20 156,-4-11 158,0-2-34,0 5 113,0 8 88,4 11 12,-2 10-168,2 9 56,0 7-11,0 4 78,0 8 57,7 13-91,2 18 79,8 16 0,-5 12-67,-2 4 112,-7 0-45,-1-5 0,-4-7 45,-3-10-225,-5-9-66,-3-14-583,-2-9-292,0-9-1837,2-14-3239,2-16 6197,5-17 0,4 14 0,2 0 0</inkml:trace>
  <inkml:trace contextRef="#ctx0" brushRef="#br0" timeOffset="5155">1969 2187 21017,'-50'86'191,"11"-13"-191,37-47 56,2-3 89,0-5-22,10-3-123,6-6 0,11-5 101,3-2-101,-2-13 0,-5-6 0,-8-13-246,-8-6 190,-6 0-348,-10 3-223,-5 8 291,-12 10-516,-1 8-403,2 6 90,4 3-426,7 7-583,7 5-1378,4 2 3552,9 1 0,-5-9 0,4-3 0</inkml:trace>
  <inkml:trace contextRef="#ctx0" brushRef="#br0" timeOffset="5671">1969 2187 20513,'27'69'70,"-1"-1"1,-2-5 0,-5-15-3,-14-36-68,4-4-101,6-6-22,3-6-594,-1-12 504,-5-15-56,-5-13 134,-4-4-44,-3 7 179,0 9-11,-7 13-45,-1 10 56,-7 7 0,2 2 78,1 2-44,3 6 414,4 4-425,3 3 111,2 1 90,0-1-157,4 0 101,5-1-168,4-4-201,5-3 10,0-4-1377,0-1-349,-2-2 124,-1 0-290,-3 0 2027,-6-2 56,-2 1 940,-4-1 282,0 1-594,0 1-68,0 2 224,0 6-616,0 5 303,0 4-314,0 1-23,0-3 45,0-5-145,4-1-34,5-6 0,5 0-885,4-3-516,-3-3-2330,-2-9 3731,-4-5 0,-4 3 0,-3 3 0</inkml:trace>
  <inkml:trace contextRef="#ctx0" brushRef="#br0" timeOffset="6252">2287 2329 17532,'-45'85'550,"14"-31"-550,24-6 224,21-39 168,9-5-370,14-4 202,7-14-224,-1-10 0,-3-20-56,-7-13 56,-12-14-683,-9-10 492,-8-15-190,-4 45 0,0-1 43,-3-2 0,-1 0 270,-2 1 1,-1 2 67,-15-39 224,-5 20 314,2 20 963,3 21 12,5 10-907,7 11 66,5 4-616,4 4 11,1 19 908,11 14-500,5 31-274,9 17-156,2 14 16,-15-45 1,0 0 11,-2 2 0,-1-1-73,1-1 0,-1 0 0,6 41-79,-1-14 236,-1-13-157,-3-18 0,1-13 45,-2-12-123,-2-10 78,-2-5 0,-1-5-101,-2-1 168,-1 0-3344,-1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2:24.36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635 7816 7246,'0'0'0</inkml:trace>
  <inkml:trace contextRef="#ctx0" brushRef="#br0" timeOffset="91">635 7816 7325,'0'0'0</inkml:trace>
  <inkml:trace contextRef="#ctx0" brushRef="#br0" timeOffset="1656">635 7710 8098,'2'3'358,"0"-1"-358,-2-2 9830,0 0-4354,0-5-5398,0-5-66,0-9 55,0-6-67,0-8 123,0-7-55,0-7 33,4-10-101,6-9 0,7-10-23,6-11 57,3-8-34,-13 46 0,1-2 0,-1-1 0,2-1-360,0-1 1,2 0 319,1-2 1,1 0 39,3-2 0,1-1 0,2-1 0,2 0 22,-1-2 1,2 0-6,2 0 0,0-1-17,-1 2 0,-1-1 0,2 0 0,-1-1-552,0 2 0,-1 0 557,-2 0 1,-1-1-6,0 1 0,-1-1 0,-4 1 0,-1-1-50,-1-1 0,-1 1 72,-2-1 0,-1 0-22,1 1 0,0 0 0,-2 1 0,1 0 28,0 3 0,0 2-90,-1 2 1,1 1 61,11-43 0,0 10-33,0 12 100,2 6-67,3 3 0,4 0 33,3-5-178,5-4 190,2-6-276,4-4 231,1-2 802,0 2-813,-3 4 11,-4 7 0,-2 5-79,-3 3 1259,3 0-1180,1-3-45,3-4 157,-1 2-78,-3 3-34,-3 9 0,-8 12 217,-7 12-217,-9 12 0,-6 8 0,-4 9 112,-1 1-269,-2 3 157,0 0 0,1 1 23,-1 0 55,2 0-78,-2-1-11,0-2 89,2-6-78,4-6 0,5-11 23,5-12-57,5-11 34,4-9 0,2-9-45,0-3 202,-3-5-157,-5-4 0,-3-8 0,-4-11-39,-6 44 0,0 0 39,0-2 0,0-1 0,0 1 0,1 2-28,2 2 0,0 2 207,8-41-246,0 12 67,-2 10 0,-3 13-79,-3 6 79,-2 8 0,-1 1-11,0 4 157,0 1-202,-1 5 56,0 5 0,-1 6-90,-1 8 90,-2 3 0,-1 6-11,0 2 168,0-1-213,0 2-56,0-1 112,1 1 0,0 0 0,1 0 100,-1 0-312,0 0 234,-1-2-44,0 2-640,0-1 203,1 1-505,1 0-549,2 0-1322,2 0-1164,-2 5 3999,0 3 0,-4-1 0,0 0 0</inkml:trace>
  <inkml:trace contextRef="#ctx0" brushRef="#br0" timeOffset="4512">1446 125 20121,'-31'-7'627,"1"2"-493,6 5-134,-5 0 0,-5 6-89,-3 7 89,-3 10 0,-3 13-12,-6 8 113,1 13-123,2 3 22,8 2 0,12-3 112,10-6-79,8-4-33,6-3 0,3-3 135,10 0-67,6-3-68,11 0 0,8-5 22,3-3 135,7-8-157,3-6 0,2-9 78,-1-5 12,-1-8-90,-4-13 0,0-11-56,-7-15 11,-2-6-45,-11-1 90,-8 3 0,-8 8 135,-6 9-113,-1 11 325,-2 9 12,0 6-303,0 2 78,0 2-134,1 8 0,2 9 0,3 10 135,0 10-191,3-1 56,-4 3 0,2-6-68,-1-5 57,-1-5-459,2-5-225,-3-6-716,1-2-584,-2-5-907,-2-2 2902,-1-2 0,0-1 0,0 0 0</inkml:trace>
  <inkml:trace contextRef="#ctx0" brushRef="#br0" timeOffset="5127">1340 478 22227,'43'-11'-45,"-1"0"23,2 3-998,-1 1-795,-4 1-2925,-5 2 4740,-10 2 0,-10 1 0,-9 1 0</inkml:trace>
  <inkml:trace contextRef="#ctx0" brushRef="#br0" timeOffset="5746">71 196 21712,'3'90'246,"2"2"-246,3-5 0,3 2-11,7-4 11,-3-6 0,-2-14 0,-3-10-135,-3-11 46,-2-9-572,-3-8-168,-1-8 392,-1-6-348,0-7-459,0-2-884,0-4-3542,-5-4 5670,-4-14 0,1 10 0,1-9 0</inkml:trace>
  <inkml:trace contextRef="#ctx0" brushRef="#br0" timeOffset="6101">0 90 13325,'13'3'3272,"-2"-1"-1082,-11-2-2190,0 0 599,26-44-565,0 33-34,30-28 0,-4 60 157,5 14-191,2 24 34,-2 12 0,-5 9-306,-8 6 306,-11 2 0,-8 3 45,-11-5 101,-7-3-180,-4-8 34,-5-5 0,-11-7-78,-10-2 78,-16-6-68,-9-6 675,0-7-1885,2-12-962,7-12-2556,12-10 4796,12-20 0,9 9 0,6-11 0</inkml:trace>
  <inkml:trace contextRef="#ctx0" brushRef="#br0" timeOffset="6802">1729 20 21868,'41'72'1020,"1"0"-997,-4-16 22,7 6 22,4 3 90,5 4-146,1 2-11,-1-2 0,-4-5 11,-5-11-11,-8-11 0,-6-14 67,-9-12 34,-4-8 201,-6-6-279,-2-6-12,2-18 123,-2-17-111,4-28-23,-5-17-470,-3-13 369,-5 47 0,0 0-313,-1-50-393,0 13-302,0 16-292,0 22-2196,-2 20-4056,-5 16 7653,-4 9 0,2 4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07:48:22.58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34 177 21958,'7'88'11,"-5"7"-11,-18-5-549,3 7 560,6-3 56,2-8-67,4-6 0,1-13 247,7-12-213,-2-16-68,7-14-78,-6-13-99,2-7-304,3-10-1592,2-22-683,7-21-3126,-2-31 5916,-1-16 0,-7 39 0,-3 8 0</inkml:trace>
  <inkml:trace contextRef="#ctx0" brushRef="#br0" timeOffset="428">140 141 17017,'9'5'3675,"-3"-1"-3507,-6-4-168,0 0 67,-4 49 34,3 1-172,1 50 71,13-13 115,9-4-37,12-7-66,7-12 32,6-12 180,3-14-224,1-15 0,2-12-112,1-23-33,1-22 78,-3-25-225,-8-24 292,-10-7-11,-12-1 34,-10 14 55,-7 21 224,-3 22-268,-2 20-68,0 8 181,0 9-147,-2 16 11,-5 16 79,-3 29 168,-4 14-135,3 13-112,5 3-134,5-2 123,1-3 0,0-8 134,5-11-122,2-14 44,2-13-56,1-13-650,-5-13-68,3-8-558,3-6-2019,5-5-3025,11-12 6320,6-7 0,-13 2 0,-2 3 0</inkml:trace>
  <inkml:trace contextRef="#ctx0" brushRef="#br0" timeOffset="718">1093 812 21768,'-98'12'-79,"18"5"57,60 7 78,9 2-67,7 1 67,4 1-56,11 2 168,7-2-112,14-5 0,4-7-56,0-8-79,-4-6 34,-5-11-212,-4-12 100,-10-15 23,-6-9-371,-4-3-89,-8 9-246,-10 8-718,-9 14 405,-9 9-1447,-2 7-2644,5 5 5244,8 6 0,10-4 0,7 3 0</inkml:trace>
  <inkml:trace contextRef="#ctx0" brushRef="#br0" timeOffset="1681">1375 0 21924,'-10'64'18,"-1"1"1,1 2 0,1-1-19,2-5 0,2-1-245,0 4 1,1-1 261,1-1 0,1 0 11,1-4 0,1-1-28,0-2 0,0-3 0,4 37 34,2-20-1,4-23 172,-2-17-82,-2-14 31,-3-9 138,1-3-281,2-19-11,6-17-123,3-26-258,1-13 190,-3 1 321,-4 12-376,-3 18 168,-2 17-79,-1 12-168,1 8 123,1 2 23,3 9 145,4 14-11,5 17 56,1 21-22,-2 8 11,-4 5 0,-6-4-45,-3-8 135,-3-11-112,-3-15 44,-7-12-11,-4-12 247,-8-6-247,0-8-11,-1-11-325,4-8-504,6-12-706,7 1 258,4 3-549,6 4 582,9 6 459,7 6 494,9 6 291,0 5 269,-2 3 280,-4 1 112,-6 0-90,-8 0 483,-3 4-438,-5 6 179,-1 7-155,0 8-192,0 4 168,0 3-292,0 2-121,0-1 65,0-2-111,4-1-67,5-5 123,8-4-113,3-9 102,3-5-202,1-12-22,0-22-270,1-23-256,-4-29 9,-3-18 343,-11 47 0,-1-1-173,0-44 369,-2 17 11,-4 21 101,0 18 1009,0 17-718,0 11-325,0 6-156,0 4-79,0 1 157,0 8 101,0 10-101,4 11 112,3 7-67,2-2-45,1-3-560,-1-4-2141,-1-5-4246,0-5 6947,2-7 0,-4-6 0,1-2 0</inkml:trace>
  <inkml:trace contextRef="#ctx0" brushRef="#br0" timeOffset="2113">1904 1199 21521,'67'-53'-4,"0"0"1,-3 1-1,-6 5 4,10-2-45,1-9-168,-6-6 1,-5-3-371,-13 1 135,-11 3 313,-14 6-100,-11 4 179,-6 9 34,-7 6 22,-9 7 548,-7 6-312,-7 1 77,0 7 23,5 3-290,5 6 54,7 4-100,6 2-123,2 2 33,2 0 124,0 8-68,2 9-1546,5 12-3081,2 4 4661,6 4 0,-7-19 0,-1-2 0</inkml:trace>
  <inkml:trace contextRef="#ctx0" brushRef="#br0" timeOffset="2547">1728 776 21241,'-4'54'336,"1"4"-336,0 3 0,1 5 45,-2-4-11,2-5-34,1-8 11,1-12-11,0-10-258,5-11-22,2-9-762,9-4-1591,2-16-1412,3-12 4045,1-21 0,-10 18 0,-3 0 0</inkml:trace>
  <inkml:trace contextRef="#ctx0" brushRef="#br0" timeOffset="2711">1834 141 19157,'32'55'-1214,"-17"-27"0,6 2 0</inkml:trace>
  <inkml:trace contextRef="#ctx0" brushRef="#br0" timeOffset="3732">2045 988 21017,'74'-47'123,"-3"2"-123,-3 12 0,4-7-56,4-7 56,1-8-280,-1-9-280,-10-6 257,-15-7-33,-17-5 314,-19 1 0,-10 5-1,-21 12 23,-11 16 67,-18 15 1,-8 16 346,-3 9-380,-1 7 111,3 14 34,1 14-134,6 22 101,3 16-79,9 10-22,8 7 112,11 7-146,9 9 73,5-48 0,1 2-84,3 1 0,2 1 11,1-2 1,3 0 16,1-2 0,2-2 61,17 37-77,-1-14 100,1-16-90,3-15 101,2-10-56,9-12-44,9-9 33,6-5 11,8-15-33,-3-10-34,-4-19 0,-10-12 56,-15-6-56,-13 2-101,-11 5 90,-7 6-101,-18 10 100,-6 8 12,-20 8-100,-4 10 100,1 5-34,2 4 68,7 12-34,8 5 44,6 16 68,8 5 112,7 7-145,4 4 122,7 6-122,13-1 111,10 4 69,14-7-125,5-4-89,2-7 201,-3-8-223,-5-9 122,-11-7-145,-9-7 0,-10-3 11,-5-4 12,-4-1-1491,-1-1-874,-4 0-4247,-9 0 6589,-8 0 0,5 0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3:16.606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106 494 9061,'43'23'-452,"-18"-13"0,-7 3 1</inkml:trace>
  <inkml:trace contextRef="#ctx0" brushRef="#br0" timeOffset="839">71 600 17924,'-35'67'482,"6"2"-482,29 1 0,2 2 90,1 2-90,3-6 0,1-5-5716,1-11 5760,0-9 1298,-1-12-1745,0-7 354,-1-8-533,-1-7-639,-3-2-954,0-5 1568,-2-1 607,0-17 0,0 12 0,0-12 0</inkml:trace>
  <inkml:trace contextRef="#ctx0" brushRef="#br0" timeOffset="1386">1 495 11773,'8'17'3205,"46"-86"-3172,-28 48 29,4-23 0,3 5-62,-2 38 0,-4 13 0,-2 7-12,-7 15 46,-3 9 33,-8 6-67,-3 9 146,-2 2-146,-4 4 0,-7-4 22,-4-5 1,-8-9-12,0-8-11,5-9 0,1-9 157,7-8-258,4-6 101,3-5-67,1-1 22,6 0 45,9 0 0,10 0 168,9 1-202,0 5 34,3 5 0,-4 7-11,-2 7 22,-7 5-11,-4 7 0,-10 2 135,-4 2-124,-5 2-11,-5-2 145,-6-3-268,-8-5 213,-6-8-90,-3-7 89,-2-8 35,-3-5-46,-3-4-78,0-2 0,0-10-146,6-2-10,6-10-449,11 1-1121,7 0-2521,16-4 4247,11-7 0,-6 15 0,4 0 0</inkml:trace>
  <inkml:trace contextRef="#ctx0" brushRef="#br0" timeOffset="1797">671 918 16333,'-6'76'-34,"7"-22"34,35-12 0,4-28-100,4-6 44,1-6-45,-4-12 101,3-29-11,-15-1 11,-3-23 0,-16 19 156,-8 7 46,0 10 314,-2 11-516,0 9-168,0 4 168,0 23 0,0 6-11,0 20 156,0 3-145,0-1 0,0-3 0,0-4-22,4-8 22,7-3-45,6-8 23,7-4-897,1-8-896,1-4-2477,-1-5 4292,-2-18 0,-11 13 0,-4-13 0</inkml:trace>
  <inkml:trace contextRef="#ctx0" brushRef="#br0" timeOffset="2111">1235 142 18093,'-23'57'395,"0"-1"1,1-1 0,6-1-71,16 35-257,5-3-68,7-4 0,8-5 190,6-6-179,0-5-11,1-7 0,-3-7-56,-2-7 123,-4-10-67,-4-8 0,-2-8-639,-4-6-301,1-5-372,-4-4-167,-2-2-1053,-2-2 2532,-1 0 0,0 0 0</inkml:trace>
  <inkml:trace contextRef="#ctx0" brushRef="#br0" timeOffset="2291">988 777 16804,'89'-23'-260,"0"0"0,-33 2 0,-7 6 0,18 15 0</inkml:trace>
  <inkml:trace contextRef="#ctx0" brushRef="#br0" timeOffset="2825">1588 36 17230,'6'98'790,"-2"-48"0,0 0-365,8 41-425,3 4 0,6-1 67,1-8 45,2-7-100,3-11-12,-4-8 0,-1-9 79,-3-9-79,-3-5 0,1-10-12,-4-5-190,-1-7-313,-4-5-224,-3-5-438,-3-1 426,-1-4-1135,-1 1 0,0-1 0</inkml:trace>
  <inkml:trace contextRef="#ctx0" brushRef="#br0" timeOffset="3031">1412 742 17274,'72'-29'-34,"0"1"1,-18 4 0,1 6-1407,17 17 0,-3 8 1440,4 5 0,-8 1 0,-41-4 0</inkml:trace>
  <inkml:trace contextRef="#ctx0" brushRef="#br0" timeOffset="3555">2117 777 18798,'-30'-11'-123,"2"13"56,14 16 78,-1 15-89,5 7 78,2 2 0,6 0-123,2-6 123,10-6 0,6-10-23,12-9-55,5-6 22,0-5 45,-1-13-101,-6-7 22,-6-16 0,-8-3 90,-7 0-34,-3 7-190,-6 6 90,-5 8-550,-5 7-145,-1 6-33,3 4-617,6 5-135,3 8-739,3 9 2353,11 4 0,-9-9 0,9-5 0</inkml:trace>
  <inkml:trace contextRef="#ctx0" brushRef="#br0" timeOffset="3959">2364 847 15291,'17'26'3519,"4"4"-3519,0 7-695,0-9 414,-4-20-189,-2-4 78,3-5 258,0-14 55,-4-7 79,-2-13 0,-7-1-33,1 6-35,-5 6 68,1 8 0,-1 7-22,-1 5 89,2 3-112,-1 1 45,5 0-44,1 1 44,4 11 0,2 6 11,-1 10 22,0 2 102,-1-2-102,-4-1-33,2-5 0,-3-2 23,1-8-23,-1-2-146,0-6-762,-1 1-2935,-1-4 3843,-2 1 0,-1-2 0,-1 0 0</inkml:trace>
  <inkml:trace contextRef="#ctx0" brushRef="#br0" timeOffset="4480">3035 107 19773,'-48'31'-30,"1"1"0,3 1 1,7 5 29,5 52-11,10 1 145,12-1-5806,6-5 5672,12-6 0,8-8 851,12-10-851,7-9 841,4-10-864,1-10 225,6-8-359,3-9 157,9-8-1053,2-4-695,2-3-998,-2 0-5835,-5-5 9351,-3-11 1,-25 7 0,-5-6 0</inkml:trace>
  <inkml:trace contextRef="#ctx0" brushRef="#br0" timeOffset="4790">3634 706 17577,'-44'81'228,"-1"-1"0,2-28 0,17-6-228,73 29-247,5-66 247,-12-20 0,7-11-146,-23-17 213,-11-7-280,-6-2 12,-12 1-494,-11 7 45,-10 12-1344,-12 13-763,1 10-1388,1 18 4145,10 5 0,12-1 0,7-2 0</inkml:trace>
  <inkml:trace contextRef="#ctx0" brushRef="#br0" timeOffset="5283">3705 1094 13846,'34'-84'4527,"-8"34"-4483,4 1 1,3 1-33,11-3-12,1-4-12,-16 10 1,-2-2 11,10-31-361,-16 24 1,-5-2 293,-6-29 11,-7-3 56,-11 7 0,-9 8 0,-13 18 426,-8 11 302,-4 17-392,0 11-56,3 9 46,2 9-326,8 19 131,4 16 70,14 11 1,4 6-168,-2 35-23,5-25 0,3 0 180,10 28-68,9-3 186,13-6-309,7-7 11,-2-20 0,3-2-22,10 7-17,-12-16 0,0-7-767,2-14 66,1-6-705,2-11-516,3-3-469,2-14 2419,-3-13 0,-19 8 0,-7-5 0</inkml:trace>
  <inkml:trace contextRef="#ctx0" brushRef="#br0" timeOffset="5660">4375 741 18563,'20'69'403,"-8"-37"-503,51 12-1531,-17-71 1,-4-14 1675,-5 10 235,28-43-23,-65 60 69,0 13 189,0 1-313,0 8 22,0 5 348,0 11-404,0 5-124,0 1-44,6-2 146,2-1-23,9-5-123,0-1-269,3-6-639,1-3-918,1-6-3093,-2-4 4919,1-16 0,-10 10 0,-2-10 0</inkml:trace>
  <inkml:trace contextRef="#ctx0" brushRef="#br0" timeOffset="6191">4940 636 19381,'3'61'-34,"-1"-8"34,-1-26-190,3-5-359,4-4-426,3-5 437,2-7-22,-1-2-34,3-6 359,-2-12-236,-2-5 471,-2-10 79,-7 2 22,0 6 952,-2 3-1031,0 9 12,0 3-34,0 6 0,1 0-11,3 2 112,3 10-101,2 7 0,1 10 33,0 2-44,2-1 11,0-3 0,-1-5-11,0-5 179,0-7-135,1-6-33,-2-2-100,2-16-35,-3-9-89,1-13 190,-2-5-224,-1 8 337,-4 11-236,1 9 157,-3 9-146,0 2 102,0 5 44,2 10 0,2 5-68,1 12 169,1 2-78,1 0-23,1-2-415,-2-2-1277,-1-4-3182,-3-3 4874,-1-3 0,-2-9 0,0-2 0</inkml:trace>
  <inkml:trace contextRef="#ctx0" brushRef="#br0" timeOffset="6660">5539 636 21017,'24'62'34,"-2"-5"-34,2-24 0,-2-1-57,4-7-178,-1-7 224,0-9-146,-3-5-112,-1-4 135,0-15-1,3-9 1,-2-23-56,2-11 279,-8-3-100,-4-2-3381,-3 11 3392,-3 11-112,-3 15 112,0 11-67,-3 10 56,0 2-561,2 3 549,3 7 3404,5 11-3459,1 14 33,3 13 45,1 6 0,-1 1 291,2 0-179,-5-4-112,0-4 0,-3-7-101,-1-3-33,-2-3-2634,-2 1-4044,-3-6 6812,-14-4 0,10-12 0,-9-4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0:40.44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8821 11587 21790,'-32'-14'202,"2"2"-202,10 2 0,0 5 11,3 1 67,-2 4-78,3 0 0,0 0 11,3 0-145,4 0 134,3 2 0,2 6 67,2 4 34,1 8-101,1 3 0,7 7 78,5 2-55,12 3 33,6 0-56,5-3 45,3-4 89,-2-6-134,-2-2 0,-6-3 67,-3-2-145,-5 1 78,-4-1-11,-4 3-79,-5-1 180,-2 2-124,-4 0 34,-1-2 0,0 0-78,-12-3 190,-5-4-112,-15-1 22,-3-6 113,-1 0-56,0-3-79,2-9-34,3-3-68,3-9-458,6 2-863,9 1-1938,6 3-4886,4 1 8247,13 0 0,-7 6 0,8 1 0</inkml:trace>
  <inkml:trace contextRef="#ctx0" brushRef="#br0" timeOffset="805">9209 11622 23527,'-28'-20'89,"0"4"-55,12 16-68,-4 3 23,0 14 11,2 12-45,1 21 45,7 9 0,3 5-67,6-2 190,5-2-123,7-7 0,11-4 0,6-7-56,5-9 124,-2-7-68,0-11 22,-2-5 45,-1-7 23,-3-1-90,0-8 0,-4-12 45,-1-13-45,-8-16-68,-5-10 24,-4-4-102,-9-3 34,-9 1-34,-10 8-212,-12 10 257,-2 13-616,0 15-11,2 9-438,6 7-1210,7 12 91,7 8-2365,10 12 4650,6-3 0,1-11 0,1-7 0</inkml:trace>
  <inkml:trace contextRef="#ctx0" brushRef="#br0" timeOffset="1282">9632 11516 22877,'-27'23'79,"4"8"-79,15 16 22,3 6 45,3 0-44,2-2-23,0-8 44,8-3 91,6-7-79,10-5-56,5-6 11,3-8 90,-1-7-68,0-4 12,-2-5 22,-3-11 68,-3-8-113,-7-16-22,-6-5-89,-5-5-23,-4-2-292,-9-2 147,-8 3-226,-13 5-357,-10 13 134,-5 12-447,-3 12-1033,4 17-1007,6 11 3193,15 16 0,10-15 0,9-2 0</inkml:trace>
  <inkml:trace contextRef="#ctx0" brushRef="#br0" timeOffset="1869">10020 11587 22249,'-28'90'112,"6"-7"-78,18-25-34,3-4 0,5-5 67,9-7 11,6-7-78,9-9 12,-1-9 100,-1-9 68,-1-4-136,-2-15-44,-2-13 0,-7-15-11,-6-15-34,-5-2-269,-3-1-436,-11 3 212,-3 11-459,-13 11-180,-3 16-437,2 10-212,1 18-1703,7 8 3529,10 12 0,4-11 0,6-5 0</inkml:trace>
  <inkml:trace contextRef="#ctx0" brushRef="#br0" timeOffset="2449">10408 11587 19302,'6'16'2936,"-1"-3"-2824,-5-13-45,0 0-67,-5-42-22,4 31 22,-4-31-79,5 42-89,2 0 168,4 3 0,2 9-112,1 11 112,-3 14 0,-3 8-11,-2 3 67,-1-3-67,-1-7 11,-3-8 0,-3-9 22,1-8 90,0-4-100,5-6-12,-1 0 22,2-3-67,0 0 45,0 1-112,4 1 168,7 2-56,7 2 0,6 3 0,3 3-78,1 4 78,-1 6 0,-1 4-11,-3 3 100,-5 0-190,-6-2 101,-5-4 0,-4-3 12,-2-3 32,-3-2-44,-11 0 90,-8-1-34,-14-3 45,-5-3-101,-3-4 67,0-2 23,3-4-90,8-5-348,8-2-940,9-3-2544,8 0-3619,4 1 7451,7 0 0,-3 3 0,3 2 0</inkml:trace>
  <inkml:trace contextRef="#ctx0" brushRef="#br0" timeOffset="-184386">742 1109 16411,'8'-24'57,"-2"5"-170,-6 14 113,0 2-56,0 3 0,-2 0 68,1 0-80,-1 0 68,1 0 68,1 0-158,-2 0 90,1 0-1109,-1 0-2723,-1 0 3832,3 0 0,-1 0 0,1 0 0</inkml:trace>
  <inkml:trace contextRef="#ctx0" brushRef="#br0" timeOffset="-186355">319 157 19123,'10'76'101,"-1"-2"-101,-12-15 11,2 1-11,1-8 0,0-4-67,0-7 67,0-10-45,0-4-772,0-9-271,0-6 147,0-6-729,0-4-1142,0-2 2812,0-2 0,0 1 0,0-2 0</inkml:trace>
  <inkml:trace contextRef="#ctx0" brushRef="#br0" timeOffset="-186072">1 86 15034,'0'-13'2285,"0"3"-1702,0 10-392,0 0-146,8-24 179,7 16-269,12-18 45,10 23 0,4 2-179,5 1 55,1 1-1243,2 7-751,-1 5 2118,-6 6 0,-18-7 0,-10-3 0</inkml:trace>
  <inkml:trace contextRef="#ctx0" brushRef="#br0" timeOffset="-185407">742 510 17409,'-59'2'145,"7"3"-133,32 4-68,1 3 56,7 6 0,0 0-79,6-1 113,2 0-45,2 0 11,2-1 0,3 0 112,10-4-79,5-3-10,12-4-23,2-4-23,-1-6-55,-3-8 78,-3-10 0,-5-7-101,-7-2 191,-4 3-90,-6 3 0,-2 5 33,-1 5 494,0 6-56,0 2-303,0 5 134,0 2-705,0 1 403,0 9 11,2 4-11,2 10-425,3 1-674,4-2-380,2 0-593,1-5-2063,-1-4 4135,2-7 0,-8-3 0,-1-3 0</inkml:trace>
  <inkml:trace contextRef="#ctx0" brushRef="#br0" timeOffset="-185012">1201 439 18507,'-46'7'471,"7"2"-471,26-2 0,1 4 33,3 5-33,0 2 0,6 2-22,0 2 156,3 0-123,0 2-11,4-3 0,5-2 236,7-4-180,3-6 56,0-3-112,2-5 11,-2-1-134,1-12 123,-4-9-258,-4-17 101,-6-7-548,-3-2-181,-4 3 68,-9 6-649,-4 8-394,-11 13-1758,-2 7 3619,-3 9 0,13 1 0,4 0 0</inkml:trace>
  <inkml:trace contextRef="#ctx0" brushRef="#br0" timeOffset="-172949">7022 686 12792,'-17'-6'2006,"3"1"-1882,14 5-124,0 0-68,0 4 68,0-2 0,0 3 79,1-4-57,0-1 516,0 0-516,-1-5 46,0-2-68,-1-4 0,-6 5-90,-1 2 168,-6 4-156,5 0-112,2 0 190,3 0-146,2 3 258,1 0-112,1 3 370,0-1-337,0 0 180,2-1-213,2-1 56,3-2 123,-2-1-179,0 0 0,-3 0-67,-1 0-56,-1 0 302,-2 0-56,0 0-44,-4 0-79,1 0 44,1 0-156,0 0 112,2 0 0,1 0-1905,1 0 1,0 0-1</inkml:trace>
  <inkml:trace contextRef="#ctx0" brushRef="#br0" timeOffset="-171798">6880 756 16019,'-6'-43'-179,"-3"9"123,-3 33 135,-1 1-225,3 0 146,3 0 0,3 0-179,2 4 168,1 1 11,1 5 0,3-1-135,5 3-1657,5-4 1792,6-1 0,-9-4 0,-1-2 0</inkml:trace>
  <inkml:trace contextRef="#ctx0" brushRef="#br0" timeOffset="-173696">6810 333 17420,'-23'-26'-11,"6"5"-112,15 21-426,2 0 67,0 7-582,0 5-1715,7 6 2779,3 3 0,-2-10 0,0-3 0</inkml:trace>
  <inkml:trace contextRef="#ctx0" brushRef="#br0" timeOffset="-172251">6951 262 16546,'-6'22'-56,"2"-5"-34,4-17 169,0 0-169,-2 0 90,-1 0 0,-1 0-123,-4 0 268,2 0-223,-1 0 78,1 0 0,3 0 67,-1 0-67,3 1 0,0 2-67,1 2 134,0-1-67,0 2 0,0-4 68,0 1-34,0-3-125,0 0 271,-3-6-180,0 1 0,-5-5 67,0 3-246,-1 3 179,0 3 0,3 1-90,0 0 180,2 3-135,2 5 45,1 3 0,1 5-79,4-1 91,3-2-12,5-3 0,1-6 56,-3-1-191,-4-3 135,-2 0-313,-2-5 301,-1-6-279,-1-3 157,0-1-225,-1 5-795,-2 5-616,-1 3-617,1 2 2387,2 4 0,1-3 0,0 3 0</inkml:trace>
  <inkml:trace contextRef="#ctx0" brushRef="#br0" timeOffset="-162913">5752 2415 17308,'13'47'34,"-2"-7"-34,-11-27 123,0 1-45,0 2 124,0 2-202,0 4 0,0 1 179,0 3-157,0 1 46,0 0-68,0 2 90,0 0 11,0 0-101,0 1 0,0 0 33,0-2 91,0 0-124,0-1 0,0 0 22,0-2 45,0 0-67,0-2 0,0-1 0,0-1 112,0 1-78,1 0-34,1 2 22,0 0-33,-1 0 11,-1-2 0,0 1-22,0-2 190,0 2-224,0-3 56,0-1 0,0-1-56,0-1 56,0-2 0,0 1-45,0 0 190,0 1-145,0 5 0,0-3 0,0 4 23,0-4-23,0 0 0,0-2-45,0-1 213,0-1-190,0 1 22,0 0 0,0 5 11,0 0-11,0 4 0,0-2-11,0 0 167,0-3-167,0-1 11,0-1 0,0 1-67,0 0 101,0 2-34,0-1 0,0-1 112,0-1-90,0-2-22,0 2 0,0-2-78,0 3 201,0 2-11,0 1-112,0 2 201,0-1-301,0 0 100,0 0 0,-1 0 44,-1 1 47,0 1-91,1 1 22,1 2 112,0 1-122,-1 3-12,0-1 0,0 3 22,0-2 90,-1 0-90,1 1-22,-2-2 0,1 0 34,1 2-34,-2-2 0,1 2 22,-1-1 79,0 0-78,0 0-23,0-2 0,0 1 44,0 0-44,1 0 0,-3 3 34,1 2 78,-2 1-90,1 5-22,-1 0 0,2 2 0,-1 2 0,0-1 0,0 1-22,0 0 156,1 0-134,2 3 79,1 1-12,1 1-33,0 0-34,0-4 0,0-2 0,0-2 145,0-3-145,0 0 0,0-3 0,-1 0-56,0-1 101,0-2-45,0 0 22,0-3 146,0-1-179,0 0 11,0-5 0,-1 3 0,1-3 79,0 3-79,1 1 0,0 2 89,-1 0-111,1 2 22,-2 1 0,1-1 68,1 2 77,-2 2-156,2 3 11,0 5 0,0 0-34,0-1 34,0-5 0,0-3-22,0-3 123,0 3-101,0 6 0,0 3 67,0 3-112,0 0 45,0 0 0,0-1 11,0-1 157,0 0-168,0 2 0,0-3 168,0 0-179,0-1 11,0-1 0,0-3 56,0 1 90,0 1-169,0-3 23,0 2 0,0-5 0,0-2 0,0 0 0,0-3-56,0 1 180,2-1-113,-1 0-11,2 0 0,-1 0-56,-1 2 101,0-2-45,0 3 0,1-1 44,0 1-32,1 0-12,-1 0 0,-1 1-45,-1 0 112,1-2-67,1 2 0,0-2 101,0 1-168,-1-2 67,0-1 0,-1 1-45,0 0 179,0 3-134,0-1 0,0 5 123,0 0-212,0 4 89,0-3 0,0-1-23,0-5 57,0-3-34,0 0 0,0-1 78,0 2-89,0-2 11,0 1 0,0-2-45,0 0 124,0-2-79,0 1 0,0-1 11,0 2-56,0 1 45,0 6 0,0 0 11,0 4 101,0 1-145,0 2 33,0 3 0,0 0-90,0 6 90,0 0 0,0 5 45,-1 1 67,-2-4-123,-2 0 11,-1-5-11,0 2-101,0-3 112,0 0 0,-1-1-23,1-2 236,-3 0-269,2 1 56,-1 1 0,-1 3-45,4 0 45,-1-1 0,4-1-22,-2-2 100,2-2-78,0 0 0,1-2 34,1 1-79,0-1 45,0 0 0,-1-2-34,-1-2 124,0 0-124,1 0 34,1-2 0,0 2 23,0 1-23,0 2 0,0 5 0,0 2 123,0 5-201,0 4 78,0 3 0,0 2-23,0-1 23,0-4 0,0-1-78,0-3 246,0 2-235,0 6 67,0 0 0,0 6-34,0 8 79,0 0-79,0 9 34,0-4 0,0-10 56,0-4-56,0-12 0,0-4-67,0-5 168,0-5-101,1-2 0,1-1 22,0 2-44,-1 2 22,-1 1 0,1 4-45,0 0 112,1 2-44,0 3-23,1 3 0,0 5 22,1 4 35,-1-2-57,3 1 33,-1-4 102,2 0-124,0 3-11,2-1 11,0 2-123,0-1 146,-1-7-34,0 1 45,0-3 44,1 13-10,0 4-79,0 11 0,-2 0 89,1-6-89,-4-7 0,2-9-45,-3-5 236,1-7-191,-1 1 0,0-2 67,2 1 90,-2 4-112,3 5 33,-3 3 157,0 5-190,-1-2 89,-1-4-3503,0-3 3470,-1-3 123,0-1-550,0-3 337,0-6 90,0-8-90,0-9 191,0-9-202,0-7 3175,0-5-3052,0-2 835,0-1-1317,0-2-694,0-19-1098,0-25-2600,0-50 4751,-2 18 0,0 0 0,1-14 0,-1 42 0,0-1 0</inkml:trace>
  <inkml:trace contextRef="#ctx0" brushRef="#br0" timeOffset="-160143">5928 2556 17330,'50'13'-33,"-1"-3"78,-21-10-45,5 0 0,0 0 67,-1 0-157,1 0 90,2 0 0,4 6-78,7-1 111,11 5-33,19-1 180,16 1-380,-38-4 0,1-1 256,2 1 0,0 0-56,-2 0 0,-1 0 0,-3-1 0,-2 0-67,42 5 190,-7-2-190,-1-2 67,0-3 0,4-2 45,2-1-45,0 0 0,2 0-45,-5 0 135,-3 0-79,-3 0-11,-4 0 0,1 0-45,3 0 45,6 0 24,8 0-80,5 0 224,-1 0-224,-6 0 56,-15 0 0,-13 0-45,-15 0 45,-12 0 0,-10 0-56,-7 0 179,-2 0-123,5 0 0,11 0 11,24 0 953,22 0-964,-30 0 0,3 0 5,4 0 1,1 0-172,-1 0 1,0 0 254,-1 0 1,0 0-90,-4 0 0,0 0 0,-1 0 0,0 0 0,49 0-90,-1 0 113,-1-2-23,-48-1 0,1 1 44,1 0 1,1-1 39,2-1 0,2 1 28,1 1 0,0 1-73,1-1 1,1 0 10,-2-1 1,0 0-40,-2 1 1,-1-1-1,-2-1 0,0-1-11,45-4 0,-2-1 79,-1-2-124,2 1 45,-1 0 0,-1 2-45,-1-2 101,-4 4-56,0 0 0,-3 1-250,-5 0 182,-2 0 68,0 0 0,0 0-112,6 0 157,0 0-45,-6 1 0,-7 1 135,-6 1-180,-1 0 45,2 0 0,-2 0-45,-1 0 146,-5 2-101,-1-1-3049,3 2 3094,6 0-1864,7 0 1819,4 0-1229,1 0 1263,-1 0 78,1-1-457,-3-1 345,0-1 34,0 0 100,-2-1 741,0-1-875,-4 0 0,-7-1 190,-7-2-190,0-1 1185,6-2-1129,7-3-145,9 0 89,0 3 0,2 2-90,2 0 247,2 4-168,1-2 11,-1 3 0,1-1-45,-4-1 45,5 0 0,6 0-23,-42 2 1,1 1 111,4 1 1,2 1-118,4-1 0,1 1 28,2 1 0,0 0 0,3 0 0,0 0-11,2 0 0,1 0 11,1 0 0,1 1-53,2 2 0,0 1 8,-2-1 0,1 1 130,0 2 1,-1 1-114,-1-2 0,0-1 28,-1 1 0,1-1 0,-1 1 0,0-1-39,1-1 0,-1 0 39,-2 1 0,0-1 0,-1 1 0,-2 0-40,-3-1 1,-1 0 106,-4 0 1,-2 0-63,-2 0 1,-1-1-6,44 0 0,-7 1-45,-7-3-44,-5 0 89,-7 0 0,-3 0 78,0 0-190,1 0 112,7 0 0,5 0-11,8 0 56,5 0-45,2 0 0,1 0 33,1 0-201,1 0 168,-48 0 0,-1 0 1149,3 0 1,0 0-1139,-1 0 1,0 0 287,0 0 0,1 0-299,1 0 0,0 0 0,0 0 0,1 0 22,3 0 1,1 0-23,0 0 0,0 0 0,3 0 0,2 0 0,-1 0 0,0 0-28,3-1 0,-1 1 100,0-1 1,1 0-79,0 0 1,0-1 5,2 0 0,0 1 0,3 0 0,1 0-45,1 1 1,1-1-855,3 1 1,-1 0 898,1 0 0,-1 0-28,1 0 0,1 0-30,0 0 0,1 0 46,0 0 1,1 0-891,0 2 0,1 0 902,-1-1 0,0 2-67,-1 1 0,0 2 258,-2-3 0,0 1-191,-2 2 0,0 0 22,-1-1 1,-1 1 55,-1-1 1,0 1-102,0 1 1,1 0 22,2-1 0,0 0-185,4 1 1,0 0 184,1 0 0,1 0 529,0 0 0,0 1-529,-2-1 0,-1 1-6,-2-1 1,0 1 44,-4-1 1,-1-1-7,-3 0 1,-1-1-34,-7-1 0,-1 0 0,-6-2 0,-2-1-34,30 2 2504,-22-3-2448,-21 0 415,-17 0 1423,-10 0-1332,-8 0 925,-2 0-1431,1 0 1,-2 0 33,1 0-157,1 0 168,1 0-67,0 0 0,4 0 90,-1 0-146,4 0 56,5 0 0,2 0 123,3 0-34,3-3 68,-5 0-112,-2-3 56,-7 2-45,-5-1-56,-2 4-213,-2-1-818,-2 2-3081,-16 0-5457,-12 0 9569,-21 0 0,21 0 0,3 0 0</inkml:trace>
  <inkml:trace contextRef="#ctx0" brushRef="#br0" timeOffset="-157448">25084 2802 17778,'-20'40'79,"2"0"78,16-1-145,0 5 66,-2 7 213,0 5-179,1 7 0,-3 4 45,3 4-123,0 2 223,0 6 1,3 2-202,-1 7 90,1 2-124,0 3-22,-2 2 0,1 2 202,-1 2-230,1-49 0,1 1 28,0 48 0,0-5-22,0-7 44,0-14-22,0-11 0,0-8 101,0-3-101,0-1 0,0 3 0,0 1-45,0 8 202,0 3-157,0 12 0,1 4 112,1 8-101,1-2-11,0 0-1377,0-5 1411,0-9-813,1-5 779,2-8 0,0-4 12,0-1-46,0-2 34,-2 3 0,0 1-45,-2 5 135,-2 4-90,0 5 0,0 6 56,0 4 33,0 2-44,0 3-45,0 5 157,0 9 111,0-48 0,0 1-257,0 0 1,0 1-12,0 46 134,0-10-89,0-7 0,0-10 842,0-3-730,0-2-157,0 4 258,0 5-258,0 8 22,0 2-11,0-4-11,0-3 0,0-2 45,0 1 90,0 4-91,0 4-44,0-1 12,0 0-3103,0-1 3091,0-1-256,0 4 301,0 5-1846,0 6 1784,0-49 1,0 1 16,0 1 0,0 1-430,0 46 407,0-49 1,0 0 44,0 43-22,2-7 0,-1-6 112,2-2-112,-1-3 0,1 2 0,-3-1 56,2-6 11,0-2 1442,1-3-1509,1 4 90,2 3-113,1 8 23,0-2 0,-1-3-33,-2-7 77,2-8 625,-4-3-669,2-2 22,-4-2-33,2 1 11,-2 2 0,0 2-34,0 3 124,0 4-90,0 0 0,0 10 56,0 5 2769,0 6-2825,0 6 0,0-4-67,0 2 179,0-3-2267,0-3 2155,0-2-677,0-6 632,1-5 110,-1-5-65,3-4-34,-1-1 124,2-1-113,0 4 23,4 8 0,-1 5-11,1 5 45,-1-2-34,-1-8 0,-1-3 112,-2-3-168,-1 2 56,0 2 0,1-3 22,0-8-22,0-5 0,-1-7 2837,-1-3-2680,-1 4 1383,1 1-1540,1 6 0,1 1 22,1 5-22,1 4 0,1 2-34,1 3 169,-1-3-102,1-4-33,-1-3 12,-1 0-57,-1 1 56,-2 1-11,-1 0 0,-1-3 102,2-3-91,-2-7-11,1-2 0,-1-5-56,0 0 145,3-4-89,-1 2 45,4 6 78,-3 6-134,0 6 11,-1 9 0,1-1 123,1 6-89,0 2 78,-1 1-112,-1-2 90,0-8 22,-1-9-112,0-8 0,-1-8 11,0-1 157,0-8-202,0 1 34,0-7 0,0-2 79,0-6-79,0-4 0,0-3-45,1 0 190,2 4-178,2 2 33,-1 5 0,1 0-34,-2-2 101,0-2-67,-2-8 0,2-2 124,-3-6-248,2 1-1758,-2-2-2544,0-32 4426,-2-37 0,2 23 0,-1-15 0</inkml:trace>
  <inkml:trace contextRef="#ctx0" brushRef="#br0" timeOffset="-156187">5681 14726 15135,'31'2'-1376,"-6"-2"1,-18 2-1,-5-2 1</inkml:trace>
  <inkml:trace contextRef="#ctx0" brushRef="#br0" timeOffset="-155411">5681 14726 18910,'6'70'26,"1"0"0,1-6 1,-1-7 29,-2-5-90,4-2 34,-2-5 0,0-3-11,-1-4 11,0-6 0,0-3 34,-1-7 10,-1-4-44,-1-4 0,0-7 90,-1-1-135,-1-5 45,-1 2 0,0-3 135,0 2-135,0-1-45,0-1 101,0 2-56,1-2 594,0 0 863,0 0-1368,-1 1-122,0-1 33,0 3 0,0-1-101,0 2 213,0 3-112,0 4 0,0 2 11,0-1-78,0-1 67,0-5 0,0-3 11,0-2-1490,0-1-3238,3 0 4717,8-11 0,-6 9 0,6-9 0</inkml:trace>
  <inkml:trace contextRef="#ctx0" brushRef="#br0" timeOffset="-153378">5752 15573 19437,'43'-6'986,"2"1"-908,4 3 258,3 1-246,8-5 56,14 1 302,25-4-431,-38 5 0,4 0-1774,10-1 1,2 0 1767,8 1 0,0-1-11,4 1 0,1 0 116,1 0 0,1 0-83,-2 0 1,0 1-40,-1-1 1,0 0 5,-5 2 0,-1 1-654,-4 0 0,-1-1 620,-6 2 1,-1 0 33,-4 0 0,0 0-64,-1 0 0,-1 0 58,-1 0 1,0 0 66,0 0 1,1 0-56,-1 0 0,1 0-6,0 0 0,1 0 0,2 1 0,0-2 588,4 1 0,0-1-588,2-1 0,0 0 0,2 0 0,-1-1-11,-1-2 0,0 0 50,-2 0 0,1 1-39,-1-1 0,0-1 0,0 0 0,1 1 17,1 0 0,0 0-90,-1 0 0,1 0 73,-1 1 0,1 1 0,-2-1 0,0 2-11,0 0 0,1 1 106,-1-1 0,0 1-95,-1 1 0,0 0 0,-1-1 0,-1 0 0,-2 1 0,-1 0-51,-1 0 1,0 0 50,0 0 0,-1 0 0,1 0 0,-1 0-6,1 0 1,-1 0 94,-1 0 1,0 0-129,-3 0 0,0 0 39,1 0 0,-1 0 0,-1 0 0,0 0-84,2 0 0,0 0 123,-1 0 0,0 0-39,1 0 0,0 0 0,0 0 0,1 0 67,0 0 1,-1-1-113,2 0 0,0 0 45,1 1 0,0-1 0,0-1 0,0 0 11,1 1 0,-1 0 17,0-2 0,-1 0-28,0 1 0,0 0 0,-1-1 0,1 1 34,-1 0 0,0 0-90,1 0 0,-1 1 56,0-1 0,0-1 0,-2 1 0,0 0-40,0 0 1,0-1 84,-1 0 0,-1 1-102,2-1 1,1 1 56,-1-1 0,0 0 0,2 0 0,-1 0-17,-1 1 0,0-1 17,-1 1 0,0 0 726,-2 1 1,-1 0-727,0 1 0,-1-1 73,0 1 0,-1 0-73,0 0 0,0 0 0,-1 0 0,0 0 0,-1 0 0,0 0-28,-1 0 0,0 0 33,0 0 1,-1 0-6,50 0 0,-50 0 0,1 0 134,48 0-134,-47 0 0,0 0 0,-1 0 0,1 0 11,1 0 1,-1 0 32,-1 0 1,-1 0-45,48-1 0,-5-1 391,-5-2-301,-3-1-101,1-1 11,0 0 0,1 0-56,0 2 56,2 0 0,3 1 0,5 0 50,-47 0 1,1 1-23,-1 1 0,0-1-28,48-4 0,-5 3-68,-5-3 102,-1 3-34,1-2 0,2 1 78,5 0-100,5 0 22,-48 2 0,0 0 0,1 0 0,0-1-51,0 1 1,1 0 61,-2 0 1,1 0-12,-1 1 0,0 0 0,0 1 0,1-1 28,2 1 0,0 0-28,2 0 0,0 0 0,4 0 0,0 0 0,3 0 0,0 0 39,3 0 0,1 0-6,2 2 1,0 0-34,3 0 0,1 1 17,1 1 0,1 1 44,0 0 1,0-1 0,-1 0 0,-1-1-62,-1 1 0,-2-2-150,-4 0 1,0-1 149,0 0 0,0 0 33,0-1 1,-1 1-34,1 0 0,0 0 0,-2 0 0,-1-1 33,-1 1 1,-2 0-73,-6-1 0,0 0 93,-4 0 0,0 0-54,41 0-56,-7 0 168,-8 0-112,-10 0 0,-7 0 22,-2 0-111,4 0 89,8 0 0,10 0-23,9 0 102,10 0-79,-45 0 0,0 0 24,2 0 1,1 1-3,0-1 0,1 0 28,-3 1 1,0 0-51,-3-1 0,-2 0 0,46 0-45,-10 0 169,-9 0-124,-9 0 0,-10 0 67,-4 0 1014,-3-3-1081,-1-2 0,0-2-56,0-3 179,0 0-123,6-1 0,2 2 0,1-3 67,-1 3-44,-3 0-23,-3 3 11,-1 2 79,-3 2-102,1 1 12,-1 1 0,-2 0 34,0 0-34,-6 0 0,-1 0 0,-4 0 134,1 0-134,2 0 703,5 1-703,1 2-23,0 0 46,-1 3-23,-4-3 0,0 1 145,-5-1-167,1 0 22,-2 0 0,-1 2-45,-3-2 45,-4 1 0,0 0-11,-1 0 134,-1 1-190,-1-1 67,-3 1 0,-2-1-90,-3 1 157,-3-1-67,-1 0 0,-2-1 45,-2 0-78,-3-2 33,-2 1-135,-1-2-672,0 4-111,-17 6-2814,-19 5 3732,-26 0 0,21-5 0,4-8 0</inkml:trace>
  <inkml:trace contextRef="#ctx0" brushRef="#br0" timeOffset="-150708">12948 2979 20009,'-64'-17'369,"3"3"-201,31 23-168,-10 7 0,-4 13 179,-6 9-179,2 3 0,3 4-67,4 0 190,8-2-156,8-2 33,12-2 0,6-3 11,5-4 56,12-1-67,9-2 45,16-4 78,11-3 35,8-7-158,2-4-617,4-7-515,-2-3-2207,-4-6-4907,-8-8 8246,-7-10 0,-19 8 0,-6 0 0</inkml:trace>
  <inkml:trace contextRef="#ctx0" brushRef="#br0" timeOffset="-150379">12948 3014 16221,'5'14'3272,"-2"-2"-3115,-3-12-22,0 0-135,-1-5 0,10 11 22,3 3 124,13 19-146,-2 7 0,0 7 11,-6 6 78,-7 3-89,-4 4-3425,-5-2 3425,-3-1-762,-10-4-370,-2-10-224,-10-9-279,2-14-3453,-1-7 5088,3-9 0,9 0 0,3-1 0</inkml:trace>
  <inkml:trace contextRef="#ctx0" brushRef="#br0" timeOffset="-150137">12842 3155 20177,'46'54'212,"-4"-6"-212,-15-13 112,0-5-168,-4 0 56,-2-4-784,-2-1-1087,-7-3-1065,1-6 2936,-4-5 0,-4-6 0,-1-3 0</inkml:trace>
  <inkml:trace contextRef="#ctx0" brushRef="#br0" timeOffset="-149657">13336 2944 22339,'-6'63'134,"1"0"-111,5-6-23,0-1 22,0-3-33,0-4 11,0-6 0,0-4-11,0-8 157,0-6-202,0-5 56,0-7 0,0-4-68,0-2 68,2-4 0,0 2-22,5 0 134,0 0-112,4 2 0,1-2 0,5-1-33,0-2 44,6-1-11,3-1 0,3 0 56,3 0-112,-6 0 56,-2 0 0,-8 0-34,-7 0-112,-2 0-750,-5 0-930,-1 3-2567,-1 1 4393,-1 3 0,1-3 0,-2-1 0</inkml:trace>
  <inkml:trace contextRef="#ctx0" brushRef="#br0" timeOffset="-148772">14218 2979 22014,'-44'-3'11,"3"1"-11,8 2-33,4 3-12,-1 6 45,6 5 0,3 4-23,6 1-77,5-4 100,5 1 0,3 0-56,2 4 89,1 6-33,11 7 0,9 6 135,14 4-180,5 0 45,3-1 0,-2-4-45,-2-2 101,-8-3-56,-9-5 0,-4-3 90,-11-3-214,-1-2 180,-5-1-56,-1-3 79,-2-2 33,-11-5-34,-6-5-78,-12-3 45,-3-2-79,-6-10 34,0-6-22,-2-11 0,5-4-729,3 1-33,8 3-774,5 2-1534,12 7-4102,4 0 7194,17 1 0,-9 8 0,9 1 0</inkml:trace>
  <inkml:trace contextRef="#ctx0" brushRef="#br0" timeOffset="-148273">14536 2838 22642,'-12'72'34,"2"0"-34,9-4 89,1 2-156,0-1 67,0-5 0,4-8 34,0-11 100,3-10-123,-1-11-11,-1-6-337,-1-9 214,-1-2-392,-2-6-34,1 1-7249,-2-2 7798,0-8 0,0 6 0,0-6 0</inkml:trace>
  <inkml:trace contextRef="#ctx0" brushRef="#br0" timeOffset="-147934">14571 2873 21028,'-12'-70'-23,"8"14"23,18 53 0,11 2 0,7 2 23,4 13-158,-1 5 135,0 15 0,-4 4-22,-4 4 44,-8 3-22,-8-2 0,-6-1 90,-5-4-90,-8-2 0,-7-3 0,-13-4-34,-6-2-850,-4-4-1324,5-6-1926,4-5 4134,11-6 0,10-3 0,5-3 0</inkml:trace>
  <inkml:trace contextRef="#ctx0" brushRef="#br0" timeOffset="-146753">14571 2873 20457,'-5'59'-112,"-2"1"112,-2-10-45,0 9 190,0 6-156,3 2 11,3 3 0,2-4-67,1-1 78,0-10-11,0-6 0,0-10 101,0-10-123,0-7 22,0-7 0,0-6 11,1-5 34,0-2-12,0-2 68,-1 1-45,0-1-56,0 3 11,0-3 0,0 3 169,0-3-2242,0 2-1579,0-6 3641,0-8 0,0 6 0,0-5 0</inkml:trace>
  <inkml:trace contextRef="#ctx0" brushRef="#br0" timeOffset="-144451">12066 3967 13678,'62'0'500,"0"0"1,1 0-1,-1 0 88,-11 0 0,0 0-498,11 0 0,4 0-381,11-1 0,2 2 313,8 1 1,2 1 5,6-1 0,2 1-28,-30 0 0,1 0 0,0 0-873,2-1 1,-1 0-1,1 0 899,0 0 0,0-1 1,0 0-27,-2 0 0,0 0 0,-1-1-17,33 1 0,-1 1-790,-6-2 0,-1 0 807,-3 1 0,0-1-12,-7 0 1,-2 0-9,-8 0 1,-3 0 36,-11 0 0,-3 0 39,22 0 243,-30 0-299,-25 0 1737,-14 0-1625,-7 0 3287,-1-1-3399,0 1-44,0-2 44,0 1-90,0 1 79,0-2-180,0 6-694,-4 7-1546,-2 3 2431,-3 2 0,2-6 0,3-5 0</inkml:trace>
  <inkml:trace contextRef="#ctx0" brushRef="#br0" timeOffset="-141882">6986 4319 19269,'-36'66'303,"6"-3"-303,27-10 22,1 0-22,1-3 0,1-2 23,0-11-23,0-3 0,0-9-718,0-4-459,0-5 181,0-5-551,1-3-739,2-4-1590,1-2 3876,0-8 0,-3 4 0,1-4 0</inkml:trace>
  <inkml:trace contextRef="#ctx0" brushRef="#br0" timeOffset="-141590">6951 4178 16243,'6'3'3273,"-2"0"-3262,-4-3 90,0 0 33,8 6-33,9 9 11,12 12-78,7 9 122,4 6-156,0-2 0,1 0-56,-2-4 247,0-5-191,-8-1 0,-1-5-437,-7-3-124,-2-4-1019,-2-6-22,-3-5-762,-2-4-3966,-2-1 6330,-3-14 0,-3 9 0,-3-9 0</inkml:trace>
  <inkml:trace contextRef="#ctx0" brushRef="#br0" timeOffset="-141375">7445 4108 19874,'-15'88'-89,"4"-4"111,11-20 112,0 1-268,3-3 78,3-4-1692,3-9-112,1-8-4034,-1-8 5894,0-9 0,-6-12 0,1-5 0</inkml:trace>
  <inkml:trace contextRef="#ctx0" brushRef="#br0" timeOffset="-140690">7621 4637 20445,'22'-50'17,"0"0"0,18-40-174,-14 40 68,-3 0-371,-3 1 124,-5 1-314,-7 2 460,-3 4 145,-5 3 11,-1 3-33,-10 6 134,-4 5 325,-10 7 270,0 5-315,-1 4 123,4 3-134,4 3-324,4 2 77,3 1-89,0 1 0,0 11 79,0 8 10,3 19-21,2 7-68,3 12 56,1 5-22,2 5-1,6 3-33,3-1 23,6-3 178,0-8-156,1-13-45,-4-12 0,0-12 45,-2-8-45,-3-6 0,-2-4-11,-2-2 111,0-2-55,1 0-45,2-7-168,2-6 101,1-10-247,0-7 67,0 0 79,0 0-67,1 4 112,-2 6 101,0 5-79,-3 9 56,1 4-157,0 2 158,1 5-12,2 9 112,0 10-90,1 10 34,-1-1 0,3 2 0,0-5 22,0-3-22,0-8 0,0-1-22,-3-9-550,2 0-1792,1-6-2689,4-2 5053,3-10 0,-8 7 0,-2-8 0</inkml:trace>
  <inkml:trace contextRef="#ctx0" brushRef="#br0" timeOffset="-140302">8080 4602 20412,'-65'26'112,"14"-2"-157,40-4-22,7-2 67,3 0 0,1-2 134,2-1-33,10-1-202,5-4-22,8-4-157,2-3 224,-2-5-112,-2-10 112,-4-7 0,-6-9 45,-5-3 0,-4 4 11,-4 4 0,0 7-146,0 7 146,0 5-11,0 2-12,-3 2-168,1 0 147,-2 0-1,2 7 45,1 3-23,1 7 57,0 2-34,5 0 134,3-4-134,6 0-1557,1-8-2253,-2-1 3810,0-5 0,-6-1 0,-2 0 0</inkml:trace>
  <inkml:trace contextRef="#ctx0" brushRef="#br0" timeOffset="-140019">8115 4637 21835,'54'68'29,"0"0"1,-4-6 0,-13-5-74,-31 0 156,0-4-112,0-6 0,-1-6 78,-1-11-168,-1-8 90,-1-9-380,-1-7 133,-1-3-515,0-3-560,0-11-1457,0-12-3731,-1-22 6510,-2-18 0,1 25 0,-1 4 0</inkml:trace>
  <inkml:trace contextRef="#ctx0" brushRef="#br0" timeOffset="-139765">8292 4355 20681,'54'-10'-90,"-8"12"-22,-29 36 112,-7 5 0,-4 7-45,-5 0-67,-1-1 101,-11-1-392,-3-6-718,-11-4-414,-5-9-1625,-1-8 3160,-1-10 0,13-7 0,6-2 0</inkml:trace>
  <inkml:trace contextRef="#ctx0" brushRef="#br0" timeOffset="-139418">7974 4178 16670,'-1'-2'4044,"0"1"-2968,1 1-863,-2-29-146,2 19-22,1-23-45,4 27 89,1 2-212,3 0 123,-2 2-56,2 1-33,1 1-449,1 0 0,1 0-33,0 6-483,0 10-459,1 13-201,-2 15-2342,2 10 4056,-3 9 0,-3-27 0,-2-5 0</inkml:trace>
  <inkml:trace contextRef="#ctx0" brushRef="#br0" timeOffset="-139212">8045 5131 17230,'0'0'0</inkml:trace>
  <inkml:trace contextRef="#ctx0" brushRef="#br0" timeOffset="-138687">8750 3896 21891,'-5'72'381,"1"5"-113,4-1-268,0 10 113,3 9-102,4 2-11,5-4 0,3-10 12,0-15 178,-2-15-168,-2-13-22,0-11 0,-4-8-168,0-8-180,-3-6-290,-2-3-45,1-1-572,-3-1-5267,0-1 6522,0-15 0,0 10 0,0-10 0</inkml:trace>
  <inkml:trace contextRef="#ctx0" brushRef="#br0" timeOffset="-138487">8644 4390 18642,'1'8'3114,"0"-3"-2901,-1-5-179,0 0-101,21-11 67,5 8-706,22-9-829,1 12-3160,-1 5 4695,-2 8 0,-20-5 0,-8 4 0</inkml:trace>
  <inkml:trace contextRef="#ctx0" brushRef="#br0" timeOffset="-138088">9068 4743 18989,'65'-42'179,"-11"-1"-168,-36 6-56,-8-5 45,-4-2 0,-5 5 56,-1 7 0,-6 9 583,-7 8-291,-8 8-304,-5 3 102,0 4-112,-1 6-34,6 8 145,5 11-111,5 10 335,7 7-290,3 1-45,6 2 168,8-4-135,9-5-67,8-5 235,1-8-190,2-10-45,-1-6-616,0-5-1077,-4-5-1758,-2-12-4672,-6-9 8123,-2-13 0,-10 15 0,-3 4 0</inkml:trace>
  <inkml:trace contextRef="#ctx0" brushRef="#br0" timeOffset="-137708">9350 4461 16804,'11'19'3753,"-1"-3"-3596,-10-16 460,0 0-595,0 33 191,0-9-213,1 27 56,2-20 90,2-2-146,1-7 22,-2-6 68,2-5-1,-3-7-178,4-3 33,-1-2-348,5-14 315,-1-8-202,1-18 291,-2-2-180,-1 1 269,-3 5-145,2 10 56,-4 9-257,3 8 122,-1 7-33,0 2 135,3 7-12,2 9 45,1 11 67,3 8-44,-3 2 111,1-3-78,-6-3 11,0-8 23,-5-3-90,1-2-538,-2-4-1748,0-1-1714,-2-6 4000,-3-2 0,2-4 0,-2 0 0</inkml:trace>
  <inkml:trace contextRef="#ctx0" brushRef="#br0" timeOffset="-137314">8962 4143 23213,'23'-47'191,"0"7"-259,1 25 68,-3 0-11,0 3-101,-5 0-157,-1 6 213,-6 2-44,0 2-113,-4 2 55,3 0 158,5 4 0,3 8-157,7 6-11,4 11-436,1 1-1178,0 2-2532,-4 2 4314,-2-2 0,-12-13 0,-2-6 0</inkml:trace>
  <inkml:trace contextRef="#ctx0" brushRef="#br0" timeOffset="-136264">10302 4425 13992,'0'0'0</inkml:trace>
  <inkml:trace contextRef="#ctx0" brushRef="#br0" timeOffset="-135612">10338 4143 21331,'-45'-27'22,"-1"5"-89,6 22 67,-3 3 0,7 6-34,5 3 34,10 5 0,8-2-56,7-1 180,3 1-124,3 5 0,4 8 11,13 8 112,9 10-101,18 6-22,3 3 0,4 1 90,-5-7-112,-7-4 22,-9-10 0,-10-5-34,-9-6 68,-6-5-34,-3-1 11,-2-4 101,-3-1 45,-8-6-157,-9-3 0,-10-4 44,-6-2 12,-1-12-56,-2-7 0,3-11-560,5-5-11,9-2-684,10-4-1591,6 3-639,17-1 3485,10 6 0,-6 13 0,4 7 0</inkml:trace>
  <inkml:trace contextRef="#ctx0" brushRef="#br0" timeOffset="-135318">10585 4143 17846,'5'18'3966,"0"-4"-3495,-5-14-359,0 0-157,0-7 67,0 17-22,0 8 168,0 28-55,0 17-113,0 9 0,5 4 67,2-5-44,4-8-23,1-10 0,-1-14-56,-2-11 56,-2-12-147,-2-7-301,-1-6-392,-2-2-896,-1-10-1884,-1-13-3427,0-20 7047,0-17 0,0 24 0,0 3 0</inkml:trace>
  <inkml:trace contextRef="#ctx0" brushRef="#br0" timeOffset="-135061">10585 4037 21096,'38'-21'-124,"-1"11"124,-4 24 0,-3 11-90,-2 9 248,-8 7-226,-7 3 68,-8 5 0,-3 2-101,-14 2 79,-6-1-818,-13-4-1290,-1-5-3248,1-11 5378,7-7 0,10-14 0,6-5 0</inkml:trace>
  <inkml:trace contextRef="#ctx0" brushRef="#br0" timeOffset="-134098">11678 4425 21969,'-4'60'101,"0"6"22,5 8-112,4 2-11,2-4 0,1-5 23,2-7-1,-2-9-22,1-14 79,-2-12-79,-1-10-34,-3-9-123,-2-4-100,-1-2-236,0-8-1076,0-11-1501,2-17-3665,-1-15 6735,5-7 0,-4 23 0,2 7 0</inkml:trace>
  <inkml:trace contextRef="#ctx0" brushRef="#br0" timeOffset="-132929">11714 4249 5665,'7'15'3429,"-1"-3"-472,-6-12-1758,0 0 344,-3-8-1218,2 6 591,-1-6-714,3 8 3571,10 0-3650,7 0 213,10 0-336,7 0 89,-1 0-89,8 0 180,2 0-180,7 0 0,5 0 56,8 0-124,10 0 136,8 0-35,10 0-10,5 0 77,0 0-100,-1 0 0,-6 0 68,-7 0-169,-9 0 101,-7 0 0,-5 0 11,-3 0 113,2 0-124,0 0-3392,1 0 3470,1 0-111,2 0-584,-1 0 617,4 0-33,-1 0 66,-1-1-33,-2 0 0,-5 0 11,-3 1-123,-3 0 146,-5 0-34,2 0 0,2 0 22,8 0-33,7 0 11,2 0 0,4 0-79,-1 0 135,-1-1-1170,22-6 1182,-27 0-93,10-4 25,-30 3-45,17-2 45,22 1 0,3 1 2257,10 5-2313,-25 1 56,-10 2 2432,-11 0-2488,-15 0 168,-9 0-112,-9 0-68,-1 0 236,1 0 191,7 0-326,14 0-33,16 0 101,13 0-101,8 0 0,-4 0-11,-6 0 123,-12 0-157,-13 0 45,-12 0 0,-13 0-22,-6 0 122,-5 0-44,1 0 0,2 0 112,2 0-44,3 0-113,1 0 45,6-2-45,4-1 79,5-3-90,2 2 0,-4 2 44,-7 2-88,-9 0 88,-7 0-44,-3 0 12,-2 0-12,1 5 0,3 8 33,3 13-145,2 11 112,-1 10 0,4 11 23,-1 8 77,5 8-122,-1 2 22,1 3 0,1-4-22,-4-7 22,-1-11 0,0-12 44,-4-14 68,0-10-33,-2-9-79,-1-4 0,-1-5 78,0-2-78,0 0-672,1 1-1423,-2 2-5816,0-2 7911,-1 1 0,-2-3 0,0 0 0</inkml:trace>
  <inkml:trace contextRef="#ctx0" brushRef="#br0" timeOffset="-131753">11960 4919 18149,'43'-15'1490,"2"3"-1288,0 8-79,10 1 246,8 1-234,13 1-90,16 1 117,-40 0 0,0 0-156,5-1 0,1 2-706,2 0 1,1 0 699,-1 1 0,0 1 16,0 1 1,0 1 6,0-1 0,-1 1-23,0 0 0,0-1 16,-2 0 1,0-1-17,-1 0 0,-2-1 0,-1 0 0,-1-1 0,0 0 0,-1-1-56,49 0 191,-4 0-236,-5 0 101,-8 0-166,-6 0 76,-4 0 158,-3 0-68,2 0 0,0-2 44,6-2-112,1-3 68,3 1 0,-3 0 0,-6 2 12,-7 1-12,-6 1 0,-7 1 439,-3 1-428,-2 0-11,2 0 0,4 1-44,5 2 167,6 0-179,4 1 56,4-2 0,-2 1 112,1-2-112,-5 1 0,-5 1 112,-3-3 11,-2 3-78,-1-3-45,2 1 0,0-1 67,1 0-2529,1 0 2462,-2 0-62,-2 0 185,-5 0-67,-8 0-56,-9 0-247,-10 0 292,-9 0 22,-6 0-56,-5 0 2970,-1 0-2869,0 0 678,0 0-790,1 0 474,-1 0-575,2 0 101,-2 0 0,-2 0 0,0 0-179,-1 0-852,-5 8-1624,-21 5-5279,-16 8 7934,-30-4 0,31-5 0,2-8 0</inkml:trace>
  <inkml:trace contextRef="#ctx0" brushRef="#br0" timeOffset="-131100">11608 4284 16916,'50'0'1054,"-4"1"-1054,-10 2-80,-3 2-177,-1 3-2477,-2 1 2734,1 3 0,-14-7 0,-4 0 0</inkml:trace>
  <inkml:trace contextRef="#ctx0" brushRef="#br0" timeOffset="-130280">11819 4990 17274,'40'-19'-112,"-2"4"-459,-8 15-2420,4 0 2991,9 0 0,-19 0 0,-2 0 0</inkml:trace>
  <inkml:trace contextRef="#ctx0" brushRef="#br0" timeOffset="-128900">16758 4178 21443,'-10'83'-34,"3"1"34,1-2-89,5 3 212,-1-1-123,2-7 0,0-10 0,0-11-11,3-10 100,-1-10-89,2-11 0,-1-9 135,-1-8-91,0-6-44,-1-2-3787,0 0 627,-1-6 3160,1-7 0,0 4 0,0-1 0</inkml:trace>
  <inkml:trace contextRef="#ctx0" brushRef="#br0" timeOffset="-128233">17358 4284 21219,'-86'-25'-79,"12"13"23,49 28 56,7 10 0,8 2-90,6 5 281,2-2-258,9 5 67,9-1 0,11 3 56,9-1-56,2-1 0,-4-5-56,-4-3 246,-8-4-380,-7-1 134,-8-2-482,-4 1 269,-3-1-33,-12-1 201,-7-4 67,-14-5-179,-4-6 180,0-3-673,4-5-942,6-7-335,10-5-3989,9-7 5972,5 0 0,3 11 0,0 2 0</inkml:trace>
  <inkml:trace contextRef="#ctx0" brushRef="#br0" timeOffset="-127834">17605 4637 16468,'2'11'2050,"0"-3"-1747,-2-8-158,0 0 225,22-16-303,-15 9 35,17-10 222,-22 11-144,-1-1-158,-1-4-22,-9-2-11,-9 0-124,-13 5 135,-6 3 0,0 4-33,2 4 66,6 6-77,6 7 44,6 6 0,9 4-157,3-1 235,5 2-78,9 1 146,9-3-57,12-1-21,10-6-68,2-6-662,4-6-1097,0-3-2196,2-3 3955,-1-3 0,-20 2 0,-6-1 0</inkml:trace>
  <inkml:trace contextRef="#ctx0" brushRef="#br0" timeOffset="-126992">18063 4637 19527,'-56'-34'470,"8"7"-402,41 27 167,-1 0-235,4 0 0,1 0 22,1 0 79,2 0-23,-4 0-145,-2 0 67,-4 0 0,-5 0-45,3 0 124,-3 0-202,3 2 100,0 4 23,2 6 45,-1 3-45,5 2 0,1-1-123,3 0 347,1-1-235,1 2 11,0-1 0,2 0-34,6 2 101,2-1-67,7-4 146,-2-1-68,1-5-33,-1-1-45,0-3-190,-1-2 100,1-2-380,0-11-225,-1-10 168,-2-13-336,-5-7 729,-2 0 10,-4 6 124,-1 8 112,0 10 68,0 8 324,0 5-291,0 4-123,0 1 459,0 4-190,-3 8 44,0 7-67,0 8-303,0 3 191,3-2-224,0-1 101,0-4-45,3-6-45,0-2 68,3-4-158,0-3-100,0 0-470,0-4-685,-2 1-806,2-4-2499,-3 1 4639,3-2 0,-4 0 0,0 0 0</inkml:trace>
  <inkml:trace contextRef="#ctx0" brushRef="#br0" timeOffset="-126616">18134 4637 20871,'10'49'90,"0"-6"56,-7-28-79,0-3-67,1-6 34,-2-3 290,0-2-324,0-2 0,1-12-11,1-5 34,-2-13-135,2 0 112,-3 1 0,0 4-90,0 3 90,0 5 0,3 5-34,-2 4-325,5 5 12,-1 1-392,4 3-1098,3 0-91,4 11-2957,5 3 4885,3 10 0,-10-9 0,-1-5 0</inkml:trace>
  <inkml:trace contextRef="#ctx0" brushRef="#br0" timeOffset="-126345">18593 4531 17386,'-7'-2'3059,"1"1"-2846,6 1 281,0 0-483,-71 20 22,45-4 23,-51 15 56,65-9-112,8-2 0,1-1 56,3-1 146,5 1-168,10-2 22,8-1-56,12-6-12,5-4-581,4-3-841,1-3-1659,-8-5-2431,-6-2 5524,-13-3 0,-8 3 0,-7 3 0</inkml:trace>
  <inkml:trace contextRef="#ctx0" brushRef="#br0" timeOffset="-125747">18592 4531 22676,'69'-53'-60,"0"1"0,-6 4 0,-13 3-108,-23 1-672,-10 1-35,-9 3 607,-5 4 122,-3 5 56,-8 10 146,-6 6-56,-9 8 863,-1 4-807,1 1 79,5 2-23,0 7-34,2 8 337,1 13-393,3 11 146,4 13 78,6 6-234,2 8 111,0 1-123,6-3 180,3-9-215,4-5 35,0-12-3392,-2-6 3381,-1-9 158,-2-7-147,-1-7 0,-2-4 44,-2-3 180,-2-1-224,0-1 3482,2 0-3415,3-10 34,4-5-202,1-10 79,1-2-213,-2 3 179,-1 3-157,0 5 66,0 7 136,0 3-258,0 5 247,3 1-90,-2 12 90,4 8-135,-4 15 157,0 6 0,-1 1-45,-1 0 179,-1-6-156,-2-5 22,-2-9-67,-2-6-34,-1-6-1490,0-5-1087,0-2-4673,-5-3 7351,-7-9 0,4 6 0,-3-6 0</inkml:trace>
  <inkml:trace contextRef="#ctx0" brushRef="#br0" timeOffset="-124278">16829 4037 18776,'63'-13'190,"-3"3"-246,-20 10 157,6 0 190,9 0 24,3 0-282,5 0 102,-1 0-135,0 0 44,6 0 46,5 0-12,9 0-55,7 0 89,1 0-23,-3 0-89,-4 0 0,-9 0 79,-5 0-57,-9 0-22,-3 0 0,-2 0 67,3 0-33,4 0 44,9 0-78,7 2 157,5-1-246,2 4 89,-4-2 0,-7 1-34,-8-2 146,-5 0-112,-2 0 0,1 1 11,3-1 23,4-1-34,5-1 0,-2 0-23,-6 0 113,-10 0-45,-14 0-45,-15 0 0,-9 0-45,-7 0 45,-2 0 0,-1 0-22,1 0 78,-2 0-56,-1 0 0,-2 0 44,-1 0 595,-1 0-661,0 1 179,0 1-303,0 2 146,0 6 0,0 5 11,0 13 12,0 9-23,3 13 45,3 12 33,4 8 124,5 9-202,2 3 0,1-3-23,-2-5 124,-1-9-101,-2-8 0,-4-10 67,0-8-67,-4-7 0,-1-6 0,-1-5-22,-1-5 44,0-7-44,-1-3-505,0-5-1901,-1-1 1,0 0-1</inkml:trace>
  <inkml:trace contextRef="#ctx0" brushRef="#br0" timeOffset="-123163">16758 5060 18070,'59'0'12,"-4"0"122,-18 0-134,7 0 0,11 0 34,9 0-135,8 0 179,5 0-78,2 1 135,4 0-124,3 1 134,3-1-145,5 1 23,-2 1 10,1 0-33,-1 2 0,-1-4 79,0 2 10,-2-1-111,-1 1 22,0 0 0,0-2 90,1 1-3482,-2-2 3392,-4 0-455,-6 0 578,-5 0-112,-4 0-11,-6 0 0,2 0-381,-3 0 448,1 0-67,0 0 0,-3 0 20,-6 0 148,-8 1 2897,-8 1-3054,-9-1 633,-3 2-610,-5-1-34,-1 1 335,-1-2-212,-1 2 19,1-3-97,-1 1-45,-1-1 437,-4 0-403,-2 0 234,-4 0-44,-3 0-190,-1 0-146,-2 0-179,0 2-1177,-3 2-684,-4 5-2027,-2 2 4179,-1-1 0,5-4 0,3-3 0</inkml:trace>
  <inkml:trace contextRef="#ctx0" brushRef="#br0" timeOffset="-122657">19651 4919 19034,'-4'48'268,"1"-4"-268,3-7 112,0-4 1,0-3-46,0-5-67,0-6-448,0-3-303,0-4-616,0-3-953,0-4 2320,0-2 0,0-3 0,0 0 0</inkml:trace>
  <inkml:trace contextRef="#ctx0" brushRef="#br0" timeOffset="-121860">16688 4849 17902,'18'63'112,"-4"-8"-156,-14-27-999,0-3-3786,3-4 4829,2-3 0,-2-10 0,1-3 0</inkml:trace>
  <inkml:trace contextRef="#ctx0" brushRef="#br0" timeOffset="-91475">6457 13774 19729,'55'6'582,"-4"-1"-582,-17-5 0,12 0 302,10 0-302,14 0 0,11 0 0,5 0 112,3 0-33,5-2 22,-1-5-68,1-1 69,0-6-91,-9 3-11,-8 2 0,-9 3 78,-4 5-78,-3-1 0,4 2 11,2 0-11,5 0 90,3 0-90,2 0 0,2 0 11,-2 0-123,2 0 112,-5 0 0,-2 0 23,-4 0 156,0 0-258,0 0 79,8 0 0,1 0-78,5 0 78,1 0 0,-2 2 0,-3-2 56,-3 1-34,-5-1-22,-5 0 12,-2 0-136,0 0 158,3 0-34,8 0 0,6 0 101,6 0-202,2 0 101,1 0 0,0 0-247,0 0 270,1 0-23,-2 2 0,0 1 100,-5 0-133,-3 2 33,-1-1 0,-2 0-123,2-1 190,0 0-67,2 0 0,4-1 134,5-1-134,9-1 0,-47 0 0,1 0 0,2 0 0,0 0-51,-2 0 1,0 0 84,-2 0 0,0-1-3341,46-4 3307,-5 0 45,-1-2-490,2 1 445,2 0 0,1 2 22,4-1 62,-50 4 0,1 1-78,0-1 0,0 0-6,2 1 0,0 0 33,-1 0 1,1-1-40,1 1 1,-1 0 5,0-1 0,0 0 0,-2 1 0,1 0-23,44 0 158,-4 0-214,-7 0 79,-2 0 0,-2 0-33,4 0 33,6 0 0,8 0 11,-46 0 0,1 0 22,0 0 1,1 0-29,0 0 1,1 0-6,-2 0 0,1 0 0,-1 0 0,1 0 6,-1 0 0,-1 0-6,1 0 0,-1 0 0,-1 0 0,-1 0-45,48 0 179,-4-1-134,1 1 135,1-3-124,2 3 157,0-2-146,-1 2-22,-1 0 0,-2 0 90,-4 0-79,-4 0-11,-2 0 0,-2 0 56,4 0-56,4 0 0,8-1-28,-48 0 0,1-1 73,2 1 0,1-1-57,1 0 1,0 0 11,2 0 0,0 1 0,1-1 0,-1 1-39,2-1 0,-1 1 78,0 0 0,-2 0-39,0 0 0,-2-1 0,-1 2 0,-1 0 17,-2-1 0,0-1-17,0 2 0,-1-1 0,1-1 0,-1 1 0,1 0 0,-1 0-17,1 0 0,-1 1 45,1 0 0,-1 0-39,48 0 11,-1 0 0,-6 0-11,-1 0 56,0 0-45,8 0 16,-47 0 1,2 0 73,4 0 0,0 0-107,2 0 0,0 0 17,2 0 0,-1 0 81,-3 0 0,1 0-70,-3-1 0,-1-1-11,43-2 0,-7-3-45,-12-1 180,-9 0-158,-6-1 23,-6 2 0,1-1 34,0 2-23,3 2 11,0-1 23,3 2 78,1 2-1029,5-2 906,7 3 0,10-3 23,11 3-18,-44-1 1,1 1-228,0-1 0,1 2 222,-2-1 0,-1 0 135,46 0-225,-10 0-1595,-11 0 1685,-11 0 1363,-13 0-1363,-9-2 0,-7 2-78,-1-1 168,1 1-135,6 0 45,34 0-79,-18 0 1143,28 0-1064,-33 0 0,-2-2 67,-8 1-89,-1-4 22,-1 2 499,7-1-544,7 2 3123,1-1-3078,7 2-56,-2-1 180,5-1-236,-2 3 112,2-1 0,-1 0-34,1-1 236,3-1-202,3 1 0,1 0 56,-3 1-56,-6 0 0,-5 1 0,-4 0-56,-3 0 145,-1 0-111,0 0 22,1 0 674,3 0-696,5 0 78,0 0 215,0 0-271,-1 0 34,-3 0-34,0 0 0,-5 0 45,-2 0-146,-4-3 101,-2 1 0,2-1-45,-1 2 146,5 1-135,-3 0 34,-1 0 0,0 0-123,-2 0 179,2 0-56,-2 0 0,2 0 45,0 0-45,-1 0 0,-6 0 0,-4 0-67,-12 0 145,-5 0-78,-10 0 0,-2 0 101,-5 0-202,-1 0 45,-1 0 67,1 0-11,3 0 0,3 0 90,3 0-101,1 0 11,-2 0 0,-1 1-90,-2 0 146,0 1-56,-1-1 0,-2 0 56,-1-1-101,-1 1 45,3 0 0,3 1-22,7 0 123,9 2-101,8 0 0,10 0 22,2-3-78,0 2 56,-7-1 0,-6-1-22,-9 2 100,-5-3-78,-3 3 0,-1-1 0,-2-1-45,-1 1 45,-3-2 0,-3 0-33,-1 0-303,-2 0-180,0 1-829,0 5-1433,-6 5-3262,-12 2 6040,-12 2 0,8-9 0,3-2 0</inkml:trace>
  <inkml:trace contextRef="#ctx0" brushRef="#br0" timeOffset="-89006">24272 6083 18642,'-20'25'0,"3"9"44,7 28 35,2 7-79,-2 7 0,2 2 179,1 7-45,2 0-122,2 7 447,2-3-447,1 7 279,0 2-291,0-48 0,0 0-307,0 2 0,0 0 312,0-1 1,1-1 129,2 50-135,1-5 0,0-6 11,1-7 247,2-6-158,2-9-404,0-9 337,-1-7 42,-1-6 14,-2-2-89,-3-2 11,-1 2 554,-1 3-509,0 5-56,0 4 0,0 3 101,0 3-146,0-3 45,0-2 0,0-1-56,0-2 89,0 5-33,0 7 124,0 8-24,2 6-66,-2 2-34,1-2 0,-1-7-45,0-5 56,0-4-11,0-7 406,0-4-304,0 0-24,0-2-78,-1 2 0,-1 6-33,-2 0 122,1 8-89,-3 2 0,0 6 90,-1 0-124,-2 0 34,0-5 0,1-9-45,2-5 191,2-7-135,1-1-11,0 0 0,0-2-22,-1-1 63,-1-1-41,0-4-44,1-2 212,3 0-213,-2-3 45,1 3 0,-1 0-67,0-1 67,0 4 0,0-1 56,-1 4 11,1 4-67,-4 1 0,2 5 33,-1-1-89,2-2 56,1 0 0,0-3-22,0 2 156,0 3-156,1 3 22,1 1 0,1 1-11,0 0 11,0 0 0,0 3-11,0 0 89,0 0-112,2-3 34,3-2 0,4-3-134,0-4 145,1 0-11,-1-3 23,0 0 100,0-2-123,-1-2 0,-1 1 0,-2 1-112,0 0 224,-1 1-112,0 2 0,0 1 56,1 0-56,1 6 0,0 4 0,0 8 33,0 4 1,-1 1-34,0-5 0,1-4 123,-3-6-168,1-5 45,-2-5 0,-1-3-11,1-8 112,-2-3-146,1-4 45,-1-4 0,0 0 34,0-3-34,0 1 0,2 1-23,-2-1 46,1 2-23,-1-3 0,0 0 101,0-1-90,2 0-11,-2 2 0,3 1-11,-3 5 111,1-2-122,0 4 22,1-7 0,1 0-56,0-7 56,0-3 0,-1-5 134,-1-2-111,-1-4 313,1 1-111,0-2 559,0 0-740,0 0-44,0 0 0,0 0-56,0 0 90,0 0-56,0 0-359,0 0-22,0 0-393,1 0-1120,2-4-4079,1-17 5995,1-17 0,-3 11 0,-1-2 0</inkml:trace>
  <inkml:trace contextRef="#ctx0" brushRef="#br0" timeOffset="-98910">6810 5907 20177,'42'0'235,"-5"-1"-34,-11 1-167,-2 0-34,3 0 22,-1-1 158,4-1-225,4 1 45,6-1 0,12 2-34,10 0 113,13 0-3471,3 0 3392,-1 0-525,-4 0 514,-6 0 11,-8 0 0,-5 0-101,-10 0 124,-4 0-23,-3 0 3082,0 2-2970,2-2 823,1 3-935,3-3 0,0 1-56,4-1 67,8 0-11,10 0 0,14 0 113,6 0-170,2 0 68,-8 0-11,-10 0 46,-9 0-46,-6 0 0,-6 0-35,-2 2 126,-3-1-147,5 1 56,7-1 0,14-1-12,8 0 91,5 0-113,0 0 34,-4 0 0,-10 0-90,-7 0 90,-13 0 0,-7 0-34,-9 0 125,5 0-91,4 0 0,14 0 22,12 0-22,12-2 0,9-3 0,4-3-22,1-1 156,-7 0-156,-7 3 22,-11 1 0,-7 2-3426,-4 1 3426,-2 1-404,4 1 393,4 0 157,4 0-124,3 0-22,0 0 0,-5 0 11,-3 0 12,-6 0-23,-3 0 0,-1 0 67,2 0-67,8 0 0,7 0 0,6-2-112,2 1 134,0-4-22,0 1 0,-1-2 101,-1 0-146,-3-1 3237,-3 2-3192,2-2-78,-2 2-2654,6-1 2732,3 0-920,2 0 1009,-2 0-111,-2 0 22,-5 2 0,-2 0-34,-4 1 101,-5 0-285,-4 1 218,-8-1 56,-3 3-78,-1-1 22,3-1 0,6 2-56,5-1 145,5 1-89,2 0 0,-1 0 12,-2 0-57,-1 0 45,-1 0 0,0 0-34,1 0 135,3 0-101,4 0 0,6 0 78,4 0-201,2 0 123,-2 0 0,-7-3-45,-3 1 146,-7-2-193,-4 1 92,-5 0 34,-6-1-135,-3 0 101,-3-1 0,0-1 2783,4-1-2660,8 0-134,11 1 11,9 2 0,9-1-56,0 2 56,1 2 1303,-3-1-1303,-3 2 101,-6 0-146,-6 0 45,-5 0 0,-4 0-33,-3 0 44,1 0-11,2 0 0,0 0 89,6 0-3111,1 0 3022,4 0 110,3 0-110,0 0 0,-1 0 0,-4 0 0,-2 0 101,-6 0-123,-3 0 22,-5 0 0,-6 0-79,-2 0 91,-4 0-12,5 0 0,3 0 33,3 0-66,5 0 33,0 0 0,2 0-68,-1 0 136,0 0-80,-2 0 12,0 0 0,-3 0-22,-2 0 22,-6-1 0,-6-2 3459,13-3-3459,-13 1 0,17 0 34,-12 2-101,1 0 67,0 0 0,1-2-45,1 1 168,4-1-123,0 0 0,2 0 0,2-1-56,2 1 56,4 2 0,2 1-22,2 1 145,-1 0-134,-1 1 11,-4 0 0,-6 0-68,-10 0 68,-9 0 0,-8 0-11,-4 0 112,-4 0-135,6 0 34,6 0 0,16 0 224,18 0-179,15-1-3370,11 0 3325,1-3 157,2 2-469,-5-2 312,-2 1 0,-9 2 22,-6-2 57,-6 0-79,-6 0 0,-1-2 134,-4 1-134,-1 1 0,0-3 0,2 2-45,2-1 57,3 1-12,0 2 0,4 1 89,2 1-167,6 0 78,2 0 0,4 0-23,2 0 124,-2 0-101,-3 0 0,-5 0 0,-3 0-45,0 1 45,5 2 0,4 2-11,7 0 3383,0 1-3372,3-1 0,-4-1 56,0-1-112,-3 0 56,-1-1 0,-3 1-11,-3-2 146,-6 1-248,-6 1 113,-6-3-45,5 2 45,-17-1 434,6 0-434,-18-1 146,1 0-191,4 0 45,3 0 0,7 0-124,3 0 147,3 0-23,3 0 0,5 3 79,7 1-79,13 5 0,9 2 0,6 2-68,6-1 101,-2 0-33,-4-3 24,-6-3 110,-13-3-78,-9 0-56,-15-3 0,-11 1 11,-12-1-11,-9 0 0,-4 0-22,1 2 134,2-2-179,9 3 67,4-2 0,5 1-23,4-1 113,0-1-90,1 2 0,-2-1 22,-3 1-111,8 0 89,-11-1-45,2 1 134,-14-1-89,-2 1 0,0 0 34,5 1-79,3 1 45,7 0 0,3 0-33,5 0 133,5 0-100,7 0 0,4-1 56,3 1-212,-1-1 156,-7 2 0,-6-2-56,-7 0 212,-6 0-167,-6-2 11,-6 1 0,-1-1-101,-2-1 101,2 1 0,3-1 0,4 0 101,3 0-90,5 2-11,1-1 0,-1 2-100,-1 0 100,-6 2 0,-2-2-45,-4 3 157,-3-3-112,-1 1 0,1-1 0,3 0-67,1 1 67,1 0 0,-2-1-12,-5-1 68,0-1-179,-4 1 101,0 1 22,0 2-45,-3 0 112,3-3-67,-1 1 0,4-2 101,3 0-202,2-1 101,2 0 0,-1 0-33,1 0 100,-2 0-67,-4 0 0,-1 1 22,-5-1-67,1 3 45,-2-3 0,0 2-22,-3-2 89,1 0-67,-4 0 0,2 1 11,-2-1-67,0 2 56,0-1-11,0-1-67,0 2 111,1-2-33,2 0 0,0 0 23,3 0-12,-4 1-11,0-1 0,-2 2 11,0-2-11,2 0 11,1 1-191,2 1 180,4 1 0,3-2-22,2 1-34,2-2-213,2 0-919,1 0-1556,-5 0-6882,-4-4 9626,-23-13 0,9 9 0,-12-8 0</inkml:trace>
  <inkml:trace contextRef="#ctx0" brushRef="#br0" timeOffset="-97450">6316 6013 19470,'65'-25'102,"1"6"-102,-6 19-1300,2 0-459,4 0-3597,-6 0 5356,-5 0 0,-27 0 0,-8 0 0</inkml:trace>
  <inkml:trace contextRef="#ctx0" brushRef="#br0" timeOffset="-94482">6281 6083 18171,'-8'39'807,"1"0"-662,7-6 57,0 3-124,0 0 169,0-1-247,0 1 123,0-2-44,2 0-12,-1 0-67,4 1 67,-2 0 12,2 2 33,0 1-112,1 0 0,1 3 201,-2 1-145,2 4 0,-4-1-56,2 2 179,-4-2-145,2-2-34,-3-1 0,3-4 34,-1 0 122,1-3-156,-2-2 0,1-2 112,-2 0-112,0-1 0,0 2 0,0-2-44,0 2 88,0-4-44,0 1 0,0 0 57,1 2 44,1-3-101,1 0 0,-2-5-23,1-3 158,-2-2-102,0 1-33,0 2 0,0 0-67,0 3 67,0-2 0,0 1-67,0-3 201,0-2-156,0-2 22,0 3 0,1 1-11,0 6 67,2 0-56,0 1 0,0-1 134,-1-2-190,-1 3 56,-1-4 0,2 1-45,-2-3 45,4 3 0,-2 0-44,2 2 156,-1 5-112,0 2 0,0 4 0,0 2-68,-1 4 124,-1 3-56,-1 5 0,0 1 68,0 3-113,0 1 45,0 1 0,0-1-90,0-2 135,0-4-45,0-2 0,0-2 67,0-3-100,0 1 33,0-1 0,0 2-68,0 1 169,0 0-101,0 0 0,0 1 0,0-2-33,-1 2 33,-1 1 0,1 1-68,-1 2 180,2 1-112,0 1 0,0 1 12,-1 1-46,-1-2 34,-1-1 0,2 0-101,-2-3 236,1-1-124,1-2-11,-2-2 0,3-1-112,-3 0 112,0-2 0,0 0 22,-2 1 113,2 2-147,0 1 12,1 0 0,-1-4-67,0-4 67,1 0 0,1-3-33,1 2 201,0 1-202,0-1 34,0 4 0,0-1-11,0 2 11,0 3 0,0 1-56,0 5 157,0 4-124,0 3 23,0 6 0,0 3-11,0 4 11,0 2 0,0-1-11,0-3 112,0-3-146,0-5 45,0-1 0,0-4-23,0-2 57,0-1-34,0-4 0,0-3 45,-2-5-68,2-5 23,-1 2 0,-1-1-11,1 4 134,-2 0-123,1-1 0,-1-3 34,3-4-56,-3-4 22,2 2 0,-2-2 11,-1 3 67,0 2-89,0 3 11,2 2 0,1 5 34,1 2-34,0 4 0,0-1-101,0-3 258,0-8-169,0-9 12,0-9 0,0-7-56,0-3 112,0-2-56,0 0 0,0 4 45,0-1-22,0 2-23,0 1 33,0-2-78,0 1 45,0-5 0,0-1 34,0-1 44,0-4-78,0 0 0,0 1 34,0-1-79,0 5 45,0 2 0,0 5 0,0 2 79,0 2-113,0-1 34,0-1 0,0-2-101,0 2 112,0 0-11,0 4 0,0 2 124,0 4-136,0 2 12,0 1 0,3 3-78,-1 0 190,3 3-112,0-1 0,-1 1 56,1-4-101,-2-2 45,-2-6-56,2 2 157,-3-9-135,2 6 34,-2-5 0,0 5 12,1 1-12,1 6 0,-1 1-68,2 2 147,-3 2-90,2-5 11,-1 3 0,1-3-23,-1 2 46,2-3-23,0-2 0,-1-8 56,2-3 0,-4-7-56,1-3 11,-1-3 1132,0-1-1759,0-8-1345,3-6-3731,-1-18 5692,2-14 0,-2 18 0,-1-1 0</inkml:trace>
  <inkml:trace contextRef="#ctx0" brushRef="#br0" timeOffset="-84957">6951 6154 8299,'0'0'0</inkml:trace>
  <inkml:trace contextRef="#ctx0" brushRef="#br0" timeOffset="-84525">6951 6154 21969,'-56'79'0,"1"-1"0,2-6 0,16-11 45,39-26 0,10 1-45,7 3 0,12-3 134,5-3-67,0-8-67,0-6-44,-2-7-192,-3-6-1030,0-3-1569,0-3-2946,0-10 5781,1-6 0,-15 3 0,-3-2 0</inkml:trace>
  <inkml:trace contextRef="#ctx0" brushRef="#br0" timeOffset="-83808">7092 6401 12907,'30'-38'56,"-2"3"2394,-9 7-2450,2 0-45,0-2-269,0 0-469,-3 2 1624,-4 0-1156,-7 2 957,-5 3-642,-2 3 2317,-4 3-1790,-4 6 156,-8 2-156,-4 6 134,-3 2-448,1 1 291,1 0-392,2 1-90,2 6 147,0 5-135,1 9 156,2 6-22,2 4-101,3 6 124,3 5-191,3 4 0,2 5 22,1 2 90,8 1-78,-1-1-34,9-2 0,-3-6 33,-1-7-33,0-8 0,-6-9 90,0-8-1,-3-7-89,-2-3 56,3-3 12,0-7-136,4-9-21,2-17-404,1-7 191,0-7-393,-1 5 303,0 6 67,-2 7 67,2 9 124,-3 8 32,0 7-110,1 3 133,0 2-22,4 0 101,0 4 269,0 7-258,4 7 304,-1 6-315,0 1 56,1-1 56,-6-3-34,1-6-156,-4-5-349,0-5-1657,0-4-156,-5-1-4719,3 0 6959,-1-1 0,0 0 0,0 0 0</inkml:trace>
  <inkml:trace contextRef="#ctx0" brushRef="#br0" timeOffset="-83445">7586 6401 20692,'-98'8'426,"21"3"-314,70 11-56,4 2-22,3 1 201,8 2-224,7-3 79,11-2-34,4-6 11,0-6 0,-5-6-67,-4-2 56,-4-10-112,-6-8-90,-1-9-178,-6-8 234,-2 1-538,-2 1 348,-8 8-313,-2 5-416,-7 8 0,-1 5-245,4 4-248,1 1-313,7 2-1872,1 4 3687,4 3 0,1-2 0,0-2 0</inkml:trace>
  <inkml:trace contextRef="#ctx0" brushRef="#br0" timeOffset="-82996">7551 6366 20681,'49'74'70,"0"-1"1,-3-5 0,-13-12-71,-27-31 90,2-5-33,0-4-57,1-10-12,0-2-22,-2-6 34,4-12-56,-2-8 56,0-14 0,-2-3 0,-4 1-67,1 1-34,-3 3-78,0 4-34,0 3 124,2 5 44,1 6 34,1 5-23,0 6-145,2 3 100,2 2 23,3 0 45,1 9-34,2 4 45,1 11 0,0 2 112,-2 3 23,-2 2-135,-3-1 33,-4-2-33,-2 0 23,-3-7-23,0 0-1804,0-6-1199,0-7 3003,-3-3 0,2-5 0,-1 0 0</inkml:trace>
  <inkml:trace contextRef="#ctx0" brushRef="#br0" timeOffset="-82554">7515 7106 19269,'-15'-45'-11,"2"10"-34,12 31-56,-3 2 23,-1 2-79,-1 0 146,1 0-113,4 2 124,-1 1 0,2 1-459,0 2-1424,6-3-6610,2 0 8493,8-3 0,-7 0 0,0 0 0</inkml:trace>
  <inkml:trace contextRef="#ctx0" brushRef="#br0" timeOffset="-79768">8362 6119 15807,'-23'-14'784,"3"2"-515,17 9 291,1 1-560,0 0 134,-1-1 247,1 2-44,-2-1 514,4-1-571,-2 3-178,1-1 211,1 1-817,-2 0 492,-2 0-1456,-2-3 696,-7-3 749,-2-5-279,-2 1 212,4-2 90,2 3 0,5 3 112,3 2-101,1 2 101,2 2 1222,-2 0-1065,1 0 78,1 0 516,-2 0-807,2 7 112,0 5 157,0 9-314,0 7 168,0 4 68,0 6-225,0 4 79,0 5 22,0 4-123,2 1 34,2 4 112,2 1-79,3 5-67,-1 2 34,-2 3-158,0 8 371,1 4 55,2 9-111,1 3-23,0-5-157,1-1-11,-1-7 45,-2-2-79,-2-2 90,-2 0-56,-2-3 0,0-2 45,-1-3 44,1-5-89,0-2 0,1-4-78,0-2 123,0-2-45,0-4 0,0-3 78,-2-3-156,1-4 100,-2 0-22,0-1 0,0-3 11,0-2-11,0-3 0,0-3 45,0 4-56,1 1 11,1 6 0,1 4-123,-2 1 235,1 2-112,-2-2 0,0-2 0,0 1-11,1-6 11,-1 3 0,3-3 78,-1 2-78,-1 1 0,1 2 0,-2 2 34,0 4-34,0 2 22,0 2-22,0 3 0,0 2 168,0 4-213,1 4 45,-1 4 0,2-2-22,-2-3 22,0-9 0,0-5 78,0-5-32,0-4-69,0 0 23,1-1 0,1 1 23,1 0 66,0 4-89,0 4 0,-1 2 23,1 1 22,-1 1-45,-1-2 0,1 0 33,-2-1-10,1 4-23,-1 5 0,0 6 44,0-1-111,2-4 67,-1-4 0,2-7 67,0-1-67,0-2 0,0-3-44,0 1 88,0-2 12,0 4-44,-1-3-12,-1 5 0,0-2 56,0 0-56,1 1 0,0 0 33,2 3-66,0 6 77,0 4-44,-1 8 0,0-2 90,-1-1-90,0-1 0,-2-3 22,3 3-44,-1-2 22,1-2 0,0-4-22,0-6 111,0-3-89,0-1 0,0 0 0,0 3-101,1 1 101,-1 4 0,3 2-44,-3 4 156,3 6-68,-2 7-44,2 8 0,0 2-22,-1-4 22,-1-7 0,-1-10-11,0-7 145,0-6-167,0-6 33,0-6 0,0-6-45,-1-5 45,0-3 0,-1-2 0,0 1 78,-1-1-55,0 3-23,0-2 0,0 2-34,0 1 34,0 1 0,0 3 90,0 2-46,0 5 35,0 0-79,0-2 0,0-3 0,0-5 22,0-3-22,0-3 0,0 2 56,0 0-45,0 4-11,0-1 0,0-4-56,0-3 124,0-5-68,0-2 0,0 0 22,0 0-56,0 2 34,0 1 0,0-1-56,0 2 135,0-3-79,0 1 0,0 0 11,0-2-67,0 2 56,0-2 0,0 2 0,0 1 90,0 2-68,0-1-22,0 1 34,0-2 44,0-2-78,0-5 11,0 0-56,0-3 146,0 0-101,0 0 34,0 0-1625,0 0-1379,3-24 2970,4-24 0,-3 14 0,3-10 0</inkml:trace>
  <inkml:trace contextRef="#ctx0" brushRef="#br0" timeOffset="-77954">8786 6154 21846,'-3'72'11,"-2"-1"-11,1-15-45,-1 0 169,2-7-24,2-8-100,1-9 0,0-9-89,0-11-90,0-5 89,0-5-885,0-2-414,0-14-998,0-7-1277,0-20 3664,0-8 0,0 21 0,0 2 0</inkml:trace>
  <inkml:trace contextRef="#ctx0" brushRef="#br0" timeOffset="-77456">8786 6154 21947,'36'67'37,"1"-1"0,-4-4 1,-3-19-38,-7-37 0,0-5 22,1-2 57,0-12-158,2-12-156,-4-15 33,-2-8 90,-9-3-3481,-4 6 3593,-6 5-123,-1 12 201,0 7-112,0 11 34,0 3 0,0 5 56,0 1 3336,-1 1-3392,-1 0 168,-2 4-56,1 10 314,-1 12-258,2 12-157,1 7 258,1 3-235,0-1-1,0-2-33,1-3 68,3-5-12,1-7-56,2-6-67,1-7-303,-2-5-694,1-6-102,-2-2-1310,2-4-3093,-2-2 5569,5-11 0,-6 8 0,1-7 0</inkml:trace>
  <inkml:trace contextRef="#ctx0" brushRef="#br0" timeOffset="-76972">9456 6366 21264,'-77'11'89,"12"4"-122,37 9 133,7 0-66,5 1-34,7-3 0,4 0 56,4-4 11,4 1-56,8-6-11,7-2 180,9-6-360,5-2 180,-1-6-112,-1-10-33,-3-5-57,-5-11 146,-7 1 11,-3 1 45,-8 5-56,-1 4 56,-3 7 0,0 6 112,0 3 79,0 2-90,0 3-79,0 7-11,0 5 90,0 5-11,0 1-12,1-5-78,2-2-403,2-4-494,1-5-1759,0-3-1175,1-2 3831,3-9 0,-4 7 0,0-8 0</inkml:trace>
  <inkml:trace contextRef="#ctx0" brushRef="#br0" timeOffset="-76490">9385 6119 22070,'34'-5'67,"-2"0"-67,-10 7 45,-1-2 56,-3 0-90,-2-6-11,-1-8-392,-3-11 213,-3-7-595,-5-5-334,-2 2-91,-2 5-572,-2 8-178,-2 12-2937,-2 4 4886,0 9 0,1-2 0,4 1 0</inkml:trace>
  <inkml:trace contextRef="#ctx0" brushRef="#br0" timeOffset="-75885">10020 6083 21992,'-39'-10'134,"2"2"-190,6 7 90,1 1-34,2 8 0,3 3 11,8 8-90,4 2 91,8 0-12,3 0 67,6 2 22,11 1-66,11 6-23,12-2 0,1 3-45,-4-2 45,-6-3 0,-9-3-101,-8-3 124,-6-4-23,-5-1 0,-1-4 33,-10 0-22,-5-7 23,-13-1-68,-3-3 1,-2-9-281,0-6-223,3-9-562,9-4-1691,6 1-224,10 2-3910,5 1 6924,13 6 0,-8 7 0,8 5 0</inkml:trace>
  <inkml:trace contextRef="#ctx0" brushRef="#br0" timeOffset="-75588">10021 6083 21779,'41'46'85,"1"0"1,-4-4 0,-10-2-41,-28 3-45,0-1 0,0-6 56,2-5 11,2-9-67,2-7 0,-2-5-515,1-7 258,-4 0-282,2-3-1455,-1-11-774,-1-9-4122,1-18 6890,-2-6 0,0 15 0,0 7 0</inkml:trace>
  <inkml:trace contextRef="#ctx0" brushRef="#br0" timeOffset="-75340">10161 6048 20535,'30'-10'-45,"-2"7"79,-8 31-101,-4 4 67,-7 5-202,-3 0 157,-6 5-313,-17-3-24,-8-1-872,-17-2-1267,-1-5-5312,3-8 7833,10-7 0,13-10 0,9-4 0</inkml:trace>
  <inkml:trace contextRef="#ctx0" brushRef="#br0" timeOffset="-73351">10796 5942 18014,'4'67'1547,"-1"-5"-1144,-3-19-336,0 4 34,0 7 100,2 5-167,2 8 56,4 10 605,1 9-679,-2-37 1,0 2 72,-1 1 1,1 0-62,0 3 0,0-1-28,-1 0 0,1-1 39,-2-3 1,0 0 83,4 45-145,-3-11 22,-1-5 0,-2-6 112,0-5-112,-2-1 0,2-3 67,-2-2 34,2-3-57,0-2-44,-1-5 23,-1-3-12,-1-5-11,0-2 0,0-3-11,0-1 123,0 1-123,0 2 11,0 2 0,0 2-45,0 0 45,0-1 0,0 1 0,0-2 78,0 0-111,0-2 33,0 0 0,-1 1-23,-1 0 34,-2 3-11,-1 2 0,0 2 124,0 5-24,1 6-100,1 4 0,1 8 101,1 2-90,1 2 68,0-2-79,0 0 56,0-6 68,0-3-124,1-7 22,1-5-89,1-2 179,1-5-112,-1 0 0,2 0 78,-2 1-89,-1 4 11,1 2 0,2 5-22,-2 4 134,3 7-112,0 2 0,0 3 33,1-3-44,-1-5-3370,-1-5 3381,0-4 79,0-4-1,0-2-123,0-3 45,-2 0 0,2 1 101,-1 0-45,-1 0-56,4 0 23,-2 0 77,4 5-21,-3 5-79,1 7 11,-1 3 45,0-2-22,0 0-34,1 0 78,1 4 68,2 2-158,1 2 12,-1-6 0,1-2 112,-2-5-22,-2-4-90,2 0 90,-3-2-34,0 1 56,-2 2-112,-1 2 0,0 4 146,0 9-124,1 5-22,0 5 0,1 0 112,0-10-11,0-9-101,-1-10-2268,0-9 2346,-1-5 2250,0-2-2328,-1-5 0,-2 0 89,0 0 23,0 2-78,1 1 22,1 1 45,1 4-34,0 0-78,-2 2 11,1 0 3388,-2-6-3377,1-4 46,-1-4-57,2-5 44,-2 2 57,0-2-34,0 3-33,0 1-34,0-1 214,0-1-203,0-4 34,0-4-45,0-5 100,0-5-88,0-4-12,0-3 0,0-2 78,0 0-78,0 4 0,0 1-45,0 7 56,0 0-11,0 3 0,0-2 112,0 1-190,0-4 78,0 0 0,0-2-34,0-1 46,0-2-12,0-2 0,0-2-6174,0-1-751,0-21 6925,9-27 0,-7 17 0,7-11 0</inkml:trace>
  <inkml:trace contextRef="#ctx0" brushRef="#br0" timeOffset="-72450">11784 6189 22586,'-20'58'-68,"3"-1"34,17 3 147,0-4-90,3-3-23,-1-7 0,2-12 0,1-9 0,-3-10-80,1-9-54,-1-4-370,0-2 56,0 0-1233,-1-14-1232,0-10-247,-1-21 3160,0-7 0,0 19 0,0 8 0</inkml:trace>
  <inkml:trace contextRef="#ctx0" brushRef="#br0" timeOffset="-72254">11749 6154 14663,'0'0'0</inkml:trace>
  <inkml:trace contextRef="#ctx0" brushRef="#br0" timeOffset="-71766">11925 6612 19056,'34'-25'437,"-3"0"-437,-12 2 56,-4 1 23,-1-4-23,-6 4-56,-2 1 67,-5 3-11,-1 1-56,-1 3 0,-6 1 146,-5 5-102,-6 4 124,-4 3 0,-1 1-89,1 4 134,1 6-113,4 5 1,6 6 22,5 1-55,3-1 145,3 3-213,4 0 34,10 1 89,12-1-90,11-4-33,8-9 0,-1-5-941,-1-5-325,-6-9-2062,-6-7-4661,-6-10 7989,-6-8 0,-9 14 0,-3 4 0</inkml:trace>
  <inkml:trace contextRef="#ctx0" brushRef="#br0" timeOffset="-71332">12243 6366 17868,'-13'-13'3351,"3"3"-3284,10 10-67,0 0 157,-3 13-157,2 2 145,-1 15-133,2-1-12,0 1 78,1 0 68,3-4-281,3-6 135,0-6-336,0-6 336,-2-5 0,1-1 0,-2-2-78,2-7 212,2-6-134,-2-11 0,1-6 23,0-3-135,1 0 123,2 3-11,1 3 0,1 5-56,0 8-56,-3 6 45,1 5-102,-3 3 46,2 7 78,0 9 45,0 10 0,-1 10 34,-1 2-34,-1 3 0,-2-4 67,1-3-235,-4-8-191,1-6-1892,-2-5-1526,0-6 3777,0-3 0,0-5 0,0-1 0</inkml:trace>
  <inkml:trace contextRef="#ctx0" brushRef="#br0" timeOffset="-70911">11925 6154 23908,'35'-40'247,"-4"6"-303,-18 19 56,-2 3-68,-2 3 1,-6 3-180,0 3 124,-2 2-191,2 1 247,7 1-56,4 10 123,9 5 0,4 11 0,4 1-639,1 2-582,-1-3-1367,-7-2-2533,-2-7 5121,-7-3 0,-7-9 0,-3-2 0</inkml:trace>
  <inkml:trace contextRef="#ctx0" brushRef="#br0" timeOffset="-70447">11396 6048 21454,'66'1'470,"-2"-1"-425,-13 0-45,-2 0 0,-2 0-145,-5 0-595,-2 0-1960,-4 0-3508,-4 0 6208,-3 0 0,-14 0 0,-4 0 0</inkml:trace>
  <inkml:trace contextRef="#ctx0" brushRef="#br0" timeOffset="-67944">12737 5942 20345,'11'65'224,"-4"7"-202,-8 3 348,-2 18-85,3-39 1,0 2-1413,0 6 0,0 2 1166,0 5 1,0 1 10,1 3 1,1 1-51,0-1 0,1 0 61,0-2 1,0 0-1,-1-4 1,1 0 5,-1-3 0,0-1-67,-1 0 0,1-1 0,-1 1 0,1-1 120,0 1 1,0 1-121,0-1 0,-1 0 0,1 0 0,0 0 28,0-2 0,0 0 0,1-2 0,-1 0-12,0-3 1,0-1-17,-1-3 0,1-1 0,-1 45 0,-1-4 91,0-3-91,1 1 112,1 3 448,3 4-510,-2-45 1,-1 0-46,3 1 1,-1 0-200,0 2 0,0 0 244,0-3 1,0-1-6,5 48-12,2-5-33,-2-5 34,2-4 1027,-1-4-1005,0-3-56,-2-6 0,-1-1 44,-1-6-66,-2-1 22,1-4 0,-4 4-56,1 0 56,-2 7 0,1 7-11,2 10 112,0 5 237,3 3-338,-2-6 12,1-3 122,1-8-112,-2-5-10,2-4 10,-1-5 23,-1-1 33,-2-3-78,0 2 11,-1 1 135,1 5-2959,0 3 2813,1 2-335,0-1 391,-1-2 112,-1-2-168,-1 1 0,0 0 117,0 0-16,0-6-67,0 0 89,0-6-34,1-2 158,1-5 2866,1-4-3113,1-7 737,-2-4-647,2-4 149,-4-3-228,2 0 78,-2 1-100,1 5 11,1 6 0,1 2-11,0 4 11,0-2 0,-2 5 0,1-1 101,-2 5-112,0-3 11,0-5 0,0-5-12,1-4 12,-1-1 0,3-3-11,-1-3 123,1-7-134,-2-5 22,1-6 0,-2-3 56,0-6 11,0 0-67,0-3 0,0 1 11,0 3-67,0 2 56,0 7 0,0 0-45,0 4 135,0-1-90,0-3 0,0-3 45,0-4-56,0-3 44,0-1-738,0-2-360,0-11-1131,0-22-2656,0-37 4852,0 9 0,0 0 0,0-10 0,0-9 0</inkml:trace>
  <inkml:trace contextRef="#ctx0" brushRef="#br0" timeOffset="-66292">13548 6083 21409,'-50'4'303,"0"-1"-236,6 3-67,-3 8 101,-1 11-90,1 10-11,5 4 0,8 3 0,12-2 56,7 1-56,9 0 33,4 0 79,10 2-11,9-1-101,15 1 0,9-4 11,3-5 23,-1-8-34,-2-10 0,-4-9 123,-5-4-190,-2-6 67,-3-9-157,-3-7 79,-5-11 89,-3 1-11,-6 3 0,-5 6 34,-4 8 122,-1 5-156,0 6 0,0-1-179,0 2 179,0 4-33,0 7 33,0 5 0,0 5-34,0-1 168,0-4-89,0-5-45,2-4-168,-1-3-269,2-2-762,-1-1-683,-1-1-650,-1 0-5446,0-10 7978,0-10 0,0 5 0,0-2 0</inkml:trace>
  <inkml:trace contextRef="#ctx0" brushRef="#br0" timeOffset="-66106">13477 6330 20535,'47'-16'-4516,"-1"3"-2868,-9 13 7384,3 0 0,-18 0 0,-4 0 0</inkml:trace>
  <inkml:trace contextRef="#ctx0" brushRef="#br0" timeOffset="-65887">13830 6295 17767,'0'14'2846,"0"-4"-2734,-1 63-56,0-31-56,0 47-1052,3-52-742,3-17-838,4-4-3285,3-9 5917,1-3 0,-4-4 0,-3 0 0</inkml:trace>
  <inkml:trace contextRef="#ctx0" brushRef="#br0" timeOffset="-65474">14113 6542 21364,'-91'8'135,"13"6"10,51 9-156,5 3 11,11 1 0,6 0 67,3-3-11,4-1-56,11-5 45,8-5-45,14-6-78,3-6-180,1-9 191,-6-7-101,0-35 90,-18 20 178,0-17-133,-15 33 33,0 7-45,0 3 45,0 4 0,0 0-45,-1 0 157,-1 2-33,0 8-79,1 6 0,1 7 22,0 3-22,0-2-986,4-3-2096,2-9-3136,5-5 6218,2-10 0,-6 2 0,0-3 0</inkml:trace>
  <inkml:trace contextRef="#ctx0" brushRef="#br0" timeOffset="-65271">14359 6083 21353,'-48'64'-11,"7"-7"-202,23-23-1871,4-5-2141,1-6 4225,7-8 0,1-8 0,4-6 0</inkml:trace>
  <inkml:trace contextRef="#ctx0" brushRef="#br0" timeOffset="-65076">13936 5907 19953,'7'19'1434,"-1"-3"-1546,-6-16-5961,0 0 6073,0-1 0,0 0 0,0 0 0</inkml:trace>
  <inkml:trace contextRef="#ctx0" brushRef="#br0" timeOffset="-64169">14218 6436 20445,'-47'-19'729,"0"4"-718,13 17 112,-2 10-123,3 7 0,4 12 90,6 5-90,7 1 0,7-1-11,5-1 100,4-3 12,8-3-101,8-3 67,14-5-44,7-7-1,1-5-22,-2-4 0,-6-4-56,-4-1 23,-6-9-292,-4-7 134,-4-14 34,-5-4 157,-2-1 0,-4 4 22,-1 10 34,0 7 259,0 8-304,0 3 45,0 3-79,0 0 23,0 4 213,0 11-134,0 11 290,0 13-369,3 2 0,1-2 135,4-7-79,1-6-45,0-7-11,-2-7-56,0-5-123,-1-3-953,0-2-1165,0-1-3776,2-5 6073,-2-9 0,-1 7 0,-3-6 0</inkml:trace>
  <inkml:trace contextRef="#ctx0" brushRef="#br0" timeOffset="-61768">14818 5872 20154,'-6'57'706,"1"1"-426,5-1-246,0 7-23,0 5 112,0 8-55,0 6 368,3 11-436,-2-43 0,1 0 39,1 2 1,0 0 38,0 0 1,0-1-300,-1-1 0,1-1 221,2 45 67,-1-5 11,-1-7-55,0-5-23,1-3 0,3-5-67,1-4 67,-2-6 0,1-5 0,-4-8 112,1-2-4,1-3-108,-1 2 34,1 4-90,1 0 78,-3 7-22,2-1 67,0 2 12,1 0-57,0-3-22,0 0 0,0-7-11,0 0 22,0-4-11,-2-2 0,-1-3 90,0 0-90,-1-1 0,-1-1 333,2 4-367,-1 1 34,1 4 0,-2 5 0,2 2 113,-3 7-146,3 1 44,-1 8-11,2 3 78,-1 4-11,3 0-67,-2-3 0,2-6 56,0-3 79,-1-2-135,0-1 0,1 0 112,1 0-79,0 0 23,-1-1-56,0 2 68,-2 3-35,1 1-33,-1 0 0,1 0 79,1-5 10,-2-1-44,3-4-45,-3-4 34,3 0-1,-3-1 1,2 2-34,0-1 134,-1 4-89,-1 2 67,-1 6-67,0 2-45,1-1-3247,1-6 3281,0-3-1938,1 0 1994,1 3 0,0 6-46,2 1-44,-4 0 0,1-8 101,-4-2-45,3-4-56,-2 2 112,3 1-67,0 0 112,1-1-157,2 3 56,0-2 0,0 2-23,0-1 91,4 34-35,-3-18-122,1 27 33,-4-27 0,1-5 1038,-1-2-1038,1-3 0,-1 3 34,-2 0-1,-1-5 12,-1-9-45,0-9 0,-1-6 45,-1-5 2963,0 2-3008,0-1 135,0 3-79,-1 1 157,0 0-213,0 3 0,1 0 1563,1-1-1529,0 7-34,0 0 11,-1 8 79,0-3-12,-1-4-78,0-5 56,0-5 67,0-3-112,0-1 1,0-4 32,0-2 35,0-2 10,0-2-89,0-1 0,0-3-11,0-1 78,0-3 12,1-3-79,-1-3 11,2-3-33,-2-2 22,0-1 0,0 2-23,0-1 135,1 6-179,0 3 67,1 6 0,-2 2-45,2 1 45,-1-1 0,-1-3 11,3-2 101,-3-2-134,2-2 22,-2-3 0,0-3-11,0-2-5794,0-1-1018,-2-24 6823,-5-29 0,5 17 0,-5-11 0</inkml:trace>
  <inkml:trace contextRef="#ctx0" brushRef="#br0" timeOffset="-39967">17887 5801 20938,'-9'59'527,"1"3"-516,8-5 23,3 7 145,0 3-89,2 1 123,0 2-213,1 1 56,4 0 257,3 5-268,4 5-45,3 2 101,-1 6 23,3-3-1080,-4 0 956,0-7 0,-2-5-23,-2-10 23,-2-6 336,-3-10-336,-2-9 330,-2-9-330,-1-9 0,-2-2 0,-1-5 548,0 0-526,-1 0-22,3 2 0,-3 2 135,3 3-57,-1 2-78,1 4 0,0 3 112,0 0-78,0 1 11,0-1-12,0-1 90,1 1 23,-1 0-146,1 1 0,1 0 67,-1 3 0,4 3-67,-2 1 0,1 3 79,-2-2-57,-1-2-22,-1-1 0,-1-5 45,0-1 78,-1-4-145,1-4 22,-1-4 0,1-5 11,-1-1-11,0-2 0,-1-1 11,0-1 113,0 0-113,1 3-11,0 3 34,1 4 100,-1 2-123,0 6-11,0-1 101,1 5 11,-1-3-33,2 1-79,-3-1 44,3-1 1,-3-2-45,2 1 0,-2-5-11,0 0 157,0-4-135,0-6-11,0-3 0,1-4 0,-1-1 0,2-1 0,-2-1 123,0 1-201,0 0 78,0 3 0,0-1-56,0 6 56,0 1 0,0 5 0,0 1 100,0 5-144,1 3 44,-1 7 0,2 7-45,-2 8 146,0 12-101,1 12 0,-1 10 78,3 9-44,-1-2-34,2-10 0,-1-9 0,3-11 78,-3-5-78,0 1 0,0 1 101,-3 0-79,1 2-22,-1-2 0,0 2 23,0-1 66,0 4 46,0 6-102,2 3 34,-1 4 181,2-4-248,0-7 67,0-7-112,0-8 202,0-1-157,0-5 0,0 0 11,0 0-33,1 1 22,1 4 0,1 2-23,1 7 146,0 2-123,0 4 0,-1-2 12,0-6 55,-2-7-45,-1-7-22,0-5 45,-1-4 56,-1 1-101,1-2 0,-1 2 67,1 1-56,-1 3-11,2 3 0,-2 6 0,2 6 146,2 11-113,1 9-33,0 10 0,0 2 68,-1-5-68,-3-5 0,2-7 33,-2-6 90,1-2-111,0-2-12,1 7 0,1 5-68,1 8 80,1 4-12,-1-8 0,2-3 112,-4-8-168,2 0 56,-2 2 0,2 4 100,-1 2-100,-1 3 0,-1-3 0,0-3 124,2-5-192,-2-9 68,1-3 0,0-6 12,1 0 32,0-4-44,-1-3 0,-2-3 68,-1-4-80,-1 0 12,0-4 0,0 1-56,0 2 112,0 4-56,0 4 0,0 4 46,0 0-57,0 0 11,0-1 0,1-4-68,0 0 214,1-1-146,-1-4 0,0-2 22,0-10-33,1-7 11,1-5 0,0-4 56,-2 0 23,1 0-1862,-2 0-233,1 0-1402,-1 0-3977,2-11 7395,-4-38 0,2 27 0,-1-24 0</inkml:trace>
  <inkml:trace contextRef="#ctx0" brushRef="#br0" timeOffset="-39150">17887 5907 18283,'-14'63'-190,"2"-2"123,13-8-1648,4 1-2061,0 0 3776,3-6 0,-4-22 0,0-8 0</inkml:trace>
  <inkml:trace contextRef="#ctx0" brushRef="#br0" timeOffset="-36538">21062 5801 19885,'-30'36'325,"5"3"-224,24 4 145,-2 5-134,1 8-44,1 3 122,-1 3-179,2 3 371,0 2 32,0 4-324,8 5-68,2 0 168,9 5-190,-1 2 146,2 3-135,-4-3 191,-1-6-202,-3-8 0,-2-10 56,-4-6 11,0-7-67,-1-1 0,1-4 135,2 4 0,0-1-135,-1 7 22,-1-1 23,0 5 100,-3-1-145,3 3 0,0-1 146,0 2-79,0-3-67,-1-2-3392,-1-1 3504,1-4-213,1-1 157,-1-2-56,1-1 34,-3 1 89,0-2-123,1 0 0,-1-1-22,3-2 145,-4-2-157,2-2 34,-2-3 3298,-1-4-3320,2-2 306,-3 0-284,2-1-22,-1 5 56,-1 5-34,1 3 0,-1 5 67,0 1-157,0 4 90,0 2 0,0 2 34,0 1 78,0 3-135,0-3 23,0 5 0,0-3-123,0-1 179,-1-1-56,1-6 11,-1 1 124,1-5-135,0 0 0,0 0 0,0-1-90,0 4 90,0 1 0,0 4 56,0 1 45,0 1-79,0 0-22,0-1 0,0-4-100,0 4 178,0 1-78,0 4 0,0 6 90,0 1-124,0 1 34,0 0 0,0-4 34,0 1 33,0-3-67,0-2 23,0-2 100,0-5 45,0 3-168,0-3 0,0 7 101,0-2-45,1 2-11,1 1 111,1-2-122,-1 1 212,1-4-212,-1-1-34,2-4 101,-3 0 56,1 0-157,-2 8 0,0 9 100,0 11-77,0 5-23,0-4 0,2-9 89,-2-12-66,1-11-23,-1-4 0,2-4 45,-2-1-68,1 4 23,1 3 0,-1 7 35,1 3 32,1 7-67,-2 7 0,4 5 33,-1 10-537,3 1 515,1-3-11,1-12 0,0-9 123,-2-12-123,-1-7 0,-1-5 0,-4-4-45,1-1 45,-2-4 0,0-2 0,1-4 123,-1-2-156,2-1 33,-1 1 516,-1 2-527,1 4 22,1 2-11,-2 2 0,3 0 123,-3-4-134,2-4 11,-2-5 0,1-4-11,-1-2 11,3-2 0,-3 0 56,1-1 11,1 1-22,-2 0-45,1 1 0,-1 0 22,0 0-11,0 0-11,2 1 0,-2 2 90,1 0-90,-1 2 0,2 0 0,-2-1-11,1-2 33,1-2-22,-2-6 0,1 0 123,-1-3-78,0 0-45,2 1 0,-1 1-56,2 1-34,2 0-346,-2-2-797,1 1-1121,-2-2-1096,-1-4 3450,-1-28 0,0 21 0,0-20 0</inkml:trace>
  <inkml:trace contextRef="#ctx0" brushRef="#br0" timeOffset="-34729">18875 6048 20244,'34'-32'1736,"-8"5"-1680,-24 23 258,-2 1-314,0 2 78,0-2-134,0 0 56,-10-3 0,-6 0-22,-16 2 78,-7 2-134,-3 2 78,2 0 0,3 0-90,8 0 90,6 4 0,9-1-67,4 5 89,6 0-100,1 1 78,1 7 0,4 4 22,13 8-22,11 6 0,17 6-22,10 4 145,-1-2-190,-1-3 67,-7-4 0,-7-4-23,-6-4 23,-7-4 0,-6-3-33,-5-4 122,-5-4-89,-4-2 0,-3-1 0,-1 0-33,-9 1 89,-8 2-56,-14 0 0,-8-1 89,-4-5-10,-2-4-79,2-2 0,4-1-79,5-6 57,9-4-191,7-5-548,9-3-965,5-2-694,5-4-494,14-2-3114,7-2 6028,14 1 0,-14 13 0,-5 4 0</inkml:trace>
  <inkml:trace contextRef="#ctx0" brushRef="#br0" timeOffset="-34297">19016 6189 20177,'6'62'347,"2"-6"-213,0-20-78,3-3-56,3-1 0,4-5-22,4-3 167,3-6-290,5-7 100,2-6-392,3-3 426,-2-14-280,-2-7 190,-8-14-33,-5-6 223,-10 3-89,-2 1 11,-6 7 1,0 8 615,0 4-504,-3 9-11,2 2 34,-3 5-102,3 0-21,-2 4 66,-2 7 293,3 9-270,0 9-67,2 1-1,0-2 35,0-3-1,4-5-78,2-4-112,3-4-201,4-3-898,-1-3-884,5-4-157,-1 0-4012,3-11 6264,2-7 0,-9 3 0,-2 0 0</inkml:trace>
  <inkml:trace contextRef="#ctx0" brushRef="#br0" timeOffset="-33882">19651 6260 20681,'-82'27'291,"25"-4"-223,16 13-68,27-1 11,7-12 101,6 4-112,13-12 11,10-5-78,12-4 100,8-3-33,-2-3 0,-1-10-11,-8-5-90,-7-11 101,-8-2 0,-8 1-45,-4 6 90,-4 5-45,0 8 0,0 4-79,0 4-44,-4 0 78,0 0 45,-3 2-11,1 7 146,3 7-102,0 8-22,3 1 91,0-1-24,3-3-78,3-3 0,2-5-11,2-3-1356,-4-4-1199,-2-3-1075,-2-1 3641,-2-12 0,0 8 0,0-7 0</inkml:trace>
  <inkml:trace contextRef="#ctx0" brushRef="#br0" timeOffset="-33590">19298 5977 17521,'-4'-1'3025,"0"0"-2902,4 1-246,0 0 56,0-24-179,8 18-46,2-17 225,6 33-45,-1 7 34,-5 11 78,-4 7 0,-4 4-135,-1 2-403,-1 1-1087,0-4 90,0-3-2532,0-8 4067,0-8 0,0-10 0,0-5 0</inkml:trace>
  <inkml:trace contextRef="#ctx0" brushRef="#br0" timeOffset="-33214">19792 5872 21230,'10'-51'370,"-2"11"-348,-8 32-168,3 3 146,1 2-22,5 2-56,3 1 33,2 0-56,0 0 101,0 10-45,-2 5-44,-3 13 89,-5 2 0,-1 2-34,-3 1 45,-5-1-56,-7-4-504,-7-2-504,-6-6-639,1-4-101,0-5-2857,4-7 4650,3-1 0,8-3 0,4 0 0</inkml:trace>
  <inkml:trace contextRef="#ctx0" brushRef="#br0" timeOffset="-32352">21944 5978 22944,'80'57'269,"-2"0"-269,-14-8 56,-3 0-78,-3-7 22,-9-4 0,-7-8-11,-10-3-23,-8-8-616,-8-3-347,-5-4-572,-7-3-650,-1-4-33,-3-3-4280,0-2 6532,0-11 0,0 8 0,0-9 0</inkml:trace>
  <inkml:trace contextRef="#ctx0" brushRef="#br0" timeOffset="-32147">22403 6013 16927,'-38'36'2342,"1"0"0,1 14-2382,-17-10 1,-1-1 39,9 7-6389,4-4 5460,1-1 152,5-4-1172,3-5-799,6-7 2748,7-13 0,8-5 0,6-7 0</inkml:trace>
  <inkml:trace contextRef="#ctx0" brushRef="#br0" timeOffset="-31685">22862 6330 21084,'-92'-6'157,"15"10"-22,52 8-68,5 11-67,7 0 78,7 5-44,3-1 201,3 1-235,6 0 0,8-2 157,9-4-68,10-4-44,-1-7-45,-1-6 67,-5-3-11,-2-8-56,-4-8-190,-7-11 179,-4-8-415,-6-1 213,-2 1-22,-4 6-370,-7 5 190,-5 9-694,-5 5-482,0 6 874,4 2-863,5 4-314,5 6-1579,3 7 3473,3 5 0,0-9 0,0-2 0</inkml:trace>
  <inkml:trace contextRef="#ctx0" brushRef="#br0" timeOffset="-31245">23074 6507 15594,'19'8'5524,"-4"-2"-5020,-15-6 123,0 0-582,-16-24-45,1 17 45,-15-17-45,8 23 0,3 1 0,6 0-202,7 0 236,2 0-34,4 4 0,0 1-67,10 4 55,7-2-290,15-2 67,5-3 100,2-2 46,-3-6 89,-6-6 0,-8-7 123,-7-3-145,-6 3 22,-5 2 0,-3 5 235,-1 5-168,0 4 11,0 2-44,0 1-34,0 6 11,3 6 258,2 10-269,5 2 67,3 1-67,3-3 34,-2-2-191,-3-6-157,-4-5-840,-4-4-291,-2-4-2376,-1-2-3944,0-14 7765,-6-10 0,4 6 0,-4-1 0</inkml:trace>
  <inkml:trace contextRef="#ctx0" brushRef="#br0" timeOffset="-30917">23249 6083 23045,'-48'-7'-179,"-7"13"157,-10 16-382,-5 10-705,0 1-135,7-1-1781,10-7-4292,12-10 7317,16-6 0,12-8 0,9-1 0</inkml:trace>
  <inkml:trace contextRef="#ctx0" brushRef="#br0" timeOffset="-30287">23250 6330 18418,'-35'6'123,"0"-2"-123,9-4 11,-1 0-11,1 0-78,4 1-34,7 4-740,3 2 213,8 4-515,1 5-2219,3-4 3373,7 4 0,-6-9 0,6-2 0</inkml:trace>
  <inkml:trace contextRef="#ctx0" brushRef="#br0" timeOffset="-22392">6916 8200 20972,'-16'38'236,"2"2"-136,13-6 24,-1 5-12,2 1-112,-2 0 0,2-4 22,0 0-11,0-5-11,0-4 0,0-5-33,2-6 167,-1-6-257,2-5 123,-1-3-157,0-2 135,-1 0-1491,0 0-1031,-1-14-537,0-7 3081,0-18 0,0 15 0,0 3 0</inkml:trace>
  <inkml:trace contextRef="#ctx0" brushRef="#br0" timeOffset="-21369">6881 8165 22283,'84'-46'3,"0"1"1,-6 3 0,-8 9-4,1 20 0,0 2-56,-2 1 56,-12 2 0,-16 1-78,-16 2 178,-9 0-178,-10 2 78,0-2 0,-3 2-22,1 0 22,-1 2 0,3-1-68,-3 2 136,3 0-80,-2 0 12,1 7 0,-1 4-78,0 10 112,0 3-34,0 4 11,-2 2 78,0 0-89,0 1 0,2-6 0,0-1-56,-1-6 68,-1-3-12,-1-5 0,0-1 134,0-3-190,1-2 56,1 2 0,0-3-67,0 3 78,0-2-11,0 4 0,0 2 67,1 3-78,3 8 11,2 0 0,6 8-78,0-4 111,0 3-33,-1-6 0,-7-2 90,-3-3-191,-2-5 101,-2-1 0,0-4-34,0-2 102,0-3-68,0 0 89,0-2-55,0 1-12,0-1-22,0 3 0,-4-1 112,-5 1-157,-8 2 45,-4 0 0,-1 3-56,0-1 56,2 0 0,2 1-22,5-2 112,1-2-90,6-2 11,2-1 22,2-1 327,2 0-192,-1 0-12,1 0 147,-2 0-191,1 0-112,-2 0 0,-5 0-112,-7 0 112,-8 0 0,-8 0 0,-6 2 145,-9 1-201,-6 1 56,-6 2 0,-3 0-89,2 0 167,7-1-78,11-1 0,11-2 56,11-1-78,7-1 22,8 0 0,1 0-34,3 0-873,0 0 301,1 1-1265,11 3-2969,9-1 4840,13 1 0,-14-4 0,-1 0 0</inkml:trace>
  <inkml:trace contextRef="#ctx0" brushRef="#br0" timeOffset="-20530">6775 9717 19751,'11'59'213,"1"-5"-213,-9-28 22,3 2 45,-3 1 68,0 4-34,-1 4-101,-1 4 123,-1 2-56,1-1-67,0-1 0,2-2 67,1-2-67,3-4 0,1-1 67,1-5-190,-1-3 123,0-5 0,-3-7 23,-1-3 100,-4-6-246,1-2-404,1-1-873,-2 0-1682,1-4 3082,-1-14 0,0 10 0,0-9 0</inkml:trace>
  <inkml:trace contextRef="#ctx0" brushRef="#br0" timeOffset="-19775">6775 9717 21521,'72'-13'135,"6"3"-68,-7 10-613,16-4 546,9-2 0,-46 2 0,1 0-11,48-3 167,-9 4-245,-14 1 89,-17 2 0,-17 0-79,-15 0 79,-12 0 183,-6 0-217,-6 0 205,-1 0-249,0 0 78,0 0 0,-1 0 226,-1 0-204,0 6-22,0 4 0,0 8 135,0 7-135,-1 5 0,0 7 0,0 6-79,1 9 102,0 5-23,0 5 0,0-2 134,3-2-111,3-10-23,4-7 0,4-11 0,-2-6 44,-2-11-44,-4-4 0,-2-6 90,-1-2-12,-1-1-78,-1 1 0,-1 0 516,0 0-292,-5-1-224,-9 0 101,-15 0-146,-13 0 45,-12 0 0,-13 0 12,-13 4 111,-12 9-123,42-3 0,-1 1 0,0 4 0,0 0 0,0 2 0,2-1-90,-44 14 90,17-3 0,15-9-22,17-6 167,15-8-122,9-3-23,10-1-191,6 0 79,2 0-1165,4-3-852,14-1-2891,9-2 5020,18 1 0,-17 2 0,-4 3 0</inkml:trace>
  <inkml:trace contextRef="#ctx0" brushRef="#br0" timeOffset="-18976">6916 11269 20871,'5'79'997,"9"8"-851,0 1-550,-2-37 1,2 0 436,-1 1 1,1 0-34,0 1 0,0 0 0,11 41 89,-2-10-77,-3-17 227,-5-19-239,-2-16 179,-4-15-179,-1-10-67,-5-4-146,0-3 116,-3 0-654,0-10-948,-2-9-1920,-6-19-4056,-3-15 7675,-4-11 0,5 25 0,5 6 0</inkml:trace>
  <inkml:trace contextRef="#ctx0" brushRef="#br0" timeOffset="-18328">6986 11304 21308,'38'-10'224,"3"4"-224,11 13 0,7 2-22,13-1 56,4-1-34,-1-2 0,-7-1 67,-14 0-157,-14 1 90,-14-1 0,-10 1-123,-5-1 134,-4 1-11,-2 3 0,0 5 67,0 8 34,1 9-34,-2 14-55,1 11 178,-2 15-145,1 9 56,2 6-101,3-1 44,3-1 35,10 14-79,-2-18 78,2-10-67,-10-33 1,-8-27 66,-1-7 124,-3-2 134,2 0-392,-6-1 157,-7-1-168,-7 1 67,-11-1 0,-7 2-22,-13 0 22,-9 0 0,-13 2-45,-12 8 258,-8 8-225,-1 9 12,7 2 0,17-2-224,16-3 224,18-7-616,15-7-247,10-6-1098,8-3-2117,20-3 4078,12-13 0,-7 8 0,1-7 0</inkml:trace>
  <inkml:trace contextRef="#ctx0" brushRef="#br0" timeOffset="-17278">7163 8235 20188,'23'-39'1479,"-5"8"-1322,-17 30 874,-1 1-1031,3 0 0,4 0 22,7 0 34,6 4-56,7 5 0,3 9 123,3 4-167,-1 5 44,0-1 0,-3-4-12,0-3 91,-5-7-79,-4-3 0,-2-6 78,-5-2 191,1-1-269,-2-12 0,1-8-34,-2-16 12,-1-7 22,-3-4-515,-1 0-472,0 1-167,1 7-1254,2 4-1671,2 6 4079,1 4 0,-6 13 0,-1 2 0</inkml:trace>
  <inkml:trace contextRef="#ctx0" brushRef="#br0" timeOffset="-16038">7092 11657 22507,'46'52'236,"-4"-5"-259,-13-20 113,-2-4-90,-1-5 0,-4-6 45,-6-5 78,-2-4-123,-5-1 22,-5-2 214,-1 0-203,-2-4 169,2-8-202,2-10 78,1-15-78,1-11 0,-1-9-45,4-5 12,-1 0-718,6 2-33,1 3-326,4 5-1287,-1 3-617,-1 6 3014,-3 2 0,-7 19 0,-3 5 0</inkml:trace>
  <inkml:trace contextRef="#ctx0" brushRef="#br0" timeOffset="7706">6493 9223 20244,'63'3'493,"-4"-3"-493,-19-1 67,1-2-179,-5 1 112,-3 1 0,-4 1 22,1 0 1,3 0-23,8 0 179,11 1-168,10-1 236,9 2-247,6-2 0,1-4 0,-2-4 90,-8-3-90,-10 1 0,-11 1 44,-12 6-167,-9 0 123,-5 3 0,0 0 45,1 0 89,8 0-134,13 0 12,15 0 32,13 0 80,6-4-124,0-1 0,-9-1-12,-11 0 136,-14 5-192,-12-1 68,-9 2 0,-5 0-56,-2 0 68,5 0-12,10 0 156,18 0-55,18 0-3179,22 0 3059,-18-2 0,13-2 1,-10 1 18,-18 2 0,-1 0-392,51-4 1,-12 0 301,-55 5-80,0 0 170,5 0-79,10 0 79,7 0 0,10 0-56,2 0 213,1-2-202,0-3 45,-2-2 0,-2-2-56,-4 0 90,-5 0-34,-1 1 0,1 0 56,3 1-90,3 0 34,3 1 0,-2 2-45,-1-1 113,-3 2-68,-1 2 0,-5-1 56,-1 2-135,-3 0 79,-1 0 0,3 0 2814,-1 0-2702,2 0-112,2 0 0,-4 0 34,1 0-113,-9 0 79,0 0 0,-6 0-33,-1 0 89,-1 0-56,2 0 1316,7 0-1260,9 0-202,9-1 146,7-2 0,2-3-33,0-1 167,-4-2 126,-6 0-260,-8 2 0,-7 2-89,-7 3 89,-3 1 0,3 1 0,5 0 112,10 0-146,7 0 34,6 0 0,0 0-56,0-1 67,-6-1-11,-5-2 0,-4 0 112,-6 1-156,-3 1 44,-4 0 0,-4-1-79,-2 0 124,2 0-45,1 0 0,11-2 67,6 0-100,11-1 33,5 3 0,1 1-68,-4 2 113,-8 0-45,-8 0 0,-9 3 34,-6 2-79,-3 2 45,-3 2 0,5-1-22,6-2 167,8-3-145,7-2 0,6-1 0,3 0-89,-1 1 89,-4 2 0,-8 2-56,-8 1 100,-8 1-55,-5-1 11,3 2 0,4-4-89,9-1 133,10-1-44,4-2 0,4 0 68,-3 0-35,-4 0-33,-5-2 0,-3-1-67,1-1 78,3-1-11,6-1 0,9 3 112,8-1-45,7 1-67,3 0-860,-2 1 849,2 1 11,-2 1 0,0 0 0,-1 0 134,-1 0-212,-2 0 78,-1 0 0,-2 0 22,2 0-22,1 0 0,2 0-45,-2 0 191,-1 0-269,-8 0 123,-3 0 0,-5 0-68,-3 0 158,2 0-90,2 0 0,9 0 34,4 0-124,11 0 90,3 0-3107,2-1 3085,-2 0-169,-3 0 214,-7 1-23,-3 0 0,-4 0-23,-5 0 23,0 0 0,0 0-33,-2 0 100,6 0-67,-2 0 0,1 0 34,-1 0-79,-4 0 45,1 0 0,0-1 0,3-1-986,4-2 874,3-1-480,0-2 592,4-1-56,-2 1 56,0-3 0,-4 0 0,-5-1 112,-4-3-202,-4 2 90,-2-1 0,-1 2-89,-3 1 1516,0 3-1427,-1 1 0,2 3 845,3 1-901,3 2 56,4 0 0,1 0-45,-1 0 101,-4 0-56,-2 0 0,-4 0 90,4 0-79,0 0-11,7 0 0,-2 0 0,0 0 79,-4 0-79,-2 0 0,3 0 67,-2 0-67,4 0 0,-4 0 0,-2 0-44,-4-1 77,-4 1-55,1-2 22,2 2-2119,3 0 2085,4 0 1477,4 0-1443,2 0-159,6 0 306,1 0-237,5 0 90,-6-1 0,-1 1-201,-5-3 201,-7 3 0,0-2-23,-5 2 158,-2 0-135,-1 0 2655,-2 0-2655,-1 0 22,1 0 46,-2 0-68,1 0 11,0 2 134,4 1-167,3 1 22,5 4 0,2 2-67,0 1 1047,-6 2-980,-5-1 0,-8-2 90,-5 1-135,-4-4 803,-3 0-758,2-2-22,-3-1 44,3-2 498,1-1-520,0-1 78,2 0-123,-3 0 45,1 0 0,-1 2-123,0-1 213,1 2-90,0 0 0,-3 0 22,1 0-112,-1 0 90,2 3 0,0-1-33,-3 3 89,-1-1-56,-3-1 0,-7-2 45,-1 0-113,-6 1 68,-1 1 0,0-2-11,2 1 90,3-1-102,3 1 23,2 2 0,3 0 67,-1 1-67,-3-1 0,-2-1-11,-8-1 56,-4-1-45,-3-1 0,-4 0 11,2 0-89,-3 0 78,0-1 0,0 0 0,-3-1-23,1 3-66,-1 3 66,-8 10-1165,-15 12-1523,-18 10-3004,-14 2 5715,-8-5 0,29-17 0,6-8 0</inkml:trace>
  <inkml:trace contextRef="#ctx0" brushRef="#br0" timeOffset="10637">11714 7953 21163,'8'65'302,"-9"2"-201,-15-7 112,-10 5-213,-6-2 0,-6-1-45,-1-4 101,2-6-56,4-7 0,7-12-67,6-8 22,6-12-224,5-4-202,4-6 426,3-2-996,2-1-1425,0-16 136,0-10-3519,10-26 5849,6-12 0,-2 25 0,-1 4 0</inkml:trace>
  <inkml:trace contextRef="#ctx0" brushRef="#br0" timeOffset="10892">11678 7988 21868,'39'42'404,"-1"-2"-404,-12-5-12,1 3 147,0 0-169,-2 1 34,-1 0 0,-2-2 45,-1-1-45,-2-3-11,0-4-79,-2-2-436,1-3-124,-3-5-314,-3-2-582,-2-7-370,-4-3 112,-3-4-3272,-2-1 5076,-10-2 0,7 0 0,-7 0 0</inkml:trace>
  <inkml:trace contextRef="#ctx0" brushRef="#br0" timeOffset="11109">11361 8376 21286,'54'-5'0,"1"0"0,43-4-134,-29 6-841,-7 0-2376,-4 3-5433,-7 0 8784,-3 0 0,-22 0 0,-6 0 0</inkml:trace>
  <inkml:trace contextRef="#ctx0" brushRef="#br0" timeOffset="12511">13442 8129 20692,'-9'-80'145,"5"15"-145,17 58 0,1 2 56,-1 4 56,0 1 169,-1 0-158,1 13 23,0 9 33,0 17-101,-5 8-78,-3 6 79,-3 3 100,-6 2-67,-7 0-112,-4-3 0,-6-5-22,3-10 89,0-8-67,8-9 0,1-7 123,6-7-101,2-5-22,1-3 472,0-1-461,5 2 67,6-2 1,8 1-79,5-1-112,4 0 0,-1 2-1312,4-1-850,0 1-2892,6-1 5166,8-2 0,-21 1 0,0-2 0</inkml:trace>
  <inkml:trace contextRef="#ctx0" brushRef="#br0" timeOffset="12957">14218 7988 21768,'-70'23'253,"0"0"1,6 0 0,12 5-152,18 27-57,8 5 190,8-4-146,8-2-55,6-5-34,2-6 123,13-2-134,5-5 11,15 0 0,5-8 67,7-3 45,0-9 0,5-8-112,-2-5 11,0-12-3313,-3-12 3369,-5-16-67,-9-12 0,-9-6-45,-10-4-33,-6-4-168,-5 2-258,-13 0 392,-8 9-852,-12 6-235,-6 12-829,-1 11-2185,2 12 4213,2 7 0,18 4 0,4 0 0</inkml:trace>
  <inkml:trace contextRef="#ctx0" brushRef="#br0" timeOffset="69693">6422 10881 16692,'64'-37'146,"1"7"-202,0 30 56,5 0 0,8 0-112,5 0 246,8 0-134,-40 0 0,1-1 0,5-1 0,1-1 0,3 0 0,2-1-1028,1-2 1,1 0 1044,1-1 0,0-1-17,-2 0 0,0 0-141,-1-2 1,0 0 207,-4 1 0,0 0-1400,-2 0 0,-2-1 1333,-3 2 0,-1 0-667,45-7 622,-5 1 124,-5 5-79,-4 3 324,-5 4-291,-2 2-34,-3 0 1,2 0 0,3 0-34,1 0 79,6 0-45,-2 0 2422,1-2-2355,0-2-201,-2-5 134,-1 0 0,-4-2-12,-4 5 147,-5 3-135,1 2 0,-2 1 0,5 0-79,0 0 79,4-1 0,-1-1-22,-1-1 190,-2 2-202,-3-1 34,-6 2-22,-7 0-79,-12 0 1171,-8 0-1070,-8 3 796,-4 1-605,-2 3 475,1 1-666,5-1 101,3 0-146,7-1 45,-2 0 0,1 1-33,-7 1 167,-1-1-201,-4 2 67,-1-2 0,-2 1-67,1-2 134,-4-1-67,3 0 0,0 2 22,2 1-22,8 1 0,6-1 0,14-4-22,8-1 111,11-3 1,6 0-90,2 0 22,-2 0-22,-5-3 0,-3 0 12,-4-3 424,2-1-402,-1 0 89,1 0-123,1 1-3313,1 1 3257,2 0 56,3 2-346,-1 0 312,0 0 191,2 1-157,2-1 23,4 0 44,2-1 213,3-1-268,-2 1-12,-1 1 0,-5 2 179,-5 1-224,-6 0 45,-3 0 0,0 0-157,0 0 236,5 0-79,4 0 0,6 0 112,4 0-124,5 0 12,1 2 0,8 1 79,1 2-74,-46-3 1,1-1 162,-1 0 0,0-1-17,0 1 0,1-2-95,0 1 0,-1 0 90,1 0 0,-1 0-146,1 0 0,0 0 0,1 0 0,1 0 56,-1 0 0,1 0-11,1 0 0,1 0-23,-1 0 1,0 0 802,0 0 0,-1 0-758,0 2 1,-1-1-263,-2 0 1,0 1 194,1 2 0,-1 0 0,-1-1 0,1 0-11,47 4 123,-3-1-112,-4 0 0,-3 0-553,1-1 441,5 0 112,3-3 0,0 2-89,0-3 190,-2 0-113,0-1 12,-45 0 0,1 0 0,1-2 0,1-1-17,4 0 1,0-1 16,2-2 0,1-1 0,0 0 0,0 0-17,0 0 0,0 1 62,0-1 0,-1 2-45,-1 0 0,0 1 0,-2 1 0,0 0 22,-3 1 1,-1 1-91,48 0 68,-10 1 0,-4 0-33,-7 5 1599,-3 0-1611,-1 5 45,-2-1 855,5 0-911,3 0 56,2 0 0,5 0-67,0-1 179,1-1-224,0-3 112,3-1 0,4-1 22,-45-2 1,1 0-12,3-1 0,1-1-11,1-1 0,1-1-297,1-1 0,1-1 364,-2-1 0,1 0-78,0 1 0,1-1 11,-2 2 0,1 0 0,0-1 0,1 0-135,0 2 0,0 0 185,0 0 1,-1 0-51,1 2 0,-1 0 0,-2 1 0,1 0 22,-2 0 1,1 2-1,0-1 1,1 0-23,1 0 0,2 0 0,2 0 0,1 0-68,3 0 1,-1 0 101,3 0 0,0 0-34,2 0 0,0 0-149,3 0 0,1 0 221,1 0 1,1 0 303,2-1 0,0 2-376,-1 0 0,-1 2-610,-1 0 1,-1 1 597,0 1 1,-2 0 72,-1 1 1,-2-1-62,-1 0 0,-1-1 0,-4 1 0,-2-1-123,-3 0 1,-2 0 71,-4-1 1,-2 1 50,41 2 0,-9-1 0,-5-1 90,-2-3-90,1 1 0,1-2 45,-4 0-225,-3 0 192,-8 0-12,-7 0 0,-7 0 156,-3 0 73,1 0-229,2 0 457,6-2-569,2 1 112,1-2 0,3-3-11,1-3 156,1-3-223,-1-4 1517,-11 3-1439,-12 1 234,-14 5-234,-13 2-67,-7 3 22,-3 1-493,-2 1-649,-11 2-1088,-3 4-3810,-15-2 6085,-1 2 0,12-6 0,4 0 0</inkml:trace>
  <inkml:trace contextRef="#ctx0" brushRef="#br0" timeOffset="72385">18663 7847 20714,'-25'-41'494,"6"8"32,19 31-414,-2 1-34,2 0 102,-1 1-136,-1 0-44,2 0 180,-1 0-292,1-1 302,0 0-1355,0 0 470,0 0-750,0-4-1042,0-1 637,0-7-2508,0-1 4358,0-6 0,0 9 0,0 1 0</inkml:trace>
  <inkml:trace contextRef="#ctx0" brushRef="#br0" timeOffset="77579">18981 7988 10103,'38'-38'2633,"-9"8"-2005,-28 23 22,-1 3 145,0-2-593,2 0 482,-1-2-337,2 1 22,2-2 181,-2-1-405,1-1 595,-1-1 44,-1 2-347,-1 2 292,-1 1-561,0 3 0,0-4 56,0-1-79,-5 0-189,-4-1 44,-9 4 0,-5 1-45,-2 4 45,-2 1 0,3 7-67,2 3 134,6 7-101,2 2 34,5-1 0,5 0-11,1 1 89,3 3-78,4 4 34,10 2 168,12 2-124,12-2-78,5 0 0,2-1-101,-4 0 101,-2-3 0,-9-1-22,-8-3 89,-9-1-89,-7 0 22,-3 1 0,-3 0-135,-9 0 135,-5-2 0,-11-4 0,-3-3-33,0-4-158,1-4 191,-1-1-302,7-2 268,0-6-795,6-4-662,8-7-200,1-6-2253,14-4 3944,11-3 0,-6 12 0,4 3 0</inkml:trace>
  <inkml:trace contextRef="#ctx0" brushRef="#br0" timeOffset="77964">19228 8024 20591,'23'55'437,"2"-7"-392,-4-29-45,6-2 23,4-8-203,3-3 169,1-5-180,-1-4 158,-7-8-270,-6-6 303,-8-10-22,-7 0 22,-3 2-101,-3 3 101,0 5 0,-3 6 11,0 6 157,-2 4-67,0 1-101,3 0 0,-1 2 123,3 8-22,0 4-3493,0 8 3571,11 7-168,8-1-716,4-2-685,3-7-1433,-9-13-2937,-1-2 5760,0-4 0,-8 0 0,-1 0 0</inkml:trace>
  <inkml:trace contextRef="#ctx0" brushRef="#br0" timeOffset="78356">19757 7988 20266,'-47'48'-33,"9"-6"10,33-26 180,2 1-213,3-4 56,7-1-213,5-3 146,11-4-359,4-3 67,12-15 12,-14-4 347,4-12 11,-19-6 68,-5 13-57,-3 1 90,-2 17-78,-6 3 100,1 1 102,-5 0-79,2 9 0,4 4 268,1 10-380,3 4-34,0-1 180,11 7-203,-4-13 12,9 3-593,-7-15-528,-1-3-1187,-5-2-2129,-1-3 4437,-2-7 0,0 5 0,0-4 0</inkml:trace>
  <inkml:trace contextRef="#ctx0" brushRef="#br0" timeOffset="78636">19475 7777 16658,'-4'-3'2633,"1"1"-2846,3 2 124,20-28 66,-7 21-133,17 9-24,-20 23 102,-2 27-23,-8-11-1210,0 12-202,-3-16-2027,1 4 3540,-1-22 0,2-10 0,1-4 0</inkml:trace>
  <inkml:trace contextRef="#ctx0" brushRef="#br0" timeOffset="78942">19792 7600 19370,'-3'-45'-191,"6"9"23,9 36 247,3 10-203,2 18 124,-8 5-145,1 16 145,-10-7-11,-11 1-225,-5 1-1422,-11-5-179,0-4 1837,-6-5 0,18-14 0,-2-4 0</inkml:trace>
  <inkml:trace contextRef="#ctx0" brushRef="#br0" timeOffset="79629">18663 7812 19796,'-43'-25'-269,"6"3"11,29 17-717,1-1-157,3-3 370,-1-1-2577,2-13 45,0 5-582,-1-8 3876,-1 7 0,2 9 0,0 0 0</inkml:trace>
  <inkml:trace contextRef="#ctx0" brushRef="#br0" timeOffset="80102">18487 7459 12031,'-28'-28'7910,"11"11"-7775,7 10-1,10 15 169,0 6-214,0 5 225,4 7-314,0 6 0,5 8 56,0 2-34,2 2-22,-2 1 169,8 21-102,-4-14-67,7 18 0,-4-15 179,2 2-179,-1 1 0,-2-3-33,-2-4 234,-1-7-302,-3-7 101,1-6 0,-3-5-89,2-6 167,-2-2-78,0-3 0,-5-3 67,2-5-167,-4-1 100,1-3 0,0-1-79,0-1-2834,0-1 313,-1-3-4616,0-8 7216,0-9 0,0 6 0,0 0 0</inkml:trace>
  <inkml:trace contextRef="#ctx0" brushRef="#br0" timeOffset="81438">18522 7565 19941,'53'-19'202,"-2"4"-202,-14 15 134,2 0-100,-2 0-34,0 0 45,-2 0 89,-2 0-134,0 0 0,-3 0 0,1 0-78,-3 0 78,3 0 0,2 0-23,4 0 236,2 0-280,4 0 67,0 0 0,3 0 67,-1 0-67,-1 0 0,2 0-45,-1 0 258,2-1-370,1-3 169,-2-1-12,1-4 44,-2 3-44,0-1 0,-5 2-22,-2 1 134,-5 1-123,1 1 11,0 1 0,1 1-90,2 0 225,-3 0-214,-3 0 79,-3 0 0,-3 0-67,-1 1 78,0 2-11,-2 0 0,2 3 79,-2-3-102,2 0 23,0 0 0,-2-3 23,-2 2-23,-5-2 0,-5 1-45,-2-1 190,1 1-145,6-1 0,2 0 68,6 0-91,3 0 23,-2 0 0,-1 0-11,-7 0 101,-6 0-46,-5 0-44,0 0 0,-1 0-100,6 0 144,0 0-44,2-1 135,-2-1-11,-4 1 66,-1-1-190,-4 2-90,-1 0 90,0 7-67,0 5 112,0 9-45,0 6 45,0 6 112,0 4-90,0 6-67,0 6 0,0 3 67,0 3 112,0 2-179,0-2 0,0 0 56,0-2-89,1-1 55,5-1-22,0-5 112,5-4 0,-1-5-112,-1-7 0,1-4 0,-2-5-90,-1-3 146,-1-2-56,-1-1 0,0-2 90,-3-1-124,1-3 34,-2-3 0,0-3-22,0-2-1311,-1-1-751,0 1-1805,0 0 3889,-5 0 0,3-1 0,-3 0 0</inkml:trace>
  <inkml:trace contextRef="#ctx0" brushRef="#br0" timeOffset="82604">18593 8623 19157,'45'-29'482,"-3"4"-493,-11 18 11,-4 1 0,-5 0-11,-6 2 156,-5 1-145,-7 1 0,0 2 101,-1-1-179,6-1 156,4-2-78,10-2 157,9-3 0,14-1 89,16-5-100,18 1-113,17-3 95,-42 9 1,0 1-118,4-2 0,0 0-195,0 2 1,-1 0 312,-3 0 0,0 0-17,39-4-78,-16 2-34,-13 2 0,-10 2-258,-5 2 258,-1 1 0,-3 1 78,-1 0 321,-4 1-556,-3 0 710,-2 0-553,-3 0 313,1 0-302,-1 0-11,-3 0 0,-3 0 146,-6 0-303,-4 0 157,-5 0 0,0 0-78,-5 0 100,-1 0-22,0 0 0,-3 0 134,2 0-212,-4 0 78,2 0 0,-1 0 22,2 0 46,-1 0-68,1 0 0,-1 0 22,-1 0-22,-1 0 0,1 0 0,-1 0-78,2 0 145,2 0-67,-1 0 0,2 0 45,1 0-45,2 0 44,2 0-44,1 0 0,-3 0 79,0 0-79,-5 0 0,-1 0 22,-1 0-9579,-2 0 9557,-14 0 0,11 0 0,-10 0 0</inkml:trace>
  <inkml:trace contextRef="#ctx0" brushRef="#br0" timeOffset="83145">18593 8271 16513,'14'63'22,"-2"-5"-33,-11-29-34,1 1-1759,1-2-3451,1-7 5255,5-4 0,-5-10 0,2-5 0</inkml:trace>
  <inkml:trace contextRef="#ctx0" brushRef="#br0" timeOffset="84129">22191 7918 22182,'46'14'449,"0"8"-449,3 17 22,-3 6-89,-2-5 134,-6 0-67,-4-6 0,-5-4-169,-4-6-458,-7-6-561,-5-4-1108,-6-4-259,-4-3-3283,-1-4 5838,-2-2 0,0-1 0,0 0 0</inkml:trace>
  <inkml:trace contextRef="#ctx0" brushRef="#br0" timeOffset="84358">22579 7918 17174,'-7'-17'2790,"2"4"-2622,5 13-34,0 0-134,-82 50 0,44-15-28,-13 3 0,-1 2-5,13 9-91,3-1-380,1-5-1446,6-4 841,3-7-1143,5-6-2891,5-10 5143,5-7 0,5-6 0,5-3 0</inkml:trace>
  <inkml:trace contextRef="#ctx0" brushRef="#br0" timeOffset="84771">22685 8094 19829,'-35'42'180,"9"-5"-12,19-17-168,6 2 0,-1 1 56,6-2 78,9-1-201,7-6 67,10-4 0,-1-5-202,-1-3 68,-4-2 123,-6-8-101,-5-6-180,-7-12 236,-3-5-67,-3-2 123,-7 2-213,-7 4 101,-10 6 112,-6 8 0,-2 5-594,0 6-179,5 2-303,5 0-257,9 5-325,5 3-2264,6 4 3922,7 1 0,-4-6 0,4-2 0</inkml:trace>
  <inkml:trace contextRef="#ctx0" brushRef="#br0" timeOffset="85204">23179 8165 17095,'-4'-14'3070,"2"3"-2890,2 11 167,0 0-381,-65 19 34,44-3 0,-48 16 79,63-7-79,4-2 0,2-2 67,6-2 67,9-4-134,12-5 0,8-4-414,3-5 313,-3-5-560,-5-8 302,-10-7-66,-8-11-203,-6 3 628,-5 0-380,-1 6 380,0 7-147,-6 5 125,0 4 22,-7 4-11,4 1 145,1 0 225,1 0-202,5 9-90,0 2 146,2 10-79,1-1-134,6 2 0,3-4-1221,3-3-841,-1-7-4280,-3-4 6342,0-7 0,-6 3 0,1-3 0</inkml:trace>
  <inkml:trace contextRef="#ctx0" brushRef="#br0" timeOffset="85375">23285 7812 19090,'-64'55'-886,"0"0"1,5-4 0,9-8 0,21-14 0,8-11 0</inkml:trace>
  <inkml:trace contextRef="#ctx0" brushRef="#br0" timeOffset="86158">21556 7742 22182,'-2'65'216,"1"0"1,3-4 0,2-4-93,9 19-124,7-3 0,0-7-101,-1-6 336,-1-9-302,-3-7 67,0-11-11,-5-8-157,-2-8-315,-3-8-323,-2-5 44,-1-3-785,-1-1-1288,-1-2-1624,-1-14 4459,-7-8 0,4 4 0,-4 2 0</inkml:trace>
  <inkml:trace contextRef="#ctx0" brushRef="#br0" timeOffset="87113">21556 7706 14193,'-19'-18'3104,"3"4"-2006,16 14-504,0 0-247,9-20-257,2 15 280,8-15-325,3 20-45,0 0 212,8 0-156,2 0 213,10 0-134,9 0-46,12 0 46,10-1-68,3 1-67,3-2 33,-2 2 135,-1 0-179,-2 0 11,-4 0 0,-3 0-157,-5 0 236,0 0-79,2 2 0,2-2 168,1 3-224,-2-3 56,-5 1 0,-4-1-67,-5 0 67,-4 0 0,-2 0-79,-2 0 191,-2 0-168,3 0 56,3 0 0,2 0-89,-1 0 178,-4-1-89,-5-2 0,-9 1 45,-5-2-168,-8 4 123,-2-2 0,0 2-11,-2 0 134,3 0-123,0 0 0,3 0-11,-3 0-68,4 0 79,-4 0 0,-2 0-78,-3 0 201,-3 0-145,-1 0 22,2 0 0,-2 0-135,4 0 202,-4 0-67,1 0 0,-3 0 112,1 0-179,0 0 67,2 0 0,-2 0 23,1 0 156,-2 0-179,-2 0 280,-2 0-11,-1 0-224,0 2-45,0 7 0,0 11 101,0 13-180,0 11 79,0 10 0,0 7 180,1 7-136,0 5-44,0 3 23,-1-1 100,0-3-67,0-6-56,0-7 0,3-9-11,0-10 112,2-10-101,-1-7 0,-2-7 22,0-6-179,-1-5 180,0-2-46,-1-3-55,0 0-874,0 1-370,0 2-953,0 4-1176,0 1 3451,0 1 0,0-4 0,0-3 0</inkml:trace>
  <inkml:trace contextRef="#ctx0" brushRef="#br0" timeOffset="88082">21697 8518 16468,'58'-17'997,"-6"4"-504,-28 11 314,10 2-594,13-2 448,14 1-459,14 0-180,6 1 135,2 0 0,-7 0-157,-6 0 0,-7 0 100,-3 0-167,-1 0 67,2 0 0,7 0 639,7 0-247,13 0-269,9 0-123,-1 0 0,-7 0-22,-14 0 22,-19 0 0,-15 0 34,-12 0 66,-8 0-144,-3 0 44,4 0 0,5 0 0,6 0 0,7 0 0,0 0-45,-1 0 168,-5 0-123,-7 0 0,-6 0 0,-5 0-78,-4 0 78,-2 0 0,0 0-79,3 0 314,1 0-369,4 0 134,-2 0 0,1 0-78,-4-1 134,-4 0-56,-5 0 0,-1 1 56,-3 0-1446,2 0-22,-1 0-1176,2 0-6600,-1 0 9188,1-7 0,-3 6 0,0-6 0</inkml:trace>
  <inkml:trace contextRef="#ctx0" brushRef="#br0" timeOffset="89044">18910 9470 20938,'-31'69'550,"5"-2"-427,26-7-22,0 1-34,3 1-67,6-2-23,2-4-21,5-5 44,-1-8-202,-3-7 45,-2-8-493,-4-8 112,-1-3 57,-4-5-337,2-2 246,-3-4-100,2 0 369,-2-5 281,0 1-1435,0-2-660,-2-3-2634,-1-12 4751,1-11 0,0 6 0,2 0 0</inkml:trace>
  <inkml:trace contextRef="#ctx0" brushRef="#br0" timeOffset="89980">18910 9435 20333,'12'-44'45,"10"11"-56,31 30 101,11 3-102,13 0 12,9 0 0,11 0-90,-47 0 1,1 0 162,1 1 0,0 1-73,0 1 0,-1 1 0,44 8 11,-7 4-101,-9 1 169,-7-3-79,-5 0 0,-3-3 67,-7-1-67,-8-3 0,-11 0 34,-11-4-79,-9 0 101,-11-1-56,-3-1 0,-4 0 134,0 0-190,2 2 56,0 2 0,3 2-78,1-1 78,1 3 0,1-1 78,-1 1-22,1-2 213,-2 0-269,-3-1 0,1 2-56,-2-2 179,2 2-123,1 1 0,1 1 102,-1 1-102,1-3 0,0 1 11,-1-5 11,-2 1 45,0-4 101,-3 1-156,1-2 178,-1 1 101,0-1 1312,0 2-1693,0 3 90,0 7 0,0 12-146,0 14 158,0 9-12,0 10 11,0 4 179,0 2-246,0-2 56,1-3 0,2-7-67,3-8 67,1-10 0,0-10-67,-1-8 179,-1-6-168,-1-3 56,-3-3 0,1 0-45,-2-2-67,0 3 11,0-3-56,0 3-381,1-4 336,-1 1-481,2 1-370,-2-1-79,0 2-1748,-2 0-3910,-10-1 6790,-8-2 0,4 0 0,0-2 0</inkml:trace>
  <inkml:trace contextRef="#ctx0" brushRef="#br0" timeOffset="90546">18875 10422 20882,'59'-10'314,"16"-1"-163,-26 5 1,3 1-119,10 1 1,2 0 95,6 0 0,2 0-129,1 1 0,1 0-1327,2 2 0,0-1 1467,1 0 0,1 0 79,3 1 0,1 0-203,0-1 1,-1 0 5,-5 0 1,-3 0 72,-11-1 0,-5 0 319,23-2-414,-34 1 516,-24 2-516,-13 1 0,-7 1 0,-2 0 1290,0 0-1290,0-2-284,-4 2-298,-5-1-1076,-6 1-1289,-7 0-1994,-6 0 4941,-6 1 0,13-1 0,3 2 0</inkml:trace>
  <inkml:trace contextRef="#ctx0" brushRef="#br0" timeOffset="91179">22050 9294 20333,'3'74'1849,"3"3"-1558,1-7-133,6 12-147,7 7 224,1 5-235,1 0 0,-2-6-45,-4-13 225,-3-15-203,-4-15 23,-3-14-257,0-13 234,-3-7-571,0-6-56,0-2-90,-3-2-604,1-1-1278,-1-7-930,0-13 3552,-1-16 0,1 11 0,-2 0 0</inkml:trace>
  <inkml:trace contextRef="#ctx0" brushRef="#br0" timeOffset="92414">22121 9329 15818,'5'-4'4336,"-1"2"-4336,-4 2 112,78-31-78,-25 24 33,7-8 0,4 3-67,22 21 0,7 6-758,4 4 646,-4 0 112,-6 0 0,-11 0-101,-11 3 135,-14 1-34,-10-1 0,-10-1 0,-6-3 11,-3-3-11,-4-3 814,-2-2-859,-2 0 68,-3 1-68,3 2 45,1 2 0,1 3-67,2 1 67,0 4 0,0 3-11,1 4 156,-1 2-178,1 1 33,-2 3 0,-1-5 44,0-1-44,-1-5 0,3-7-11,-5-3 179,1-8-134,-3 0-12,-2-2-100,-1-2 167,-4 0-89,-2-3 0,-1 0 146,-1 0 1008,2 0-1120,-2 1-34,0-1-45,0 3-101,0-3 146,0 3 0,0 1-67,0 5 235,0 9-213,-4 5 45,-3 9 0,-5 4-123,-1 4 134,-2 2-11,-1-2 0,3-1 168,0-4-179,7-5 11,2-6 0,3-8-101,1-7 157,0-5-56,0-2 12,0-2-12,0 1 0,0-1 0,0 2-157,0 0 157,0 2 0,0 4-90,-3 3 191,0 4-179,-5 3 78,-2 0 0,-1 1-79,-1-3 79,3-3 0,5-5 34,1-5 123,2-2 44,-1-1-134,-2 0 12,-2-1-1,-3-8-78,-5-4 0,-6-8-22,-8 0 123,-5 2-191,-7-1 90,-7 5 0,-8 3-123,-15 5 168,-10 4-45,-14 2 0,-5 1 112,0 0-124,4 0 12,8 0 0,9 0-44,9 3 44,10 0 0,11 1 0,10 1 78,12-4-190,10 2 112,8-3-605,5 2 33,1-2-660,2 0-1009,6 1-1131,8-1 3372,13 2 0,-9-2 0,0 0 0</inkml:trace>
  <inkml:trace contextRef="#ctx0" brushRef="#br0" timeOffset="93827">19193 9788 19695,'36'-50'851,"-8"8"-851,-28 37 11,-6-1 191,-9 0-202,-11 3 0,-8 0 22,-6 3 46,-1 7 44,0 9-112,5 11 33,9 11 46,11 2 134,9 2-213,5 0 0,18-1 56,9 0-34,21-6-22,8-3 0,2-6 68,-5-5-57,-9-4-11,-9-4 0,-10-1-179,-9-1 145,-8-2 23,-3 1-12,-6-1-156,-6 1 78,-6-2 34,-6-4-258,-3-1 302,3-3 1,2 0-101,8 0 123,4 0-258,6-5 124,1-3 55,3-7 79,5-1-134,6 0 235,4 2-101,0 6 0,-4 2 45,-3 5-34,-1 1-11,0 7 0,1 3 33,0 9 102,2 0-34,0-1-101,4-6 44,0-3 68,4-6-11,3-2-90,0-5-11,1-11-291,-5-12 224,-4-11-291,-8-4 111,-4 1 90,-4 7 78,0 9-33,-2 7 112,-1 10-22,-1 5-23,-1 3 45,0 0 0,3 3 415,-1 6-303,3 8 56,0 4-33,3 2-12,7-3 0,4-3-123,6-3-90,-1-4-89,-2-3-1725,-3-4-360,-1-2-3574,-1-1 5838,-2-3 0,-3 3 0,-4-3 0</inkml:trace>
  <inkml:trace contextRef="#ctx0" brushRef="#br0" timeOffset="94194">19687 9999 20714,'-19'55'-33,"3"-9"33,19-33-258,10-3 157,8-5-582,13-2 234,5-3 382,2-15-381,-5-4 146,-7-16 257,-9 1 90,-10 5-12,-6 6 191,-4 9 90,0 6 280,0 5-571,-1 1 111,-1 2 124,-1 0-236,1 7 560,1 4-503,1 10-46,0 2 57,7 0 22,1-2-112,8-4 0,-1-6-258,3-3-78,-4-4-896,-2-2-1211,-4-1-3417,-4-6 5860,-2-13 0,-2 9 0,0-7 0</inkml:trace>
  <inkml:trace contextRef="#ctx0" brushRef="#br0" timeOffset="94439">19616 9752 16636,'-13'-17'3373,"3"3"-3418,10 14 22,-1-23-638,4 18 146,1-9-12,1 34 112,-1 15 382,-4 9-763,-3 4-403,0 0-1479,0-9 2678,0-7 0,3-16 0,0-7 0</inkml:trace>
  <inkml:trace contextRef="#ctx0" brushRef="#br0" timeOffset="94696">19792 9400 19168,'40'80'-963,"-9"-3"728,-36-26 414,-8 4-246,-8 0 67,-7 0-1043,0-2-2105,4-6 3148,6-10 0,8-17 0,6-9 0</inkml:trace>
  <inkml:trace contextRef="#ctx0" brushRef="#br0" timeOffset="95266">22262 9505 22810,'65'37'108,"1"-1"0,-6-2 1,-7-3-109,-5 7 56,-5-3 101,-6-2-236,-4-5 79,-8-2-908,-4-7 147,-6-3-1054,-8-5-1222,-3-4-179,-4-4 3216,-2-2 0,1-1 0,-2 0 0</inkml:trace>
  <inkml:trace contextRef="#ctx0" brushRef="#br0" timeOffset="95479">22614 9541 19414,'-1'-8'1569,"-1"3"-1569,2 5 22,0 0 113,-60 92-135,33-43 0,-11 13 0,3 1-874,14-7-3048,5 12-1221,8-26 5143,2-1 0,6-31 0,0-9 0</inkml:trace>
  <inkml:trace contextRef="#ctx0" brushRef="#br0" timeOffset="95827">22897 9752 20781,'-28'77'90,"34"-10"-90,16-44-78,24-7-146,-18-16-79,-4-8 292,-8-6-459,-7-9-69,-5-5 528,-6 2-549,-11 1 79,-6 10 65,-8 5-267,-1 7 370,5 3-998,4 4-808,9 4-1500,4 4 3619,5 1 0,1-5 0,0-2 0</inkml:trace>
  <inkml:trace contextRef="#ctx0" brushRef="#br0" timeOffset="96166">23214 9893 14484,'-46'6'5278,"32"-4"-5132,-27 14-101,41-7-45,10 0 0,8-3-224,11-2-315,8-3-705,-4-10 337,-3-9 874,-9-10-270,-11-2 303,-5 5-45,-5 7 180,0 9 89,0 4 67,-7 5 336,2 5-592,-4 6 77,7 7 179,2 4-123,1 3-191,7-2 23,4 1-313,7-8-1088,-2-1-2039,-1-9 3440,-6-2 0,-4-4 0,-3 0 0</inkml:trace>
  <inkml:trace contextRef="#ctx0" brushRef="#br0" timeOffset="96346">23249 9329 19302,'-32'78'-3277,"0"-1"0,-3-1 0,-2-6 2798,1-17 0,0-8 1,-8 11-1,6-12 1</inkml:trace>
  <inkml:trace contextRef="#ctx0" brushRef="#br0" timeOffset="96872">19616 11834 20356,'60'-31'-2458,"-1"2"0,-35 23 1,-3 0-1</inkml:trace>
  <inkml:trace contextRef="#ctx0" brushRef="#br0" timeOffset="97070">20110 11763 18485,'0'17'-1835,"67"-13"0,-50-7 0,51-8 0</inkml:trace>
  <inkml:trace contextRef="#ctx0" brushRef="#br0" timeOffset="97177">20956 11763 16670,'67'24'0,"-14"-5"0</inkml:trace>
  <inkml:trace contextRef="#ctx0" brushRef="#br0" timeOffset="97379">22897 11552 16793,'59'-12'-3277,"-21"6"0,-20-1 0</inkml:trace>
  <inkml:trace contextRef="#ctx0" brushRef="#br0" timeOffset="97516">23461 11587 15146,'58'18'0,"-12"-4"0</inkml:trace>
  <inkml:trace contextRef="#ctx0" brushRef="#br0" timeOffset="97658">24484 11552 18619,'-59'44'-3126,"21"-10"0,21-30 0</inkml:trace>
  <inkml:trace contextRef="#ctx0" brushRef="#br0" timeOffset="98132">19722 12822 20804,'66'-5'-979,"0"0"1,4-3-1,-8 0 1,-12-1-1,-3-3 1</inkml:trace>
  <inkml:trace contextRef="#ctx0" brushRef="#br0" timeOffset="98279">21204 12716 16871,'80'24'-1457,"-32"-4"1,-19-20-1</inkml:trace>
  <inkml:trace contextRef="#ctx0" brushRef="#br0" timeOffset="98425">22473 12645 14989,'98'19'0,"-19"-3"0</inkml:trace>
  <inkml:trace contextRef="#ctx0" brushRef="#br0" timeOffset="98584">23602 12751 13913,'82'23'0,"-17"-5"0</inkml:trace>
  <inkml:trace contextRef="#ctx0" brushRef="#br0" timeOffset="100832">6351 12786 14775,'75'6'523,"-1"0"0,0-1 0,-2-1-512,-14-4 1,0-1-526,11-1 1,2-2 580,11 1 0,4-2 17,11 0 0,3 0-39,-27 1 0,2 0 0,1 0-350,4 1 1,2 0-1,0 0 305,2-1 0,1 0 0,0 1-4,1-1 1,0 0-1,-1 1 30,0 0 0,-1-1 1,0 0-440,-1 1 1,-2-1-1,1 0 327,-4 0 0,0 1 1,-1-1 25,-2 0 0,-1-1 1,-1 0 10,-1 0 0,-2-1 1,1 0 59,-3 0 0,0-1 1,-1 0-12,31-5 0,-1 1 0,-3 0 0,-1 1 28,-5 1 0,-1 1 11,-2 3 0,0 0-39,-4 2 0,1 2 0,-3 0 0,-1 1 11,0 0 0,0 0-185,-2-1 0,0 0 174,0 0 0,0-2 0,1 0 0,1-2 61,0-1 1,0-1-140,1 0 0,1-1 78,-2-1 0,0 0 0,-1 0 0,-1 0-6,-1 2 0,-1-1 84,-2 1 1,0 0-90,-3 1 0,0 0 11,-1 0 0,0 0 0,-1 0 0,0 1-34,0 0 1,1 0 33,-1 0 0,0 1 0,-1 1 0,0 1-6,0 0 0,-1 0 17,-3 2 1,-1 0-12,1 0 0,-1 0 0,-2 0 0,0 0 44,0 0 1,0 0-62,-1 0 1,0 0 16,1 0 0,0 0 0,-1 0 0,-1 0-17,0 0 0,0 0 62,0 0 0,0 0-34,-2 0 0,1 0-11,1 0 0,0 0 0,0 0 0,0 0-39,0 0 0,0 0 39,-1 0 0,-1 0 0,0 0 0,0 0-17,1 0 0,-1 0 106,0 0 1,0 0-135,4 0 1,1 0 44,2 0 0,0 0 0,4 0 0,1 0 78,4 0 1,0 0-74,3 1 1,1-2 89,2-2 0,2 0-28,3-1 1,1-1-24,1-2 1,1-2 44,2 1 1,0-2-90,0 1 0,-1-1 11,-2-1 1,0 0-18,-4 1 1,-1 1 72,-3 0 0,-2 1-67,-3 2 0,0 1 11,-2 2 0,0 0 56,1 2 1,-1 0 115,4 1 0,0 0-183,1 0 0,1 0 0,3 0 0,1 0 73,2 0 0,1 0-12,3 0 1,1 1-40,4-1 1,1 0-23,1 1 0,0 0 0,0-1 0,-1 0 22,-4-2 1,0 0 38,-6-2 1,0-1-62,-3-2 0,-1 0 128,-4-2 1,0 0-866,-4 0 1,3 0 848,23-2 0,-1-1 390,-24 4 1,0 0-520,20-2 1,-2 1 16,-25 4 0,-4 0-127,3 1 1,1 0 182,1 1 0,1 0 28,1 1 0,0-1 56,3 0 0,0 0-140,1 0 0,-1 0 0,0-2 0,0 0-12,-2 1 1,0 0 16,-3-1 1,0 1-6,-1-1 0,-1 1 22,0 2 1,-1-1 61,0 0 0,1 1-17,-2 0 1,0 1-68,0 0 0,-1 0 253,0 0 0,-1 1-231,0 0 1,0 0-1,-1 0 1,3 0 49,29 0 1,1 0-17,-23 0 0,1 0-79,21 1 1,-2 0 28,-31 0 0,-4 0 2670,45 2-2676,-9-1 146,-2-2-146,6 0 0,5 0 39,-46 0 0,-1 0-28,47 1 269,-6 2-280,-11 0 11,-6 2 1157,-3-3-1224,-5 1 56,0-1-3219,-5-1 3163,-3 1 66,-5-1-10,-8 2-2213,-10 0 2358,-9-1-358,-11 1 56,-7 1-3798,-14 22-3463,-13-4 7968,-14 12 1,10-20 0,2-6-1</inkml:trace>
  <inkml:trace contextRef="#ctx0" brushRef="#br0" timeOffset="166591">11996 14444 9722,'-40'-47'594,"7"11"-1177,29 30 583,2 4 0,2 1 0,0 1 0</inkml:trace>
  <inkml:trace contextRef="#ctx0" brushRef="#br0" timeOffset="167227">11890 13915 10092,'7'9'4000,"-2"-3"-3518,-5-6 672,0 0-807,-9-25-55,6 16-12,-6-17-269,9 24 213,0 2-224,-1 0-78,0 0 33,0 0 79,1 5-57,0 10 23,0 12 0,4 10 12,2 8-1,5 2-11,2 4 101,1 0 89,-1 1-224,2-3 34,-3 1 0,1-2 101,0 3-101,-1-1 0,2 2-112,-2-3 291,-1 0-235,-1-3 56,0-2 0,-4-2-11,0-6 45,-1-5-34,-1-8 0,0-7 45,-2-5-90,-1-4 45,-1-3 0,0-3 179,1-1-179,0 0 45,0 0-112,0 0-57,0 0-806,0-8-2151,-1-10 3081,0-17 0,0 13 0,0-2 0</inkml:trace>
  <inkml:trace contextRef="#ctx0" brushRef="#br0" timeOffset="168127">11996 14021 17992,'46'-19'470,"-2"4"-391,-7 15 55,3 0 113,6-3-203,6-3 147,10-4 22,4-5-157,7-4 101,0-1-157,0-2 0,-2 1 11,-1 3 90,-6 0-101,-2 5 0,-4-1 22,-3 3-66,1-3 66,-1-2-22,0-2 0,1-3 112,-5 0-112,1 2 0,-8 1 34,-5 5-113,-3 2 79,-8 3 0,-1 3-11,-2-1 45,-3 3-34,6 0 0,1-1 44,2 1-122,0 0 78,-1 1 0,-3 2-56,-6 0 134,-4 0-212,-3 0 134,-4 0 0,-1 0-134,-2 0 134,-1 0 0,1 0-68,0 2 270,0-2-280,-2 3 78,0-3 0,1 3-158,2-2 136,-2 2-1,0 0-77,-5-1 100,1-1-135,-2 1-10,0 2-1155,0 5-303,-6 6-4313,-6 1 5916,-9 1 0,7-8 0,1-3 0</inkml:trace>
  <inkml:trace contextRef="#ctx0" brushRef="#br0" timeOffset="169698">12454 13915 11033,'-64'0'124,"7"0"391,44 0 135,-1 0 11,2 0 348,1 0-696,1 0 461,0 0-237,1-1-369,-2-1 56,3 1-134,-1-1-79,1 2-22,-1 0-12,2 0-122,-2 0 145,-1 8-291,-1 5-202,-1 8-303,-1 1 191,0-1 370,-2-4-494,0-5 203,0-4-136,0-4-390,2-2 984,-1-2 136,5 0 794,2 0 113,3-4 235,2-1-448,1 0-33,1 1-584,0 4 270,0 0-169,0-1 23,2-1 157,11 1-303,7-2-56,11 3 538,6-3-526,4 2 167,3-3-246,2 0 157,3-2-135,-1 0-22,0-3 0,-3 3 0,-3 2 0,0 1-3392,-4 3 3291,2 0 202,0 3-134,2 1 33,1 2 0,-1 0-79,1-1 90,-2 2-11,0 2 0,-4 4 112,0 1 3269,-6-2-3381,0-5 0,-4-2-33,-2-4 66,0-1-33,3 0 0,4-1 147,2-5-203,3-5 56,6-4 0,0-2-12,8 0 12,-5 3 0,-3 4-45,-3 6 191,-6 1-157,0 3 11,-1 0 0,0 0-102,2 0 102,2 0 0,5-1 0,2 0 68,4-3-124,2 2 56,4-5 0,1 3-45,2-5 45,-1 1 0,0 1-23,0-1 147,-3 4-214,0 1 90,-1 2 0,3 1-22,3 0 44,-1 0-22,3 0 0,-3 0 79,-2 0-68,-4 0-11,-11 0 0,-6 0-101,-12 0 123,-4 0-22,-5 0 0,-4 0 68,0 0-125,-3 0 57,1 0 0,1 0-67,1 0 112,-2 0-45,2 0 0,-3 1 68,1 1-136,-2 1 68,-1 0 0,-2-2 0,-1 0 270,-1-1 110,2 0-335,-2 0 953,1 0-1088,-1 3 146,0 7-56,0 12 0,0 14 67,0 19-33,0 8 33,0 11-67,8 5 190,2 3-111,9 0 55,3 1-134,2-4 79,6 0-12,0 2-67,3-2 0,-1-3-23,-2-11 102,-4-10-79,-6-16 0,-8-12 0,-3-13 67,-5-8-67,-2-3 0,-1-3-2790,-1 0-1681,-6-13 4471,-12-15 0,8 9 0,-6-4 0</inkml:trace>
  <inkml:trace contextRef="#ctx0" brushRef="#br0" timeOffset="170978">12137 15079 14294,'16'-42'863,"2"8"-796,5 32 157,4 1-224,8 1 247,7 0-79,8 1 0,9 1 0,5 1-168,1-2 22,5 1 45,0-2-67,4 0 0,2-2 90,4-2-79,0-5 348,5-3-337,1-6 90,2 2-78,2-4 22,2 3-56,6 0 28,-48 8 0,0-1 11,2 1 0,0 0-45,-1-1 1,-1-1 5,47-8 0,-9 0-78,-7 2 111,-8 2-33,-4 4 0,-4 3 112,-7 2-100,-4 5-12,-6-1-12,-1 2-10,-4 0 22,-1 0 0,-6 0-45,-4 0 112,-8 0-89,-3 0 22,-5 0 0,-5-1 11,-1 1-11,-7-2 0,0 2 0,-3 0-67,0 0-56,1 0 56,-1 3 67,3 7-56,-3 5-68,3 7 80,-3 0 44,4-2 0,0 0 67,3-1-190,2-2 123,-1-4 0,0-1 33,-2-7-33,0 0 0,1-5-11,1 2 33,4-2 90,-2 1-112,4-1 0,-4 3-134,1-3 190,-4 1-56,-1 1 0,-2 1 11,-2 4-22,-1 6 11,-1 8-1311,0 7-942,0 5 2253,-1-5 0,1-10 0,-2-10 0</inkml:trace>
  <inkml:trace contextRef="#ctx0" brushRef="#br0" timeOffset="171826">12596 14338 18429,'14'-56'515,"-3"26"-515,-11 88 34,0 0-68,-3 27 34,-1-18 0,-5 2-4341,-1 2 4274,0 1 377,2-6-1016,3-6-201,2-14 290,1-13-413,2-13-236,0-11-404,0-5 490,0-15 1180,0-15 0,0 10 0,0-8 0</inkml:trace>
  <inkml:trace contextRef="#ctx0" brushRef="#br0" timeOffset="172097">12596 14162 14989,'41'49'944,"0"1"1,-10-11 0,1 2-923,12 24 1,-1 1-23,8 13 0,-16-31-34,-1-6 102,-4-8-124,-1-6-4196,-4-8 3211,-1-6 1239,-4-5-2260,-6-3-1782,-5-3 3844,-4-2 0,-4-1 0,-1 0 0</inkml:trace>
  <inkml:trace contextRef="#ctx0" brushRef="#br0" timeOffset="172315">12631 14762 18216,'24'-72'-67,"7"12"-516,21 43-1143,4 4-3854,5 2 5580,6-3 0,-32 7 0,-3-1 0</inkml:trace>
  <inkml:trace contextRef="#ctx0" brushRef="#br0" timeOffset="172750">13760 14409 19459,'-73'-42'762,"5"9"-762,28 33 45,-5 12-78,-3 11 33,-1 19 0,1 12-68,7 5 214,10 2-280,11-4 134,12-5 0,5-9-12,10-8 12,10-10 0,14-10-11,12-8-325,7-5-258,6-17-1333,-2-9-483,-2-19-3214,-11-8 5624,-7-4 0,-16 23 0,-8 6 0</inkml:trace>
  <inkml:trace contextRef="#ctx0" brushRef="#br0" timeOffset="173028">13654 13986 14865,'-20'-15'3217,"5"4"-3005,15 11-212,0 0 56,-7 49 0,10-5-44,4 47 88,11-37 1,5-2-112,15 31 11,-12-32 0,0-1 0,7 14-90,-5-8-391,-5-6-864,-1-5-986,-2-7-3798,-2-6 6129,-2-12 0,-8-8 0,-1-10 0</inkml:trace>
  <inkml:trace contextRef="#ctx0" brushRef="#br0" timeOffset="173330">14359 14374 20109,'-57'-8'101,"-1"1"0,-39 6-101,68 23-11,6 11-90,10 1 135,6 2-34,6-2 0,3-1 0,11-5 44,5-3-44,15-8 0,4-7-179,5-6-269,4-9-829,-3-13-594,-2-12-1199,-10-17-2376,-11-5 5446,-11-9 0,-6 27 0,-3 5 0</inkml:trace>
  <inkml:trace contextRef="#ctx0" brushRef="#br0" timeOffset="173648">14183 13844 18776,'19'81'288,"0"0"1,0-18 0,3 2-1,3-2-262,6-3 0,2 0 1,-1-4-5,6 11 0,-2-6-50,-2-8 0,-6-14 28,-13-26-44,-7-8-887,-3-2-257,-3-3-582,-2 1-1401,-7 0 3171,-5 2 0,3-1 0,-2-1 0</inkml:trace>
  <inkml:trace contextRef="#ctx0" brushRef="#br0" timeOffset="174834">16335 14162 19000,'2'88'22,"4"-4"-22,12-12 0,3-2 45,2-5-45,1-5 0,0-10 0,-2-10-33,-1-7-460,-2-9-639,-5-7 269,-1-3-796,-7-5-245,-1-5-2612,-4-1 4516,-1-3 0,0 0 0,0 0 0</inkml:trace>
  <inkml:trace contextRef="#ctx0" brushRef="#br0" timeOffset="175162">16300 14127 17644,'57'-1'314,"-1"11"-269,-4 9 179,-2 16-224,-2 11 11,-2 7 57,-7 11-68,-5 5 0,-10 5-12,-6 2 102,-11 2-79,-3-4-11,-4-2-123,-10-11 101,-4-8-506,-9-13-323,0-10-258,5-13-1289,4-8 2398,7-8 0,3-1 0,4-1 0</inkml:trace>
  <inkml:trace contextRef="#ctx0" brushRef="#br0" timeOffset="175601">17111 14691 16490,'62'-70'594,"-12"10"-415,-31 44-179,-10 1 0,-3 3 34,-5-1 89,-1 0-145,-6-1 22,-11 5-34,-9 3-56,-9 8-22,0 12 112,1 9 90,8 11-45,6 5 100,10 0-145,5-2 0,5 0 79,11-3-79,7-3 0,17-5 89,8-8 35,6-9-248,3-5-469,-1-4-2365,-3-6 2958,-6-7 0,-19 5 0,-6-4 0</inkml:trace>
  <inkml:trace contextRef="#ctx0" brushRef="#br0" timeOffset="176106">17675 14762 19112,'-6'-64'3,"0"1"1,1 4 0,8 6-4,26 0 0,1-2-11,0-6 89,-6 0-178,-6 0 100,-9 0-269,-5 4 235,-8 8-246,-9 9 168,-6 17 101,-9 10 22,-2 11 101,-2 12 135,-3 9-169,0 16 213,2 12-268,4 9 44,8 7-3291,10 5 3348,5 2 144,5 0-385,7 0 117,10-3 112,10-5-100,13-5-12,3-10 33,4-9 169,0-9-202,-1-9 0,-5-7-650,-4-5-627,-4-4-1278,-4-2-699,-2-2 3254,-3 0 0,-11 0 0,-3 0 0</inkml:trace>
  <inkml:trace contextRef="#ctx0" brushRef="#br0" timeOffset="176453">18063 14867 14944,'-10'-4'705,"33"-64"1,15-16-638,-21 39 201,23-39 0,-11 13-269,-33 60 33,-10 7 281,-8 3-112,-11 2 66,0 9-20,4 4-170,5 8 124,10 3-180,4 2-22,7 3 123,2 2-56,10 0 1,8 0 88,15-7-122,12-6 33,9-10-67,12-5-1199,11-12-1591,7-12 2790,0-15 0,-36 10 0,-13 3 0</inkml:trace>
  <inkml:trace contextRef="#ctx0" brushRef="#br0" timeOffset="176744">18487 13809 19437,'-5'79'210,"0"1"0,11-14 0,6 3 0,2-4-176,6 6 0,5-2-34,9 9 0,1-6 112,10 8-269,-14-31-381,2 3-997,-17-31-34,-5-8-795,-5-7-2331,-4-3 4695,-2-7 0,0 3 0,0-3 0</inkml:trace>
  <inkml:trace contextRef="#ctx0" brushRef="#br0" timeOffset="176921">18310 14479 17958,'75'-37'-1700,"1"0"1,-7 3 0,-4 7 1699,14 17 0,-35 4 0,-13 3 0</inkml:trace>
  <inkml:trace contextRef="#ctx0" brushRef="#br0" timeOffset="177285">19087 14480 13364,'61'-40'3,"1"0"1,-5 2 0,-6 0 30,3-20-68,-10 1 102,-14 5-68,-16 9 1142,-9 10 80,-14 12-203,-8 11-100,-11 6-179,-9 5 10,0 10-424,0 5-35,6 12 168,-1 38-459,16-19 22,2 32-134,14-31 112,11 2 0,7-3 90,15-7-45,9-9 22,2-9-67,7-11-190,1-6-348,2-10-1983,-1-11-1950,-6-7 4471,-11-10 0,-17 15 0,-10 3 0</inkml:trace>
  <inkml:trace contextRef="#ctx0" brushRef="#br0" timeOffset="178038">15947 14233 16109,'-21'-83'2085,"3"17"-1693,15 60-348,-2 4-44,4 2-89,-1 9-1,2 18 90,0 26-22,8 28 111,12 13-89,-5-41 0,4 0 78,4 0 1,2-1-34,1 1 0,2-1-45,1-1 0,0 0 0,-2-3 0,0-1 22,-1-2 1,-2-2-23,18 34 0,-8-10-12,-6-11-559,-6-9-572,-2-10 101,-6-13-919,-3-10-156,-5-8 2117,-3-11 0,-3 3 0,0-5 0</inkml:trace>
  <inkml:trace contextRef="#ctx0" brushRef="#br0" timeOffset="179045">15912 13880 11863,'-12'-8'3238,"4"1"-2992,8 7-22,0 0-224,-8-11 180,6 7-1,6-8-146,13 11 225,17-1-124,9 2-122,8 0-12,8 0 0,4 0 33,2 2-10,2 2-23,3-1 0,5 3 168,6-2-224,5-2 56,8 1 0,-44-3 0,2 0 565,4 0 1,1 0-560,1-2 0,1 0-6,1 0 0,-2-1 0,-2-2 0,0 0 44,-3 0 1,0-1-1758,-2 1 1,0-2 1712,1 1 0,0-1 0,0 2 0,-2 1-595,44-4 606,-15 6-11,-14 2 0,-12 0-65,-3 0 65,2-2 0,3-1 56,4-3-112,6-2 56,7-3 0,7-4-56,4 2 190,-2-2-279,-9 4 145,-15 4 3043,-12 4-3021,-10 2 762,-1 1-784,0 0 158,2 0 10,2 0-191,-3 0 23,0 0 0,-3 0-190,1 1 235,2 1-45,7 2 0,6-1 89,8 0-100,4 0 11,1-3 0,-1 1-67,-4-1 67,-5 0 0,-7 0-22,-9 0 134,-10 0-146,-10 0 34,-7 0 0,-5 0-34,-1 0 68,-2 0-202,0 3 101,1 6 67,3 11 89,4 17 1,4 21 123,3 17 124,4 17-911,-9-42 1,1 0 791,1 2 0,1 0-659,-1 1 1,1 0 524,2-3 0,0 1-84,-1-2 0,2 0 134,18 42-66,1-8-420,3-12 386,0-8-124,0-13 135,-4-7 1005,-6-9-1050,-3-4 1100,-8-9-1146,-1-2 520,-6-7-474,-1-2 138,-1-3-306,-4-2-583,-1 1-414,-2 0-695,-1 4-3485,-1-2 5345,-16-1 0,11-4 0,-11-3 0</inkml:trace>
  <inkml:trace contextRef="#ctx0" brushRef="#br0" timeOffset="180151">16370 15467 16277,'64'-37'751,"6"2"-717,10 16-252,-32 7 0,2-1 414,10-3 1,2 0-24,6-2 1,1 1-85,3-1 1,0 1-73,-2 0 0,0 1 227,-7 2 1,-2 2-245,-6 1 0,-1 1 0,39-6 11,-6 2 57,-3 1-68,-1 2 0,-1 0 272,2 2-238,-1-1-23,10-2-11,3-2 22,-46 7 1,0 1 89,45-8-112,-9 5-3204,-10 1 3249,-7 2-772,-3-2 727,-2 2-22,1-1-56,1-2 111,6 0-33,8-4 0,2-3-1819,4-3 1729,-7 0-207,9-3 286,-32 9 1776,-1 2-1765,-30 7 1058,-8 3-1035,-4 0 3014,-2 1-3037,-3 0 796,2 0-830,-4 0 151,2 0-117,-4 0 0,-1 0 45,0 0-157,-1 0 112,2 0 0,5 0-12,3 0 113,6 0-112,0 0 11,0 0 0,-2 0-11,-3 0 11,-1 0 0,-2 0-56,-2 0 145,-1 0-89,-1 0 0,1 0 0,1 0-168,4 0 68,1 0-830,5 0-146,0 0-1725,0 0 2801,-8 0 0,-4 0 0,-6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06.223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6763 8961,'51'27'302,"-6"-3"-358,-32-19 56,-1 2-941,-3 1 941,-1 0 0,-4-3 0,0-1 0</inkml:trace>
  <inkml:trace contextRef="#ctx0" brushRef="#br0" timeOffset="1255">35 6798 19157,'66'3'134,"0"1"1,-4-1 0,-7-4-102,-9-18 146,6-3-100,7-4-57,8-6 180,7-6-124,8-6-1003,0-4 1015,-1-1-45,-6-3 190,-2 0-89,2-7-146,-36 28 0,0-2 168,2-2 0,0-1-140,1-2 0,0 0 123,-1-1 1,0-1-152,0 1 0,0-1 39,-3 1 0,0 0 112,-2 0 1,-1 0-108,-1 0 1,-1-2-45,-2 1 0,-1-1 0,-1-3 0,-2 0 90,0-2 0,-1 0-23,-1-1 0,-2-1-67,1-2 0,-1 0 0,-2 0 0,-1-1-28,0 1 0,-2 0 33,-1 1 1,-2 0-6,11-44 0,-2 5 157,-6 0 698,0 1-855,-2-6 0,-2-1-73,-8 44 1,-1-1 111,1-1 0,-2-1-39,-2-1 0,0-1 0,0-3 0,0-1 84,-2 0 0,0-1-118,0-1 1,0 1 33,0 1 0,0 1 113,-2 3 0,-1 1-180,-5-44 67,-6 9 0,-1 10-12,0 5 180,1 6-268,-3 1 100,0 1 0,-3-3-90,-3 1 90,-3-3 0,-2 3 0,-3 0 258,-1 4-302,0 3 44,-3 1 0,0 1-180,-5-1 191,4-2-11,-4 2 0,4 1 225,1 3-327,5 5 102,3 4 0,8 3-11,4 4 11,3 1 0,5 1 0,0-1 169,-1-1-214,2-4 45,-3-1 0,0-3-102,0 0 102,-4-6 0,1-2 0,-3-9 180,0-4-236,1-4 56,0 0 0,-1 2-89,2 2 89,-2 5 0,0 4-24,-2 2 193,-1 1-214,-2 0 45,-2-1 0,1-1-78,-1 2 78,0 3 0,2 5 0,4 6 146,1 9-214,5 3 68,-1 3 0,2 1-78,1-1 78,-1 0 0,1 1-11,-1-2 168,2 1-225,-2 0 68,-1 1 0,-1-1-100,-1 5 100,2 0 0,0 4 0,1-1 168,2 5-247,2 2 79,2 5 0,1 4-146,1 3-2016,1 1 918,0 4-314,1 11-705,13 14-3429,3 8 5692,12-1 0,-13-16 0,-4-10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29.978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1 291 17386,'43'-37'-44,"13"6"44,25 28-23,7 0-55,3-1 78,6-2 0,-45 2 0,3-1 22,6 0 1,3-1-74,7 1 1,2 0-331,11 0 1,2 0 380,4 1 0,1 0 0,2 0 0,1 1 22,0 0 1,-1 0-1006,-1 0 1,-1 0 982,1-1 0,1 1 0,-1 0 0,1-1 11,0 0 0,1-2-11,-1 2 0,0-1-267,-1-1 1,0-1 238,-3 0 0,0-1 28,-2 0 0,-1 0-79,-5-1 1,0 1 56,-6 0 0,-1 0-23,-7 2 0,-2 0 39,-6 0 1,-2 2 363,42-1-358,-12 2 0,-8 3 0,-9 0 0,-10 0 2129,-14 0-2073,-15 0 592,-15 0-648,-6 0 0,-6 0-56,6 0 56,4 0-11,8 0 0,2 0-90,4 0-11,-1 0 112,-2 0-33,-2 0-91,-5 0-929,-9 0-931,-4 0-1512,-5 2 3496,-14 1 0,10-1 0,-11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0.25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27 53 13633,'-15'-29'23,"4"5"-1,11 24-11,0 0-11,0 12 0,0 10-11,0 18 0,0 11 0,0 8 22,6 8 45,4 3-56,9 6 45,3-2-180,2-1 270,0-4-180,-3-6 45,-6-6-45,-2-5-45,-7-10-336,0-6-179,-3-7-874,0-4-997,1-6 2476,1-4 0,-2-7 0,0-4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18.697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6 48 15594,'15'-27'885,"-2"6"-605,-13 21 247,0 0-527,0 4 33,0 13 158,-2 16-102,-2 18 1,-1 14 44,-2 3 35,1 3-23,1-5 33,2-4-134,2-4 212,1-5-156,0-3-23,0-5 34,0-6-22,0-3 11,0-9-101,0-5 0,0-6 123,0-4-89,0-3 22,0-3-112,0-2 134,0 2-56,0-1-10,0 5 55,0-3-22,0 4-45,0-2 0,1-3 67,0-1-55,1-2 10,-1-1-22,0-1 0,-1-1 22,1 0 12,0 0-23,0 0 135,0 0-68,0 0 1356,0 0-1333,0 0-56,0 0 33,0 0-78,0 0 12,0 0 66,0 0-78,0 0 22,6 0-22,5 0 112,9 2-112,5-2 0,3 1 0,4-1 56,3 0-44,0 0-1,2 0-11,-5 0 22,-3 0 12,-8 0-68,-7 0 23,-6 0 11,-2 0 11,-4 0 0,0 0-11,0 0 0,-3 0-44,1 0-348,1 0-1222,-1 0-1893,2 0-4919,0 0 8426,0 0 0,-1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0:24.721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1176 376 16972,'0'-33'1132,"-4"2"-482,-5 16-438,-1-3 35,0 3-34,1 0-202,-3 2 157,3 2-168,0 1 101,2 1 101,1 2-124,1 1 1,-1 1 10,0 2-10,-2 1-79,-6-3 0,0 1 0,-3-1-34,-2-1 56,-4 0-22,-6 0 0,-5-1 23,-5 1-46,-2 3 23,3 0 0,2 3-44,4 0 88,0 0-66,4 0 22,1 0-11,4 4-12,-1 4 23,2 2 0,-5 6-22,-2 1 33,-3 5-11,-3 2-3358,-1 3 3403,-1 1-45,-2 0 0,-2 2 33,0 0-55,0-1 22,5 0 0,5-4-34,7-3 101,5-3-67,4-2 0,4 0 45,1 0 3314,3 1-3359,-2 2 0,0 1 22,0 6 34,0 2 22,0 6-55,2 5-1,1 0 90,3 3-56,1 19-33,2-16 100,2 16 22,5-21-54,5-2-91,5-2 156,3-2-133,1-3-12,0 2 67,5-4-33,0 1 34,6-3-57,4 0-22,0-1 190,4-2-178,-6 1-1,3-3 146,-1 1-135,1 1 146,6-2-134,3 2-1,6-4 146,7 1-100,2-4-23,5-2-56,-3-4 56,-1-3-56,-6-3 0,0-1 33,-1-1-44,-1 0 45,1-2-23,-2-1-11,2-1 0,3 0 0,2 0-11,5-1 11,0-5 57,4-2-57,0-5 0,0-2 11,2-3-11,0-1 0,1-2 11,-1-1 45,-4 1-34,-3-4-22,-6 1 0,-3-1 0,-6-1 12,-4 4-12,-6 1 56,-6 2-12,-2 1 24,-3-2-68,-1-1 0,3-4 11,-3-2 34,0 0-45,-4 0 0,1 2 33,-3 0-55,0 1 22,-2 0 0,-3 3 45,-1 2 33,-3 0-67,-2 0 68,-2-4 33,-2 0 44,-2-4-88,-2-3-35,-1-3 46,-1-5-79,0-2-23,-7-6 23,-3-2 0,-13-2 45,-4-2-45,-8-1-11,-7 2-34,-9 1 56,-10 2-67,-13-1 56,-7 2 0,36 23 0,-1 1 45,-43-20-45,-2 2 11,2 3-2013,-1 5 2024,42 18 1,-1 0-51,-3 3 0,-1 1-72,-3 1 0,-1 2 100,-4 2 0,-1 1-23,-2 2 1,0 1-23,-4 0 0,1 2-134,-1 4 0,0 2-29,0 1 1,1 2-560,2 5 0,2 2 318,3 2 1,2 3-224,5 1 0,2 3-779,5 1 0,3 1-3872,-29 26 5323,22-13 0,23-16 0,15-15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12:15.949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0 1 14887,'0'0'0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6.615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32 77 17241,'1'-42'-247,"-6"9"214,-2 32-1,-2 1 34,2 0-179,4 0 123,1 0-45,2 0 101,4 0 34,2 1-135,2-1-12,0 2-727,-5-2-1288,-2 0 2128,-1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0T10:04:57.542"/>
    </inkml:context>
    <inkml:brush xml:id="br0">
      <inkml:brushProperty name="width" value="0.04286" units="cm"/>
      <inkml:brushProperty name="height" value="0.04286" units="cm"/>
      <inkml:brushProperty name="color" value="#0432FF"/>
    </inkml:brush>
  </inkml:definitions>
  <inkml:trace contextRef="#ctx0" brushRef="#br0">114 50 19034,'-32'-27'-538,"1"7"-101,10 17-526,5 6 22,7 13-1076,5 11-2621,10 15 4840,16 3 0,-11-19 0,9-7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1159-AC4A-EF4A-9451-E8FAC3ABF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25C2-7ACF-6A48-99D6-DC2F96B5C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F6F2-C694-674C-BAB2-280C11BC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6172-2AB8-694F-A91E-F0F08395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277C-6E28-4E4D-AAAC-4A75C88A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D76D-9906-1F42-9ED2-B1F54FDC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7362-B6B9-CB42-BFFF-E756ABC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5488-8404-F843-9FFB-248AB86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1999-3AB9-C047-AEFE-809963B9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4E3-E856-6F48-A7F2-C552DB72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1B4BF-13AE-7A45-A5BE-0D826273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8DBC-B444-BB4D-AC48-501F42E9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4EA5-6908-304C-B35F-A0DF0350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0582-3371-434F-A7BD-4193C724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0858-C9B0-874A-BF2C-13105249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AF94-0B68-5C4C-AC47-300DBAEB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45CA-E2BA-2445-87A8-CE56A8DC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8177-1C41-8D40-826C-3CA72AFA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8778-B3C6-C446-A051-06DF126C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75CF-9724-644B-852F-AF2D13FC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527D-BE19-1546-A3A2-8E39B3EA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BD3E-5BD8-354E-BC5B-E3AAAC2E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6D8-C33A-3A40-939C-B61D22A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6880-4A1D-674C-9638-A3D84159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C45C-EB07-CF48-A10B-EC3DDB2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2C8D-93CB-8A44-87BC-2D8216E4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DFD3-F470-F54A-9A25-E6074DDE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FF583-0EB5-3F43-A269-54FE99D1D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0799-E75D-A048-8073-E300561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98DC-E895-F94D-8457-1127E2F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C168-0307-0D49-9430-26B8D436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F42-8D71-8B4A-B8F9-BC17FBCC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2EBE-1228-6441-9CE4-3030877A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25D16-8EAC-6F4A-A5BF-42101A30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0A39-60C6-3B4E-8EFF-31452F80F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B5E1C-BDDE-F149-8567-175BD9C26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6BC94-8B65-3B4D-8EF6-0CF505D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17F81-CBA5-254C-9E24-EF41436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E7BBA-B7AC-8641-BF5B-6C331DD3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5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B391-178F-A34E-BE01-52F0DD79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F0B6-DC80-1343-8BDF-21CF0CD3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56438-2B7E-B746-837F-7E3F1927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0A294-277E-2C44-BF58-60520928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03D31-363C-0A46-A56B-A5B28C3E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12802-A603-B840-A691-E3C65AA7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0A90-F737-604F-AAF5-001C8FD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C223-C8F0-454D-BBD3-074A92AC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AEF4-A482-5C4F-A7D9-30F27EB3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2C67-E462-8240-9C40-320186A8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08750-D0D6-2145-A746-087DC4B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C65A-595B-0D49-BD3B-035BC7CE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CB0C-E8A4-974F-89EF-0D8A0D0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4E6A-B61E-B741-AB21-45F4D6C0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700AA-5037-4F41-BD24-9063D8BDF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D4C21-0BA7-2942-84F1-1602478C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70090-F284-4646-A154-FF1B077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B416D-9F08-3346-8869-736CB168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B12B7-849F-A949-AF2E-3EF2DB80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C0BF8-073A-7C48-B942-B52FCF2E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4FABA-7C6C-AC47-A57F-DA6FEF05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AEB3-1025-B341-BC31-9CDCB734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561E-DBF0-214D-B665-E07A4C1177BF}" type="datetimeFigureOut"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BA2D-010B-C445-BF54-AC6084E6E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0126-7A8F-2A43-8C94-4E9B7E5C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B835-AEFD-E041-A694-4573AE19B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88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7" Type="http://schemas.openxmlformats.org/officeDocument/2006/relationships/image" Target="../media/image85.png"/><Relationship Id="rId12" Type="http://schemas.openxmlformats.org/officeDocument/2006/relationships/customXml" Target="../ink/ink88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94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96.xml"/><Relationship Id="rId10" Type="http://schemas.openxmlformats.org/officeDocument/2006/relationships/customXml" Target="../ink/ink87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86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png"/><Relationship Id="rId30" Type="http://schemas.openxmlformats.org/officeDocument/2006/relationships/customXml" Target="../ink/ink9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39" Type="http://schemas.openxmlformats.org/officeDocument/2006/relationships/image" Target="../media/image116.png"/><Relationship Id="rId21" Type="http://schemas.openxmlformats.org/officeDocument/2006/relationships/image" Target="../media/image107.png"/><Relationship Id="rId34" Type="http://schemas.openxmlformats.org/officeDocument/2006/relationships/customXml" Target="../ink/ink114.xml"/><Relationship Id="rId7" Type="http://schemas.openxmlformats.org/officeDocument/2006/relationships/image" Target="../media/image100.png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111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0.xml"/><Relationship Id="rId11" Type="http://schemas.openxmlformats.org/officeDocument/2006/relationships/image" Target="../media/image102.png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115.png"/><Relationship Id="rId40" Type="http://schemas.openxmlformats.org/officeDocument/2006/relationships/customXml" Target="../ink/ink117.xml"/><Relationship Id="rId5" Type="http://schemas.openxmlformats.org/officeDocument/2006/relationships/image" Target="../media/image99.png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10" Type="http://schemas.openxmlformats.org/officeDocument/2006/relationships/customXml" Target="../ink/ink102.xml"/><Relationship Id="rId19" Type="http://schemas.openxmlformats.org/officeDocument/2006/relationships/image" Target="../media/image106.png"/><Relationship Id="rId31" Type="http://schemas.openxmlformats.org/officeDocument/2006/relationships/image" Target="../media/image112.png"/><Relationship Id="rId4" Type="http://schemas.openxmlformats.org/officeDocument/2006/relationships/customXml" Target="../ink/ink99.xml"/><Relationship Id="rId9" Type="http://schemas.openxmlformats.org/officeDocument/2006/relationships/image" Target="../media/image101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110.png"/><Relationship Id="rId30" Type="http://schemas.openxmlformats.org/officeDocument/2006/relationships/customXml" Target="../ink/ink112.xml"/><Relationship Id="rId35" Type="http://schemas.openxmlformats.org/officeDocument/2006/relationships/image" Target="../media/image114.png"/><Relationship Id="rId8" Type="http://schemas.openxmlformats.org/officeDocument/2006/relationships/customXml" Target="../ink/ink101.xml"/><Relationship Id="rId3" Type="http://schemas.openxmlformats.org/officeDocument/2006/relationships/image" Target="../media/image98.png"/><Relationship Id="rId12" Type="http://schemas.openxmlformats.org/officeDocument/2006/relationships/customXml" Target="../ink/ink103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customXml" Target="../ink/ink126.xml"/><Relationship Id="rId26" Type="http://schemas.openxmlformats.org/officeDocument/2006/relationships/customXml" Target="../ink/ink130.xml"/><Relationship Id="rId39" Type="http://schemas.openxmlformats.org/officeDocument/2006/relationships/image" Target="../media/image136.png"/><Relationship Id="rId21" Type="http://schemas.openxmlformats.org/officeDocument/2006/relationships/image" Target="../media/image127.png"/><Relationship Id="rId34" Type="http://schemas.openxmlformats.org/officeDocument/2006/relationships/customXml" Target="../ink/ink134.xml"/><Relationship Id="rId42" Type="http://schemas.openxmlformats.org/officeDocument/2006/relationships/customXml" Target="../ink/ink138.xml"/><Relationship Id="rId47" Type="http://schemas.openxmlformats.org/officeDocument/2006/relationships/image" Target="../media/image140.png"/><Relationship Id="rId50" Type="http://schemas.openxmlformats.org/officeDocument/2006/relationships/customXml" Target="../ink/ink142.xml"/><Relationship Id="rId7" Type="http://schemas.openxmlformats.org/officeDocument/2006/relationships/image" Target="../media/image120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image" Target="../media/image131.png"/><Relationship Id="rId11" Type="http://schemas.openxmlformats.org/officeDocument/2006/relationships/image" Target="../media/image122.png"/><Relationship Id="rId24" Type="http://schemas.openxmlformats.org/officeDocument/2006/relationships/customXml" Target="../ink/ink129.xml"/><Relationship Id="rId32" Type="http://schemas.openxmlformats.org/officeDocument/2006/relationships/customXml" Target="../ink/ink133.xml"/><Relationship Id="rId37" Type="http://schemas.openxmlformats.org/officeDocument/2006/relationships/image" Target="../media/image135.png"/><Relationship Id="rId40" Type="http://schemas.openxmlformats.org/officeDocument/2006/relationships/customXml" Target="../ink/ink137.xml"/><Relationship Id="rId45" Type="http://schemas.openxmlformats.org/officeDocument/2006/relationships/image" Target="../media/image139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41.png"/><Relationship Id="rId10" Type="http://schemas.openxmlformats.org/officeDocument/2006/relationships/customXml" Target="../ink/ink122.xml"/><Relationship Id="rId19" Type="http://schemas.openxmlformats.org/officeDocument/2006/relationships/image" Target="../media/image126.png"/><Relationship Id="rId31" Type="http://schemas.openxmlformats.org/officeDocument/2006/relationships/image" Target="../media/image132.png"/><Relationship Id="rId44" Type="http://schemas.openxmlformats.org/officeDocument/2006/relationships/customXml" Target="../ink/ink139.xml"/><Relationship Id="rId4" Type="http://schemas.openxmlformats.org/officeDocument/2006/relationships/customXml" Target="../ink/ink119.xml"/><Relationship Id="rId9" Type="http://schemas.openxmlformats.org/officeDocument/2006/relationships/image" Target="../media/image121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0.png"/><Relationship Id="rId30" Type="http://schemas.openxmlformats.org/officeDocument/2006/relationships/customXml" Target="../ink/ink132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41.xml"/><Relationship Id="rId8" Type="http://schemas.openxmlformats.org/officeDocument/2006/relationships/customXml" Target="../ink/ink121.xml"/><Relationship Id="rId51" Type="http://schemas.openxmlformats.org/officeDocument/2006/relationships/image" Target="../media/image142.png"/><Relationship Id="rId3" Type="http://schemas.openxmlformats.org/officeDocument/2006/relationships/image" Target="../media/image118.png"/><Relationship Id="rId12" Type="http://schemas.openxmlformats.org/officeDocument/2006/relationships/customXml" Target="../ink/ink123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20" Type="http://schemas.openxmlformats.org/officeDocument/2006/relationships/customXml" Target="../ink/ink127.xml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260283-2CE1-2042-9E28-1AA0E5DD0BE0}"/>
                  </a:ext>
                </a:extLst>
              </p14:cNvPr>
              <p14:cNvContentPartPr/>
              <p14:nvPr/>
            </p14:nvContentPartPr>
            <p14:xfrm>
              <a:off x="380940" y="211380"/>
              <a:ext cx="1149120" cy="35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260283-2CE1-2042-9E28-1AA0E5DD0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380" y="203820"/>
                <a:ext cx="11642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0C0CB9-F448-DE43-B84D-C962040CDABE}"/>
                  </a:ext>
                </a:extLst>
              </p14:cNvPr>
              <p14:cNvContentPartPr/>
              <p14:nvPr/>
            </p14:nvContentPartPr>
            <p14:xfrm>
              <a:off x="444300" y="705660"/>
              <a:ext cx="971280" cy="4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0C0CB9-F448-DE43-B84D-C962040CD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740" y="698100"/>
                <a:ext cx="986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04ED9B-E744-564A-8D2E-94FAD83685CB}"/>
                  </a:ext>
                </a:extLst>
              </p14:cNvPr>
              <p14:cNvContentPartPr/>
              <p14:nvPr/>
            </p14:nvContentPartPr>
            <p14:xfrm>
              <a:off x="1752540" y="406140"/>
              <a:ext cx="63720" cy="47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04ED9B-E744-564A-8D2E-94FAD83685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4980" y="398580"/>
                <a:ext cx="78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141D39-2A31-A64C-A83A-9AAB194AB5FE}"/>
                  </a:ext>
                </a:extLst>
              </p14:cNvPr>
              <p14:cNvContentPartPr/>
              <p14:nvPr/>
            </p14:nvContentPartPr>
            <p14:xfrm>
              <a:off x="1778820" y="556260"/>
              <a:ext cx="50040" cy="33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141D39-2A31-A64C-A83A-9AAB194AB5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1260" y="548700"/>
                <a:ext cx="65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6F4A652-CFE6-DC4C-BC31-07C4A7987C0E}"/>
                  </a:ext>
                </a:extLst>
              </p14:cNvPr>
              <p14:cNvContentPartPr/>
              <p14:nvPr/>
            </p14:nvContentPartPr>
            <p14:xfrm>
              <a:off x="419100" y="685500"/>
              <a:ext cx="142920" cy="1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6F4A652-CFE6-DC4C-BC31-07C4A7987C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540" y="677940"/>
                <a:ext cx="158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BFC9DF-8083-7C4C-878D-8239ECC5428A}"/>
                  </a:ext>
                </a:extLst>
              </p14:cNvPr>
              <p14:cNvContentPartPr/>
              <p14:nvPr/>
            </p14:nvContentPartPr>
            <p14:xfrm>
              <a:off x="1257180" y="720060"/>
              <a:ext cx="224640" cy="1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BFC9DF-8083-7C4C-878D-8239ECC54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9620" y="712500"/>
                <a:ext cx="239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EA096F-3C5B-3C42-83DF-C83AF15052AE}"/>
                  </a:ext>
                </a:extLst>
              </p14:cNvPr>
              <p14:cNvContentPartPr/>
              <p14:nvPr/>
            </p14:nvContentPartPr>
            <p14:xfrm>
              <a:off x="1409460" y="888900"/>
              <a:ext cx="1069200" cy="736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EA096F-3C5B-3C42-83DF-C83AF15052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1897" y="881340"/>
                <a:ext cx="1084325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CD54106-27CF-3642-967E-76DC2EF61552}"/>
                  </a:ext>
                </a:extLst>
              </p14:cNvPr>
              <p14:cNvContentPartPr/>
              <p14:nvPr/>
            </p14:nvContentPartPr>
            <p14:xfrm>
              <a:off x="6413460" y="952260"/>
              <a:ext cx="744120" cy="44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CD54106-27CF-3642-967E-76DC2EF615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5900" y="944700"/>
                <a:ext cx="759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D64CAD-E6D2-D643-AA97-9AA4FD22E850}"/>
                  </a:ext>
                </a:extLst>
              </p14:cNvPr>
              <p14:cNvContentPartPr/>
              <p14:nvPr/>
            </p14:nvContentPartPr>
            <p14:xfrm>
              <a:off x="10896900" y="927060"/>
              <a:ext cx="1019880" cy="533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D64CAD-E6D2-D643-AA97-9AA4FD22E8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89697" y="919505"/>
                <a:ext cx="1035005" cy="548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5EA14BC-D82B-4246-95BF-1F1BD078B62C}"/>
                  </a:ext>
                </a:extLst>
              </p14:cNvPr>
              <p14:cNvContentPartPr/>
              <p14:nvPr/>
            </p14:nvContentPartPr>
            <p14:xfrm>
              <a:off x="9626460" y="876300"/>
              <a:ext cx="966240" cy="560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5EA14BC-D82B-4246-95BF-1F1BD078B6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8900" y="868745"/>
                <a:ext cx="981360" cy="575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9CE5C35-A966-764C-9F0A-B73409C1942B}"/>
                  </a:ext>
                </a:extLst>
              </p14:cNvPr>
              <p14:cNvContentPartPr/>
              <p14:nvPr/>
            </p14:nvContentPartPr>
            <p14:xfrm>
              <a:off x="1447620" y="1643820"/>
              <a:ext cx="843840" cy="43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9CE5C35-A966-764C-9F0A-B73409C194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0060" y="1636260"/>
                <a:ext cx="858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5A7BC4F-10EE-EF4C-B8C7-549FD4E19C66}"/>
                  </a:ext>
                </a:extLst>
              </p14:cNvPr>
              <p14:cNvContentPartPr/>
              <p14:nvPr/>
            </p14:nvContentPartPr>
            <p14:xfrm>
              <a:off x="6438660" y="1510980"/>
              <a:ext cx="771120" cy="691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5A7BC4F-10EE-EF4C-B8C7-549FD4E19C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1100" y="1503420"/>
                <a:ext cx="785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4CD9E2-E52E-2840-95B0-2437A2731978}"/>
                  </a:ext>
                </a:extLst>
              </p14:cNvPr>
              <p14:cNvContentPartPr/>
              <p14:nvPr/>
            </p14:nvContentPartPr>
            <p14:xfrm>
              <a:off x="9664620" y="1521060"/>
              <a:ext cx="1568880" cy="104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4CD9E2-E52E-2840-95B0-2437A27319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57060" y="1513500"/>
                <a:ext cx="1584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BBA6220-F94A-444D-A168-28E80BD3F077}"/>
                  </a:ext>
                </a:extLst>
              </p14:cNvPr>
              <p14:cNvContentPartPr/>
              <p14:nvPr/>
            </p14:nvContentPartPr>
            <p14:xfrm>
              <a:off x="2336460" y="317220"/>
              <a:ext cx="1069200" cy="724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BBA6220-F94A-444D-A168-28E80BD3F0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8900" y="309660"/>
                <a:ext cx="108432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3D402BE-9EF4-3941-B278-6577F178D628}"/>
                  </a:ext>
                </a:extLst>
              </p14:cNvPr>
              <p14:cNvContentPartPr/>
              <p14:nvPr/>
            </p14:nvContentPartPr>
            <p14:xfrm>
              <a:off x="6629100" y="711420"/>
              <a:ext cx="265320" cy="253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3D402BE-9EF4-3941-B278-6577F178D6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21540" y="703860"/>
                <a:ext cx="280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46DF584-BC19-8B45-917A-B5D1224284A3}"/>
                  </a:ext>
                </a:extLst>
              </p14:cNvPr>
              <p14:cNvContentPartPr/>
              <p14:nvPr/>
            </p14:nvContentPartPr>
            <p14:xfrm>
              <a:off x="6387900" y="177540"/>
              <a:ext cx="1157760" cy="303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46DF584-BC19-8B45-917A-B5D1224284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0340" y="169980"/>
                <a:ext cx="1172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08A454-AAAA-9546-9E6B-DC568FEDBE68}"/>
                  </a:ext>
                </a:extLst>
              </p14:cNvPr>
              <p14:cNvContentPartPr/>
              <p14:nvPr/>
            </p14:nvContentPartPr>
            <p14:xfrm>
              <a:off x="7697220" y="192660"/>
              <a:ext cx="1143720" cy="378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08A454-AAAA-9546-9E6B-DC568FEDBE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9660" y="185107"/>
                <a:ext cx="1158840" cy="393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D4A1F5F-BC6E-B44E-BEF3-5B74DCA9A728}"/>
                  </a:ext>
                </a:extLst>
              </p14:cNvPr>
              <p14:cNvContentPartPr/>
              <p14:nvPr/>
            </p14:nvContentPartPr>
            <p14:xfrm>
              <a:off x="1435020" y="1679100"/>
              <a:ext cx="864000" cy="36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D4A1F5F-BC6E-B44E-BEF3-5B74DCA9A7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7460" y="1671540"/>
                <a:ext cx="879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D3545E-A00D-8347-96D7-3F27BD72EE39}"/>
                  </a:ext>
                </a:extLst>
              </p14:cNvPr>
              <p14:cNvContentPartPr/>
              <p14:nvPr/>
            </p14:nvContentPartPr>
            <p14:xfrm>
              <a:off x="1136940" y="1945500"/>
              <a:ext cx="887040" cy="293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D3545E-A00D-8347-96D7-3F27BD72EE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9380" y="1937931"/>
                <a:ext cx="902160" cy="308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881FEF1-3C35-5349-98DE-A7E7AF1DFEE8}"/>
                  </a:ext>
                </a:extLst>
              </p14:cNvPr>
              <p14:cNvContentPartPr/>
              <p14:nvPr/>
            </p14:nvContentPartPr>
            <p14:xfrm>
              <a:off x="1358700" y="2653980"/>
              <a:ext cx="393480" cy="316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881FEF1-3C35-5349-98DE-A7E7AF1DFE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51140" y="2646411"/>
                <a:ext cx="408600" cy="331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839474D-FCD2-3144-A304-65A02F8048FB}"/>
                  </a:ext>
                </a:extLst>
              </p14:cNvPr>
              <p14:cNvContentPartPr/>
              <p14:nvPr/>
            </p14:nvContentPartPr>
            <p14:xfrm>
              <a:off x="3314580" y="2425380"/>
              <a:ext cx="966240" cy="660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839474D-FCD2-3144-A304-65A02F8048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7017" y="2417820"/>
                <a:ext cx="981366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CF000B6-DA15-7945-A149-BCC29E51F8A9}"/>
                  </a:ext>
                </a:extLst>
              </p14:cNvPr>
              <p14:cNvContentPartPr/>
              <p14:nvPr/>
            </p14:nvContentPartPr>
            <p14:xfrm>
              <a:off x="1941180" y="2476140"/>
              <a:ext cx="1063440" cy="490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CF000B6-DA15-7945-A149-BCC29E51F8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33620" y="2468574"/>
                <a:ext cx="1078560" cy="505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545DB34-2992-DC45-824E-30650CC80D45}"/>
                  </a:ext>
                </a:extLst>
              </p14:cNvPr>
              <p14:cNvContentPartPr/>
              <p14:nvPr/>
            </p14:nvContentPartPr>
            <p14:xfrm>
              <a:off x="1358700" y="3790500"/>
              <a:ext cx="517680" cy="333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545DB34-2992-DC45-824E-30650CC80D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51140" y="3782948"/>
                <a:ext cx="532800" cy="34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CC03679-1FC8-A74D-89CF-D9736009BF55}"/>
                  </a:ext>
                </a:extLst>
              </p14:cNvPr>
              <p14:cNvContentPartPr/>
              <p14:nvPr/>
            </p14:nvContentPartPr>
            <p14:xfrm>
              <a:off x="1383900" y="3301620"/>
              <a:ext cx="229320" cy="2808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CC03679-1FC8-A74D-89CF-D9736009BF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76689" y="3294050"/>
                <a:ext cx="244464" cy="295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88D5DA9-9711-6D4B-9C3A-61EB5ADE3060}"/>
                  </a:ext>
                </a:extLst>
              </p14:cNvPr>
              <p14:cNvContentPartPr/>
              <p14:nvPr/>
            </p14:nvContentPartPr>
            <p14:xfrm>
              <a:off x="4631820" y="3568380"/>
              <a:ext cx="816480" cy="7016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88D5DA9-9711-6D4B-9C3A-61EB5ADE30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24263" y="3560816"/>
                <a:ext cx="831593" cy="716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BB9142F-F410-464C-97A3-34678415B7BC}"/>
                  </a:ext>
                </a:extLst>
              </p14:cNvPr>
              <p14:cNvContentPartPr/>
              <p14:nvPr/>
            </p14:nvContentPartPr>
            <p14:xfrm>
              <a:off x="3755220" y="3657300"/>
              <a:ext cx="665280" cy="5216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BB9142F-F410-464C-97A3-34678415B7B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47664" y="3649740"/>
                <a:ext cx="680392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F229350-9EB3-8A45-BB8D-D32720493291}"/>
                  </a:ext>
                </a:extLst>
              </p14:cNvPr>
              <p14:cNvContentPartPr/>
              <p14:nvPr/>
            </p14:nvContentPartPr>
            <p14:xfrm>
              <a:off x="2209740" y="3689340"/>
              <a:ext cx="1361160" cy="419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F229350-9EB3-8A45-BB8D-D327204932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02180" y="3681780"/>
                <a:ext cx="13762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33486E9-3959-8D49-A8D3-E1148A3E7C9C}"/>
                  </a:ext>
                </a:extLst>
              </p14:cNvPr>
              <p14:cNvContentPartPr/>
              <p14:nvPr/>
            </p14:nvContentPartPr>
            <p14:xfrm>
              <a:off x="4458660" y="4775100"/>
              <a:ext cx="1056240" cy="760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33486E9-3959-8D49-A8D3-E1148A3E7C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51097" y="4767540"/>
                <a:ext cx="1071365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8981F8-0D91-F24F-A741-E33B3A15FF73}"/>
                  </a:ext>
                </a:extLst>
              </p14:cNvPr>
              <p14:cNvContentPartPr/>
              <p14:nvPr/>
            </p14:nvContentPartPr>
            <p14:xfrm>
              <a:off x="2319900" y="4889220"/>
              <a:ext cx="1942560" cy="518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8981F8-0D91-F24F-A741-E33B3A15FF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2340" y="4881655"/>
                <a:ext cx="1957680" cy="533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6E7CA09-1129-794D-9269-1B9A6027135B}"/>
                  </a:ext>
                </a:extLst>
              </p14:cNvPr>
              <p14:cNvContentPartPr/>
              <p14:nvPr/>
            </p14:nvContentPartPr>
            <p14:xfrm>
              <a:off x="1284540" y="6076860"/>
              <a:ext cx="498960" cy="400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6E7CA09-1129-794D-9269-1B9A602713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76975" y="6069300"/>
                <a:ext cx="514091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49CEDBA-231B-764C-B4EE-E77B00E6E688}"/>
                  </a:ext>
                </a:extLst>
              </p14:cNvPr>
              <p14:cNvContentPartPr/>
              <p14:nvPr/>
            </p14:nvContentPartPr>
            <p14:xfrm>
              <a:off x="1282380" y="5549820"/>
              <a:ext cx="216360" cy="317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49CEDBA-231B-764C-B4EE-E77B00E6E6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4820" y="5542260"/>
                <a:ext cx="2314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6E941C4-AEEF-EF4E-BE48-9BCA5461C798}"/>
                  </a:ext>
                </a:extLst>
              </p14:cNvPr>
              <p14:cNvContentPartPr/>
              <p14:nvPr/>
            </p14:nvContentPartPr>
            <p14:xfrm>
              <a:off x="1981860" y="6107820"/>
              <a:ext cx="381240" cy="3416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6E941C4-AEEF-EF4E-BE48-9BCA5461C79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74300" y="6100620"/>
                <a:ext cx="396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44680C0-3234-314F-9714-6C5CDC65CE92}"/>
                  </a:ext>
                </a:extLst>
              </p14:cNvPr>
              <p14:cNvContentPartPr/>
              <p14:nvPr/>
            </p14:nvContentPartPr>
            <p14:xfrm>
              <a:off x="2709060" y="1186260"/>
              <a:ext cx="54000" cy="176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44680C0-3234-314F-9714-6C5CDC65CE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01500" y="1178700"/>
                <a:ext cx="687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E87AB93-4BC4-CF42-A83E-AE7BEF91A9ED}"/>
                  </a:ext>
                </a:extLst>
              </p14:cNvPr>
              <p14:cNvContentPartPr/>
              <p14:nvPr/>
            </p14:nvContentPartPr>
            <p14:xfrm>
              <a:off x="2956740" y="1047300"/>
              <a:ext cx="2198880" cy="6292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E87AB93-4BC4-CF42-A83E-AE7BEF91A9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49180" y="1039740"/>
                <a:ext cx="221400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88B3C58-5A9B-F644-9DDF-9C4A28A979D9}"/>
                  </a:ext>
                </a:extLst>
              </p14:cNvPr>
              <p14:cNvContentPartPr/>
              <p14:nvPr/>
            </p14:nvContentPartPr>
            <p14:xfrm>
              <a:off x="1447620" y="1663620"/>
              <a:ext cx="259920" cy="7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88B3C58-5A9B-F644-9DDF-9C4A28A979D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40060" y="1656060"/>
                <a:ext cx="275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69AB86E-AA12-A347-B6AF-086E22950FC5}"/>
                  </a:ext>
                </a:extLst>
              </p14:cNvPr>
              <p14:cNvContentPartPr/>
              <p14:nvPr/>
            </p14:nvContentPartPr>
            <p14:xfrm>
              <a:off x="1384260" y="2666940"/>
              <a:ext cx="25920" cy="3816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69AB86E-AA12-A347-B6AF-086E22950F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6700" y="2659380"/>
                <a:ext cx="410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BDE49D7-CF5A-8C44-BBBF-09CF309D50BF}"/>
                  </a:ext>
                </a:extLst>
              </p14:cNvPr>
              <p14:cNvContentPartPr/>
              <p14:nvPr/>
            </p14:nvContentPartPr>
            <p14:xfrm>
              <a:off x="173580" y="2692140"/>
              <a:ext cx="844920" cy="325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BDE49D7-CF5A-8C44-BBBF-09CF309D50B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6023" y="2684588"/>
                <a:ext cx="860034" cy="33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7E61967-3188-5144-830B-D10A7BA1FA03}"/>
                  </a:ext>
                </a:extLst>
              </p14:cNvPr>
              <p14:cNvContentPartPr/>
              <p14:nvPr/>
            </p14:nvContentPartPr>
            <p14:xfrm>
              <a:off x="139380" y="3225660"/>
              <a:ext cx="469440" cy="46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7E61967-3188-5144-830B-D10A7BA1FA0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1820" y="3218100"/>
                <a:ext cx="484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014C601-AB56-F74B-9E7E-0E786CE72043}"/>
                  </a:ext>
                </a:extLst>
              </p14:cNvPr>
              <p14:cNvContentPartPr/>
              <p14:nvPr/>
            </p14:nvContentPartPr>
            <p14:xfrm>
              <a:off x="944700" y="3796980"/>
              <a:ext cx="290160" cy="3186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014C601-AB56-F74B-9E7E-0E786CE720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7140" y="3789420"/>
                <a:ext cx="3052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8045FD8-B1CB-0C45-96F4-B1C484934238}"/>
                  </a:ext>
                </a:extLst>
              </p14:cNvPr>
              <p14:cNvContentPartPr/>
              <p14:nvPr/>
            </p14:nvContentPartPr>
            <p14:xfrm>
              <a:off x="945780" y="3758820"/>
              <a:ext cx="147960" cy="3142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8045FD8-B1CB-0C45-96F4-B1C48493423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8220" y="3751260"/>
                <a:ext cx="1630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285614F-343F-DD46-A324-55E6055B3381}"/>
                  </a:ext>
                </a:extLst>
              </p14:cNvPr>
              <p14:cNvContentPartPr/>
              <p14:nvPr/>
            </p14:nvContentPartPr>
            <p14:xfrm>
              <a:off x="-762420" y="3804180"/>
              <a:ext cx="1576800" cy="4759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285614F-343F-DD46-A324-55E6055B33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-769980" y="3796614"/>
                <a:ext cx="1591920" cy="49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042AABB-5403-0042-A648-9FB3A02ADB2C}"/>
                  </a:ext>
                </a:extLst>
              </p14:cNvPr>
              <p14:cNvContentPartPr/>
              <p14:nvPr/>
            </p14:nvContentPartPr>
            <p14:xfrm>
              <a:off x="983940" y="4991100"/>
              <a:ext cx="178920" cy="2404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042AABB-5403-0042-A648-9FB3A02ADB2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6740" y="4983540"/>
                <a:ext cx="1940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275BF43-DAD6-0445-990B-ADB88E8D7A5A}"/>
                  </a:ext>
                </a:extLst>
              </p14:cNvPr>
              <p14:cNvContentPartPr/>
              <p14:nvPr/>
            </p14:nvContentPartPr>
            <p14:xfrm>
              <a:off x="-554700" y="4837380"/>
              <a:ext cx="186840" cy="1918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275BF43-DAD6-0445-990B-ADB88E8D7A5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-562260" y="4829820"/>
                <a:ext cx="201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453CC1D-8CDC-184A-923D-F19E795C1B69}"/>
                  </a:ext>
                </a:extLst>
              </p14:cNvPr>
              <p14:cNvContentPartPr/>
              <p14:nvPr/>
            </p14:nvContentPartPr>
            <p14:xfrm>
              <a:off x="-1184700" y="4419420"/>
              <a:ext cx="16560" cy="3276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453CC1D-8CDC-184A-923D-F19E795C1B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1192260" y="4411860"/>
                <a:ext cx="316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B5D7DC1-9F1C-0A46-9EE5-E631FB5E14C3}"/>
                  </a:ext>
                </a:extLst>
              </p14:cNvPr>
              <p14:cNvContentPartPr/>
              <p14:nvPr/>
            </p14:nvContentPartPr>
            <p14:xfrm>
              <a:off x="-1206660" y="4406820"/>
              <a:ext cx="176400" cy="4140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B5D7DC1-9F1C-0A46-9EE5-E631FB5E14C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-1214220" y="4399260"/>
                <a:ext cx="1915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4DAD932-4528-544E-9371-3FD239B397E5}"/>
                  </a:ext>
                </a:extLst>
              </p14:cNvPr>
              <p14:cNvContentPartPr/>
              <p14:nvPr/>
            </p14:nvContentPartPr>
            <p14:xfrm>
              <a:off x="-978060" y="4419420"/>
              <a:ext cx="53640" cy="2487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4DAD932-4528-544E-9371-3FD239B397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-985620" y="4411860"/>
                <a:ext cx="68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CD4F1E2-D00E-DF48-8437-F60EB6203FC3}"/>
                  </a:ext>
                </a:extLst>
              </p14:cNvPr>
              <p14:cNvContentPartPr/>
              <p14:nvPr/>
            </p14:nvContentPartPr>
            <p14:xfrm>
              <a:off x="-965460" y="4399980"/>
              <a:ext cx="183240" cy="4068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CD4F1E2-D00E-DF48-8437-F60EB6203FC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-973020" y="4392420"/>
                <a:ext cx="1983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18AE7C68-0D79-3143-B687-180E3FC8A52E}"/>
                  </a:ext>
                </a:extLst>
              </p14:cNvPr>
              <p14:cNvContentPartPr/>
              <p14:nvPr/>
            </p14:nvContentPartPr>
            <p14:xfrm>
              <a:off x="-597540" y="5041860"/>
              <a:ext cx="191520" cy="2415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18AE7C68-0D79-3143-B687-180E3FC8A5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-605100" y="5034300"/>
                <a:ext cx="206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0F357AB-F6AF-6F4B-B1E5-0AB743DC0662}"/>
                  </a:ext>
                </a:extLst>
              </p14:cNvPr>
              <p14:cNvContentPartPr/>
              <p14:nvPr/>
            </p14:nvContentPartPr>
            <p14:xfrm>
              <a:off x="-1146900" y="4735860"/>
              <a:ext cx="1897200" cy="10047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0F357AB-F6AF-6F4B-B1E5-0AB743DC06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-1154460" y="4728300"/>
                <a:ext cx="19123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8687C198-4E9A-8E49-A3E8-C4607B0C03E1}"/>
                  </a:ext>
                </a:extLst>
              </p14:cNvPr>
              <p14:cNvContentPartPr/>
              <p14:nvPr/>
            </p14:nvContentPartPr>
            <p14:xfrm>
              <a:off x="1126500" y="2420340"/>
              <a:ext cx="678600" cy="7470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8687C198-4E9A-8E49-A3E8-C4607B0C03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8940" y="2412780"/>
                <a:ext cx="6933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D439525-41EC-5844-B340-E838F1830E6C}"/>
                  </a:ext>
                </a:extLst>
              </p14:cNvPr>
              <p14:cNvContentPartPr/>
              <p14:nvPr/>
            </p14:nvContentPartPr>
            <p14:xfrm>
              <a:off x="1019220" y="3578820"/>
              <a:ext cx="1243440" cy="18270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D439525-41EC-5844-B340-E838F1830E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2020" y="3571260"/>
                <a:ext cx="125856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3665AA95-6021-7849-8907-92CAC6857C87}"/>
                  </a:ext>
                </a:extLst>
              </p14:cNvPr>
              <p14:cNvContentPartPr/>
              <p14:nvPr/>
            </p14:nvContentPartPr>
            <p14:xfrm>
              <a:off x="1293180" y="4254180"/>
              <a:ext cx="724320" cy="10220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3665AA95-6021-7849-8907-92CAC6857C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85620" y="4246620"/>
                <a:ext cx="73944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9080F6D-78AC-7042-A0AE-57E6E2BA8CF3}"/>
                  </a:ext>
                </a:extLst>
              </p14:cNvPr>
              <p14:cNvContentPartPr/>
              <p14:nvPr/>
            </p14:nvContentPartPr>
            <p14:xfrm>
              <a:off x="1435020" y="3454260"/>
              <a:ext cx="190800" cy="1656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9080F6D-78AC-7042-A0AE-57E6E2BA8CF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27460" y="3446700"/>
                <a:ext cx="205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A3B297E3-C4EE-CE4A-8E5E-8070FC9A4CC1}"/>
                  </a:ext>
                </a:extLst>
              </p14:cNvPr>
              <p14:cNvContentPartPr/>
              <p14:nvPr/>
            </p14:nvContentPartPr>
            <p14:xfrm>
              <a:off x="1087980" y="870900"/>
              <a:ext cx="1650600" cy="8794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A3B297E3-C4EE-CE4A-8E5E-8070FC9A4C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0420" y="863340"/>
                <a:ext cx="166572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AF15E16B-A6E9-4F47-BD8B-460492FFFEB1}"/>
                  </a:ext>
                </a:extLst>
              </p14:cNvPr>
              <p14:cNvContentPartPr/>
              <p14:nvPr/>
            </p14:nvContentPartPr>
            <p14:xfrm>
              <a:off x="8535300" y="1407300"/>
              <a:ext cx="360" cy="36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AF15E16B-A6E9-4F47-BD8B-460492FFFEB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30980" y="14029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4650ACB-3D6E-6C4A-9FC3-82F8E20E26D2}"/>
                  </a:ext>
                </a:extLst>
              </p14:cNvPr>
              <p14:cNvContentPartPr/>
              <p14:nvPr/>
            </p14:nvContentPartPr>
            <p14:xfrm>
              <a:off x="5465220" y="875940"/>
              <a:ext cx="170280" cy="57488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4650ACB-3D6E-6C4A-9FC3-82F8E20E26D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457660" y="868380"/>
                <a:ext cx="185400" cy="57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8B38234-D867-8640-A6D6-0899A79B6BEA}"/>
                  </a:ext>
                </a:extLst>
              </p14:cNvPr>
              <p14:cNvContentPartPr/>
              <p14:nvPr/>
            </p14:nvContentPartPr>
            <p14:xfrm>
              <a:off x="6560340" y="1299660"/>
              <a:ext cx="2060280" cy="98532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8B38234-D867-8640-A6D6-0899A79B6B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52780" y="1292100"/>
                <a:ext cx="207504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8723E688-AF0D-1148-97A2-BE2F018CD448}"/>
                  </a:ext>
                </a:extLst>
              </p14:cNvPr>
              <p14:cNvContentPartPr/>
              <p14:nvPr/>
            </p14:nvContentPartPr>
            <p14:xfrm>
              <a:off x="8865420" y="1450500"/>
              <a:ext cx="80280" cy="70200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8723E688-AF0D-1148-97A2-BE2F018CD44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57860" y="1442940"/>
                <a:ext cx="9540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2DCB1D2-475A-D244-A519-F6DBD303B105}"/>
                  </a:ext>
                </a:extLst>
              </p14:cNvPr>
              <p14:cNvContentPartPr/>
              <p14:nvPr/>
            </p14:nvContentPartPr>
            <p14:xfrm>
              <a:off x="1431060" y="4267140"/>
              <a:ext cx="163800" cy="16236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2DCB1D2-475A-D244-A519-F6DBD303B10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23500" y="4259580"/>
                <a:ext cx="178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0DD6DE21-5B96-A749-9023-4C11283A08ED}"/>
                  </a:ext>
                </a:extLst>
              </p14:cNvPr>
              <p14:cNvContentPartPr/>
              <p14:nvPr/>
            </p14:nvContentPartPr>
            <p14:xfrm>
              <a:off x="1320900" y="5524260"/>
              <a:ext cx="200520" cy="1188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0DD6DE21-5B96-A749-9023-4C11283A08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13326" y="5516700"/>
                <a:ext cx="215667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0300F7C3-D452-7A44-8C1F-DC2B3ED39AA6}"/>
                  </a:ext>
                </a:extLst>
              </p14:cNvPr>
              <p14:cNvContentPartPr/>
              <p14:nvPr/>
            </p14:nvContentPartPr>
            <p14:xfrm>
              <a:off x="1375620" y="3200100"/>
              <a:ext cx="244080" cy="30204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0300F7C3-D452-7A44-8C1F-DC2B3ED39AA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68060" y="3192531"/>
                <a:ext cx="259200" cy="317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837E2569-E89D-2849-B397-303029451AF7}"/>
                  </a:ext>
                </a:extLst>
              </p14:cNvPr>
              <p14:cNvContentPartPr/>
              <p14:nvPr/>
            </p14:nvContentPartPr>
            <p14:xfrm>
              <a:off x="6634140" y="3759180"/>
              <a:ext cx="338400" cy="49356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837E2569-E89D-2849-B397-303029451AF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26580" y="3751626"/>
                <a:ext cx="353520" cy="508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75737CB6-2184-6A49-A006-4DD71C332F44}"/>
                  </a:ext>
                </a:extLst>
              </p14:cNvPr>
              <p14:cNvContentPartPr/>
              <p14:nvPr/>
            </p14:nvContentPartPr>
            <p14:xfrm>
              <a:off x="7780740" y="2742900"/>
              <a:ext cx="1229040" cy="45324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75737CB6-2184-6A49-A006-4DD71C332F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73180" y="2735340"/>
                <a:ext cx="12441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84CE6162-C210-AC41-9275-9478E9BE3E48}"/>
                  </a:ext>
                </a:extLst>
              </p14:cNvPr>
              <p14:cNvContentPartPr/>
              <p14:nvPr/>
            </p14:nvContentPartPr>
            <p14:xfrm>
              <a:off x="9499380" y="1955580"/>
              <a:ext cx="3530520" cy="80100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84CE6162-C210-AC41-9275-9478E9BE3E4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91820" y="1948020"/>
                <a:ext cx="35456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577A0F4E-3658-8F42-A6DB-C2B43C9BD9D2}"/>
                  </a:ext>
                </a:extLst>
              </p14:cNvPr>
              <p14:cNvContentPartPr/>
              <p14:nvPr/>
            </p14:nvContentPartPr>
            <p14:xfrm>
              <a:off x="7835820" y="3318900"/>
              <a:ext cx="882000" cy="864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577A0F4E-3658-8F42-A6DB-C2B43C9BD9D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828260" y="3311340"/>
                <a:ext cx="8971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1DF517E0-5831-4A4F-816A-FD253DEF8539}"/>
                  </a:ext>
                </a:extLst>
              </p14:cNvPr>
              <p14:cNvContentPartPr/>
              <p14:nvPr/>
            </p14:nvContentPartPr>
            <p14:xfrm>
              <a:off x="7835820" y="2933700"/>
              <a:ext cx="2331000" cy="39384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1DF517E0-5831-4A4F-816A-FD253DEF85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28261" y="2926140"/>
                <a:ext cx="2346118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58A2213A-6DDE-BA4D-BC98-C847A0281D89}"/>
                  </a:ext>
                </a:extLst>
              </p14:cNvPr>
              <p14:cNvContentPartPr/>
              <p14:nvPr/>
            </p14:nvContentPartPr>
            <p14:xfrm>
              <a:off x="10584780" y="2835420"/>
              <a:ext cx="939240" cy="42048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58A2213A-6DDE-BA4D-BC98-C847A0281D8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77220" y="2827860"/>
                <a:ext cx="9543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B3159FB0-5DEA-4F44-A12C-7CA74BD824F6}"/>
                  </a:ext>
                </a:extLst>
              </p14:cNvPr>
              <p14:cNvContentPartPr/>
              <p14:nvPr/>
            </p14:nvContentPartPr>
            <p14:xfrm>
              <a:off x="5908020" y="2733900"/>
              <a:ext cx="4059000" cy="219276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B3159FB0-5DEA-4F44-A12C-7CA74BD824F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00460" y="2726340"/>
                <a:ext cx="4074120" cy="22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4052349E-3633-8D44-8A65-C23B4B330FF4}"/>
                  </a:ext>
                </a:extLst>
              </p14:cNvPr>
              <p14:cNvContentPartPr/>
              <p14:nvPr/>
            </p14:nvContentPartPr>
            <p14:xfrm>
              <a:off x="8137860" y="3680340"/>
              <a:ext cx="2733480" cy="1678320"/>
            </p14:xfrm>
          </p:contentPart>
        </mc:Choice>
        <mc:Fallback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4052349E-3633-8D44-8A65-C23B4B330FF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30300" y="3672780"/>
                <a:ext cx="27486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ADCB2C7-601B-CF43-9338-8B5CDC4C463C}"/>
                  </a:ext>
                </a:extLst>
              </p14:cNvPr>
              <p14:cNvContentPartPr/>
              <p14:nvPr/>
            </p14:nvContentPartPr>
            <p14:xfrm>
              <a:off x="1408740" y="828060"/>
              <a:ext cx="331200" cy="73080"/>
            </p14:xfrm>
          </p:contentPart>
        </mc:Choice>
        <mc:Fallback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ADCB2C7-601B-CF43-9338-8B5CDC4C46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01180" y="820500"/>
                <a:ext cx="346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2D3D32D1-3423-644A-A8D9-ED4699F8B387}"/>
                  </a:ext>
                </a:extLst>
              </p14:cNvPr>
              <p14:cNvContentPartPr/>
              <p14:nvPr/>
            </p14:nvContentPartPr>
            <p14:xfrm>
              <a:off x="6313380" y="1419900"/>
              <a:ext cx="1206720" cy="83520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2D3D32D1-3423-644A-A8D9-ED4699F8B3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305820" y="1412340"/>
                <a:ext cx="12218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70F1E7C-7C24-7D4E-9100-6195CBE3C8D9}"/>
                  </a:ext>
                </a:extLst>
              </p14:cNvPr>
              <p14:cNvContentPartPr/>
              <p14:nvPr/>
            </p14:nvContentPartPr>
            <p14:xfrm>
              <a:off x="5943300" y="5727300"/>
              <a:ext cx="190440" cy="1332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70F1E7C-7C24-7D4E-9100-6195CBE3C8D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35740" y="5719740"/>
                <a:ext cx="205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4ADF1224-6735-4E4D-8991-EEEFEAC11B0E}"/>
                  </a:ext>
                </a:extLst>
              </p14:cNvPr>
              <p14:cNvContentPartPr/>
              <p14:nvPr/>
            </p14:nvContentPartPr>
            <p14:xfrm>
              <a:off x="6068220" y="4864020"/>
              <a:ext cx="6368400" cy="168948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4ADF1224-6735-4E4D-8991-EEEFEAC11B0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60660" y="4856460"/>
                <a:ext cx="6383521" cy="17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2CAABBD0-CA2A-1449-9340-228435EF5D54}"/>
                  </a:ext>
                </a:extLst>
              </p14:cNvPr>
              <p14:cNvContentPartPr/>
              <p14:nvPr/>
            </p14:nvContentPartPr>
            <p14:xfrm>
              <a:off x="7365660" y="4447140"/>
              <a:ext cx="5472360" cy="2304000"/>
            </p14:xfrm>
          </p:contentPart>
        </mc:Choice>
        <mc:Fallback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2CAABBD0-CA2A-1449-9340-228435EF5D5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58460" y="4439580"/>
                <a:ext cx="5487480" cy="23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A0B74167-CE1B-0744-92A3-859ADFC76575}"/>
                  </a:ext>
                </a:extLst>
              </p14:cNvPr>
              <p14:cNvContentPartPr/>
              <p14:nvPr/>
            </p14:nvContentPartPr>
            <p14:xfrm>
              <a:off x="9248100" y="518820"/>
              <a:ext cx="3605400" cy="142524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A0B74167-CE1B-0744-92A3-859ADFC7657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40540" y="511260"/>
                <a:ext cx="362052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D12DCDE9-9022-D440-B70C-5C9C8798F693}"/>
                  </a:ext>
                </a:extLst>
              </p14:cNvPr>
              <p14:cNvContentPartPr/>
              <p14:nvPr/>
            </p14:nvContentPartPr>
            <p14:xfrm>
              <a:off x="10286700" y="582900"/>
              <a:ext cx="195840" cy="64800"/>
            </p14:xfrm>
          </p:contentPart>
        </mc:Choice>
        <mc:Fallback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D12DCDE9-9022-D440-B70C-5C9C8798F69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79140" y="575700"/>
                <a:ext cx="210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3F28A3B4-DDD7-304E-9A52-BC8A12AEDE96}"/>
                  </a:ext>
                </a:extLst>
              </p14:cNvPr>
              <p14:cNvContentPartPr/>
              <p14:nvPr/>
            </p14:nvContentPartPr>
            <p14:xfrm>
              <a:off x="9905820" y="-11460"/>
              <a:ext cx="559800" cy="633960"/>
            </p14:xfrm>
          </p:contentPart>
        </mc:Choice>
        <mc:Fallback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3F28A3B4-DDD7-304E-9A52-BC8A12AEDE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98255" y="-19020"/>
                <a:ext cx="57493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6A3DDBBE-7368-324B-B7E3-D6664191906B}"/>
                  </a:ext>
                </a:extLst>
              </p14:cNvPr>
              <p14:cNvContentPartPr/>
              <p14:nvPr/>
            </p14:nvContentPartPr>
            <p14:xfrm>
              <a:off x="10858380" y="63420"/>
              <a:ext cx="1238400" cy="460080"/>
            </p14:xfrm>
          </p:contentPart>
        </mc:Choice>
        <mc:Fallback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6A3DDBBE-7368-324B-B7E3-D6664191906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50822" y="55860"/>
                <a:ext cx="1253156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6F52FC0A-E411-9345-9E94-4D3EBE003E41}"/>
                  </a:ext>
                </a:extLst>
              </p14:cNvPr>
              <p14:cNvContentPartPr/>
              <p14:nvPr/>
            </p14:nvContentPartPr>
            <p14:xfrm>
              <a:off x="9531420" y="774420"/>
              <a:ext cx="1296360" cy="813240"/>
            </p14:xfrm>
          </p:contentPart>
        </mc:Choice>
        <mc:Fallback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6F52FC0A-E411-9345-9E94-4D3EBE003E4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23862" y="766860"/>
                <a:ext cx="1311476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BEA355B0-0A93-0240-A87A-B900A50DB01E}"/>
                  </a:ext>
                </a:extLst>
              </p14:cNvPr>
              <p14:cNvContentPartPr/>
              <p14:nvPr/>
            </p14:nvContentPartPr>
            <p14:xfrm>
              <a:off x="10566060" y="850740"/>
              <a:ext cx="287280" cy="709200"/>
            </p14:xfrm>
          </p:contentPart>
        </mc:Choice>
        <mc:Fallback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BEA355B0-0A93-0240-A87A-B900A50DB01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558860" y="843180"/>
                <a:ext cx="30240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5A28CA75-3657-B247-9836-B905FF2A5AE6}"/>
                  </a:ext>
                </a:extLst>
              </p14:cNvPr>
              <p14:cNvContentPartPr/>
              <p14:nvPr/>
            </p14:nvContentPartPr>
            <p14:xfrm>
              <a:off x="1452660" y="1633380"/>
              <a:ext cx="586440" cy="144720"/>
            </p14:xfrm>
          </p:contentPart>
        </mc:Choice>
        <mc:Fallback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5A28CA75-3657-B247-9836-B905FF2A5AE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45100" y="1625820"/>
                <a:ext cx="60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F36F63D1-6304-1545-8889-A36DDF65063A}"/>
                  </a:ext>
                </a:extLst>
              </p14:cNvPr>
              <p14:cNvContentPartPr/>
              <p14:nvPr/>
            </p14:nvContentPartPr>
            <p14:xfrm>
              <a:off x="1220460" y="2459580"/>
              <a:ext cx="138600" cy="14832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F36F63D1-6304-1545-8889-A36DDF65063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212900" y="2452020"/>
                <a:ext cx="15372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38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4FB1C0-1ABD-A14F-814F-1688498BDE04}"/>
                  </a:ext>
                </a:extLst>
              </p14:cNvPr>
              <p14:cNvContentPartPr/>
              <p14:nvPr/>
            </p14:nvContentPartPr>
            <p14:xfrm>
              <a:off x="1102380" y="-25680"/>
              <a:ext cx="1398600" cy="414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4FB1C0-1ABD-A14F-814F-1688498BD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820" y="-33233"/>
                <a:ext cx="1413720" cy="42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2A755C-52F6-8A48-8224-BF51476763C3}"/>
                  </a:ext>
                </a:extLst>
              </p14:cNvPr>
              <p14:cNvContentPartPr/>
              <p14:nvPr/>
            </p14:nvContentPartPr>
            <p14:xfrm>
              <a:off x="2698620" y="2247720"/>
              <a:ext cx="32040" cy="25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2A755C-52F6-8A48-8224-BF5147676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1060" y="2240160"/>
                <a:ext cx="47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AFFCBC4-5664-474E-ADA9-99F6364540C6}"/>
                  </a:ext>
                </a:extLst>
              </p14:cNvPr>
              <p14:cNvContentPartPr/>
              <p14:nvPr/>
            </p14:nvContentPartPr>
            <p14:xfrm>
              <a:off x="5816220" y="2317920"/>
              <a:ext cx="666360" cy="246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AFFCBC4-5664-474E-ADA9-99F6364540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8660" y="2310360"/>
                <a:ext cx="681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33D83FC-D055-4245-A52E-1BAF6920AD00}"/>
                  </a:ext>
                </a:extLst>
              </p14:cNvPr>
              <p14:cNvContentPartPr/>
              <p14:nvPr/>
            </p14:nvContentPartPr>
            <p14:xfrm>
              <a:off x="2590620" y="2730480"/>
              <a:ext cx="6400080" cy="1396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3D83FC-D055-4245-A52E-1BAF6920AD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3060" y="2722920"/>
                <a:ext cx="64152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D792C30-5D2D-124E-A9EE-6BC53118ADBB}"/>
                  </a:ext>
                </a:extLst>
              </p14:cNvPr>
              <p14:cNvContentPartPr/>
              <p14:nvPr/>
            </p14:nvContentPartPr>
            <p14:xfrm>
              <a:off x="3352020" y="2960520"/>
              <a:ext cx="717840" cy="9727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D792C30-5D2D-124E-A9EE-6BC53118AD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460" y="2952957"/>
                <a:ext cx="732960" cy="98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ABE3146-7588-CD49-ADE5-001993B900BC}"/>
                  </a:ext>
                </a:extLst>
              </p14:cNvPr>
              <p14:cNvContentPartPr/>
              <p14:nvPr/>
            </p14:nvContentPartPr>
            <p14:xfrm>
              <a:off x="5882460" y="2920920"/>
              <a:ext cx="921240" cy="10483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ABE3146-7588-CD49-ADE5-001993B90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4900" y="2913363"/>
                <a:ext cx="936360" cy="1063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1E0BC94-7523-BD46-85D1-10A123541571}"/>
                  </a:ext>
                </a:extLst>
              </p14:cNvPr>
              <p14:cNvContentPartPr/>
              <p14:nvPr/>
            </p14:nvContentPartPr>
            <p14:xfrm>
              <a:off x="7277100" y="94560"/>
              <a:ext cx="1032480" cy="28137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1E0BC94-7523-BD46-85D1-10A1235415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69540" y="87000"/>
                <a:ext cx="1047600" cy="28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88E7F42-A01F-ED49-B91D-1B9B252D20B9}"/>
                  </a:ext>
                </a:extLst>
              </p14:cNvPr>
              <p14:cNvContentPartPr/>
              <p14:nvPr/>
            </p14:nvContentPartPr>
            <p14:xfrm>
              <a:off x="8318220" y="-76440"/>
              <a:ext cx="2167920" cy="4921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88E7F42-A01F-ED49-B91D-1B9B252D20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0660" y="-84006"/>
                <a:ext cx="2183040" cy="507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60F6896-A590-5643-A10F-4D0EAB3713DC}"/>
                  </a:ext>
                </a:extLst>
              </p14:cNvPr>
              <p14:cNvContentPartPr/>
              <p14:nvPr/>
            </p14:nvContentPartPr>
            <p14:xfrm>
              <a:off x="253500" y="146760"/>
              <a:ext cx="9120240" cy="56062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60F6896-A590-5643-A10F-4D0EAB3713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300" y="139200"/>
                <a:ext cx="9135361" cy="56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A539A43-9A3C-1749-A8CF-676FA0EFF2B6}"/>
                  </a:ext>
                </a:extLst>
              </p14:cNvPr>
              <p14:cNvContentPartPr/>
              <p14:nvPr/>
            </p14:nvContentPartPr>
            <p14:xfrm>
              <a:off x="8610540" y="461040"/>
              <a:ext cx="789480" cy="24667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A539A43-9A3C-1749-A8CF-676FA0EFF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02983" y="453480"/>
                <a:ext cx="804593" cy="24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66B9F2C-8A9E-9E46-9125-E3CA720E61D4}"/>
                  </a:ext>
                </a:extLst>
              </p14:cNvPr>
              <p14:cNvContentPartPr/>
              <p14:nvPr/>
            </p14:nvContentPartPr>
            <p14:xfrm>
              <a:off x="7810260" y="479400"/>
              <a:ext cx="1542960" cy="1051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66B9F2C-8A9E-9E46-9125-E3CA720E61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02700" y="471840"/>
                <a:ext cx="1557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34CCE4D-78FD-0B48-A370-33835F44FC1E}"/>
                  </a:ext>
                </a:extLst>
              </p14:cNvPr>
              <p14:cNvContentPartPr/>
              <p14:nvPr/>
            </p14:nvContentPartPr>
            <p14:xfrm>
              <a:off x="4549740" y="5162640"/>
              <a:ext cx="67680" cy="346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34CCE4D-78FD-0B48-A370-33835F44FC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2180" y="5155080"/>
                <a:ext cx="828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2330BF3-611D-524B-96E5-526B86C1FB3E}"/>
                  </a:ext>
                </a:extLst>
              </p14:cNvPr>
              <p14:cNvContentPartPr/>
              <p14:nvPr/>
            </p14:nvContentPartPr>
            <p14:xfrm>
              <a:off x="6906660" y="2878440"/>
              <a:ext cx="143640" cy="3178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2330BF3-611D-524B-96E5-526B86C1FB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99460" y="2870880"/>
                <a:ext cx="1587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0588653-A6C7-794B-8F8A-7F4DA0E20C5A}"/>
                  </a:ext>
                </a:extLst>
              </p14:cNvPr>
              <p14:cNvContentPartPr/>
              <p14:nvPr/>
            </p14:nvContentPartPr>
            <p14:xfrm>
              <a:off x="5761500" y="2760360"/>
              <a:ext cx="1000440" cy="5929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0588653-A6C7-794B-8F8A-7F4DA0E20C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3940" y="2753160"/>
                <a:ext cx="10155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CA8F3BF-0D9F-E14A-95E3-3A11D0583A06}"/>
                  </a:ext>
                </a:extLst>
              </p14:cNvPr>
              <p14:cNvContentPartPr/>
              <p14:nvPr/>
            </p14:nvContentPartPr>
            <p14:xfrm>
              <a:off x="8420100" y="3162120"/>
              <a:ext cx="360" cy="3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CA8F3BF-0D9F-E14A-95E3-3A11D0583A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2540" y="3154560"/>
                <a:ext cx="1548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6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0B66E5-26EF-5446-8800-F9DB85B8CDC2}"/>
                  </a:ext>
                </a:extLst>
              </p14:cNvPr>
              <p14:cNvContentPartPr/>
              <p14:nvPr/>
            </p14:nvContentPartPr>
            <p14:xfrm>
              <a:off x="572460" y="569040"/>
              <a:ext cx="11880" cy="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0B66E5-26EF-5446-8800-F9DB85B8C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900" y="561480"/>
                <a:ext cx="27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17DFDB-D113-8545-8CF8-799E67DFA300}"/>
                  </a:ext>
                </a:extLst>
              </p14:cNvPr>
              <p14:cNvContentPartPr/>
              <p14:nvPr/>
            </p14:nvContentPartPr>
            <p14:xfrm>
              <a:off x="924180" y="261240"/>
              <a:ext cx="41040" cy="64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17DFDB-D113-8545-8CF8-799E67DFA3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620" y="253680"/>
                <a:ext cx="56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5A8609-2029-004A-BAFC-36E8662056D7}"/>
                  </a:ext>
                </a:extLst>
              </p14:cNvPr>
              <p14:cNvContentPartPr/>
              <p14:nvPr/>
            </p14:nvContentPartPr>
            <p14:xfrm>
              <a:off x="975660" y="435480"/>
              <a:ext cx="5328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5A8609-2029-004A-BAFC-36E8662056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100" y="427920"/>
                <a:ext cx="684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FE6811-A23B-3B49-8F0B-D1A5CF224777}"/>
                  </a:ext>
                </a:extLst>
              </p14:cNvPr>
              <p14:cNvContentPartPr/>
              <p14:nvPr/>
            </p14:nvContentPartPr>
            <p14:xfrm>
              <a:off x="1472820" y="25080"/>
              <a:ext cx="2478240" cy="48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FE6811-A23B-3B49-8F0B-D1A5CF224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5260" y="17514"/>
                <a:ext cx="2493360" cy="504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599B887-0A4A-B14F-B72C-26C9E77015A9}"/>
                  </a:ext>
                </a:extLst>
              </p14:cNvPr>
              <p14:cNvContentPartPr/>
              <p14:nvPr/>
            </p14:nvContentPartPr>
            <p14:xfrm>
              <a:off x="265380" y="76200"/>
              <a:ext cx="476640" cy="344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599B887-0A4A-B14F-B72C-26C9E77015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814" y="68640"/>
                <a:ext cx="491771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CD7F616-A4F7-5E4C-B8F4-41A635BBC966}"/>
                  </a:ext>
                </a:extLst>
              </p14:cNvPr>
              <p14:cNvContentPartPr/>
              <p14:nvPr/>
            </p14:nvContentPartPr>
            <p14:xfrm>
              <a:off x="3352740" y="3078240"/>
              <a:ext cx="3191040" cy="382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CD7F616-A4F7-5E4C-B8F4-41A635BBC9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45180" y="3070680"/>
                <a:ext cx="32061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3DD1DDE-E7C7-4C43-AA7B-1FA728E915B4}"/>
                  </a:ext>
                </a:extLst>
              </p14:cNvPr>
              <p14:cNvContentPartPr/>
              <p14:nvPr/>
            </p14:nvContentPartPr>
            <p14:xfrm>
              <a:off x="4292340" y="3111360"/>
              <a:ext cx="2383560" cy="383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3DD1DDE-E7C7-4C43-AA7B-1FA728E91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4781" y="3103800"/>
                <a:ext cx="2398318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D23A53D-2799-C348-B000-60FA307E137C}"/>
                  </a:ext>
                </a:extLst>
              </p14:cNvPr>
              <p14:cNvContentPartPr/>
              <p14:nvPr/>
            </p14:nvContentPartPr>
            <p14:xfrm>
              <a:off x="3416100" y="3935760"/>
              <a:ext cx="3048120" cy="243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D23A53D-2799-C348-B000-60FA307E13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8541" y="3928189"/>
                <a:ext cx="3063238" cy="25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B1B6526-8892-4E42-AA67-7B112B23F47D}"/>
                  </a:ext>
                </a:extLst>
              </p14:cNvPr>
              <p14:cNvContentPartPr/>
              <p14:nvPr/>
            </p14:nvContentPartPr>
            <p14:xfrm>
              <a:off x="3344460" y="4230960"/>
              <a:ext cx="1533960" cy="463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B1B6526-8892-4E42-AA67-7B112B23F4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36900" y="4223394"/>
                <a:ext cx="1549080" cy="47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67FFC08-1734-8245-9F4C-5790EB53B0F5}"/>
                  </a:ext>
                </a:extLst>
              </p14:cNvPr>
              <p14:cNvContentPartPr/>
              <p14:nvPr/>
            </p14:nvContentPartPr>
            <p14:xfrm>
              <a:off x="5130420" y="4093080"/>
              <a:ext cx="529560" cy="516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67FFC08-1734-8245-9F4C-5790EB53B0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2865" y="4085520"/>
                <a:ext cx="54467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EDA4B4D-6DF0-324C-A060-58AF09D9155F}"/>
                  </a:ext>
                </a:extLst>
              </p14:cNvPr>
              <p14:cNvContentPartPr/>
              <p14:nvPr/>
            </p14:nvContentPartPr>
            <p14:xfrm>
              <a:off x="2747580" y="1263120"/>
              <a:ext cx="6701760" cy="4437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EDA4B4D-6DF0-324C-A060-58AF09D915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40020" y="1255560"/>
                <a:ext cx="6716880" cy="44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4084F3D-ED1F-3F41-BDC8-AF23C3DD3161}"/>
                  </a:ext>
                </a:extLst>
              </p14:cNvPr>
              <p14:cNvContentPartPr/>
              <p14:nvPr/>
            </p14:nvContentPartPr>
            <p14:xfrm>
              <a:off x="9499380" y="3714360"/>
              <a:ext cx="592920" cy="552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4084F3D-ED1F-3F41-BDC8-AF23C3DD31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91820" y="3706800"/>
                <a:ext cx="6076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7A2B37B-2BA3-794D-A484-4A3FB7BAEC10}"/>
                  </a:ext>
                </a:extLst>
              </p14:cNvPr>
              <p14:cNvContentPartPr/>
              <p14:nvPr/>
            </p14:nvContentPartPr>
            <p14:xfrm>
              <a:off x="9930300" y="3009840"/>
              <a:ext cx="984240" cy="1495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7A2B37B-2BA3-794D-A484-4A3FB7BAEC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2740" y="3002282"/>
                <a:ext cx="999360" cy="1510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45F1070-28E2-6B47-B326-5E4693841213}"/>
                  </a:ext>
                </a:extLst>
              </p14:cNvPr>
              <p14:cNvContentPartPr/>
              <p14:nvPr/>
            </p14:nvContentPartPr>
            <p14:xfrm>
              <a:off x="4724340" y="5202240"/>
              <a:ext cx="1113480" cy="3715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45F1070-28E2-6B47-B326-5E46938412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6780" y="5194680"/>
                <a:ext cx="11286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182B08D-E820-4747-8D67-180520C56F54}"/>
                  </a:ext>
                </a:extLst>
              </p14:cNvPr>
              <p14:cNvContentPartPr/>
              <p14:nvPr/>
            </p14:nvContentPartPr>
            <p14:xfrm>
              <a:off x="2069700" y="3263640"/>
              <a:ext cx="2350080" cy="676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182B08D-E820-4747-8D67-180520C56F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2140" y="3256080"/>
                <a:ext cx="236520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ACF5958-A2EE-2845-A2EF-C95146E00A59}"/>
                  </a:ext>
                </a:extLst>
              </p14:cNvPr>
              <p14:cNvContentPartPr/>
              <p14:nvPr/>
            </p14:nvContentPartPr>
            <p14:xfrm>
              <a:off x="673980" y="4825680"/>
              <a:ext cx="1609920" cy="552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ACF5958-A2EE-2845-A2EF-C95146E00A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420" y="4818120"/>
                <a:ext cx="16250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632390D-5D5F-A045-B86E-4BEF289C2BDD}"/>
                  </a:ext>
                </a:extLst>
              </p14:cNvPr>
              <p14:cNvContentPartPr/>
              <p14:nvPr/>
            </p14:nvContentPartPr>
            <p14:xfrm>
              <a:off x="1055580" y="4216200"/>
              <a:ext cx="227520" cy="3052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632390D-5D5F-A045-B86E-4BEF289C2BD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8369" y="4208640"/>
                <a:ext cx="242664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20BB65F-C6BC-A64B-8070-9A9C96D4A58D}"/>
                  </a:ext>
                </a:extLst>
              </p14:cNvPr>
              <p14:cNvContentPartPr/>
              <p14:nvPr/>
            </p14:nvContentPartPr>
            <p14:xfrm>
              <a:off x="1295340" y="3576480"/>
              <a:ext cx="391680" cy="3398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20BB65F-C6BC-A64B-8070-9A9C96D4A5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7787" y="3569272"/>
                <a:ext cx="406426" cy="354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360B510-418D-C446-A191-CC651CAFD530}"/>
                  </a:ext>
                </a:extLst>
              </p14:cNvPr>
              <p14:cNvContentPartPr/>
              <p14:nvPr/>
            </p14:nvContentPartPr>
            <p14:xfrm>
              <a:off x="678300" y="3634440"/>
              <a:ext cx="444240" cy="3362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360B510-418D-C446-A191-CC651CAFD5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0740" y="3626880"/>
                <a:ext cx="4593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23DEB23-B746-E443-91C5-55C0C1261BDF}"/>
                  </a:ext>
                </a:extLst>
              </p14:cNvPr>
              <p14:cNvContentPartPr/>
              <p14:nvPr/>
            </p14:nvContentPartPr>
            <p14:xfrm>
              <a:off x="4241580" y="3108120"/>
              <a:ext cx="90360" cy="288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23DEB23-B746-E443-91C5-55C0C1261B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34020" y="3100560"/>
                <a:ext cx="10548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6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10DC44-BD44-3C47-A20C-E727BDDC7AA9}"/>
                  </a:ext>
                </a:extLst>
              </p14:cNvPr>
              <p14:cNvContentPartPr/>
              <p14:nvPr/>
            </p14:nvContentPartPr>
            <p14:xfrm>
              <a:off x="341340" y="-50880"/>
              <a:ext cx="3049920" cy="672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10DC44-BD44-3C47-A20C-E727BDDC7A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79" y="-58436"/>
                <a:ext cx="3065042" cy="687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BAFE1A-9174-0B4F-993C-463401E0F750}"/>
                  </a:ext>
                </a:extLst>
              </p14:cNvPr>
              <p14:cNvContentPartPr/>
              <p14:nvPr/>
            </p14:nvContentPartPr>
            <p14:xfrm>
              <a:off x="1396860" y="1229280"/>
              <a:ext cx="261360" cy="4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BAFE1A-9174-0B4F-993C-463401E0F7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300" y="1221720"/>
                <a:ext cx="276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B1B3D81-5D86-5947-8490-DE837B980FA0}"/>
                  </a:ext>
                </a:extLst>
              </p14:cNvPr>
              <p14:cNvContentPartPr/>
              <p14:nvPr/>
            </p14:nvContentPartPr>
            <p14:xfrm>
              <a:off x="2158980" y="906360"/>
              <a:ext cx="1013760" cy="592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B1B3D81-5D86-5947-8490-DE837B980F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1420" y="898805"/>
                <a:ext cx="1028880" cy="60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B648C98-44EE-854E-A99E-A9AE6F5E2F72}"/>
                  </a:ext>
                </a:extLst>
              </p14:cNvPr>
              <p14:cNvContentPartPr/>
              <p14:nvPr/>
            </p14:nvContentPartPr>
            <p14:xfrm>
              <a:off x="3644700" y="406320"/>
              <a:ext cx="1679760" cy="867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B648C98-44EE-854E-A99E-A9AE6F5E2F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7140" y="398763"/>
                <a:ext cx="1694880" cy="88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FDBD8B-9097-0447-BE8B-3CBBC3A4B608}"/>
                  </a:ext>
                </a:extLst>
              </p14:cNvPr>
              <p14:cNvContentPartPr/>
              <p14:nvPr/>
            </p14:nvContentPartPr>
            <p14:xfrm>
              <a:off x="5763660" y="495240"/>
              <a:ext cx="3022560" cy="612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FDBD8B-9097-0447-BE8B-3CBBC3A4B6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56100" y="487680"/>
                <a:ext cx="30376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2B36A0A-B1E8-0E46-9EB2-57E48BCF0A94}"/>
                  </a:ext>
                </a:extLst>
              </p14:cNvPr>
              <p14:cNvContentPartPr/>
              <p14:nvPr/>
            </p14:nvContentPartPr>
            <p14:xfrm>
              <a:off x="3697260" y="1320000"/>
              <a:ext cx="1700280" cy="946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2B36A0A-B1E8-0E46-9EB2-57E48BCF0A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9700" y="1312437"/>
                <a:ext cx="1715400" cy="96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F29D6AF-AA57-4B45-A021-096FAFC0E2FB}"/>
                  </a:ext>
                </a:extLst>
              </p14:cNvPr>
              <p14:cNvContentPartPr/>
              <p14:nvPr/>
            </p14:nvContentPartPr>
            <p14:xfrm>
              <a:off x="5739900" y="2014800"/>
              <a:ext cx="38520" cy="3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F29D6AF-AA57-4B45-A021-096FAFC0E2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2700" y="2007240"/>
                <a:ext cx="53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A1507E-B3A2-884C-9E8B-8FA0345BFAA6}"/>
                  </a:ext>
                </a:extLst>
              </p14:cNvPr>
              <p14:cNvContentPartPr/>
              <p14:nvPr/>
            </p14:nvContentPartPr>
            <p14:xfrm>
              <a:off x="6134820" y="1714200"/>
              <a:ext cx="1282320" cy="496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A1507E-B3A2-884C-9E8B-8FA0345BFA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7260" y="1706640"/>
                <a:ext cx="12974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79BC06C-DC12-0C43-B5EF-B9898BA4782A}"/>
                  </a:ext>
                </a:extLst>
              </p14:cNvPr>
              <p14:cNvContentPartPr/>
              <p14:nvPr/>
            </p14:nvContentPartPr>
            <p14:xfrm>
              <a:off x="8508660" y="1777920"/>
              <a:ext cx="560160" cy="460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79BC06C-DC12-0C43-B5EF-B9898BA478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01455" y="1770366"/>
                <a:ext cx="575290" cy="47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691E12-FA41-C042-BD25-FC8BB2B1250A}"/>
                  </a:ext>
                </a:extLst>
              </p14:cNvPr>
              <p14:cNvContentPartPr/>
              <p14:nvPr/>
            </p14:nvContentPartPr>
            <p14:xfrm>
              <a:off x="7687500" y="1638240"/>
              <a:ext cx="524520" cy="530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691E12-FA41-C042-BD25-FC8BB2B125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79940" y="1630680"/>
                <a:ext cx="5392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984EDC-FEE1-7046-B96F-B462ACE8C6C6}"/>
                  </a:ext>
                </a:extLst>
              </p14:cNvPr>
              <p14:cNvContentPartPr/>
              <p14:nvPr/>
            </p14:nvContentPartPr>
            <p14:xfrm>
              <a:off x="11158980" y="1511160"/>
              <a:ext cx="1020600" cy="588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984EDC-FEE1-7046-B96F-B462ACE8C6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51417" y="1503600"/>
                <a:ext cx="1035725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C3AA18C-E545-BC40-9330-13612170C1B7}"/>
                  </a:ext>
                </a:extLst>
              </p14:cNvPr>
              <p14:cNvContentPartPr/>
              <p14:nvPr/>
            </p14:nvContentPartPr>
            <p14:xfrm>
              <a:off x="9372300" y="1371480"/>
              <a:ext cx="1524600" cy="952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C3AA18C-E545-BC40-9330-13612170C1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4738" y="1363923"/>
                <a:ext cx="1539724" cy="966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4C3C7C7-CDA8-0A4A-8B2F-73FA782D657A}"/>
                  </a:ext>
                </a:extLst>
              </p14:cNvPr>
              <p14:cNvContentPartPr/>
              <p14:nvPr/>
            </p14:nvContentPartPr>
            <p14:xfrm>
              <a:off x="5981460" y="1170240"/>
              <a:ext cx="1704240" cy="23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4C3C7C7-CDA8-0A4A-8B2F-73FA782D65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3900" y="1162680"/>
                <a:ext cx="1719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4984FCE-970D-1146-9882-F44B53FF37F5}"/>
                  </a:ext>
                </a:extLst>
              </p14:cNvPr>
              <p14:cNvContentPartPr/>
              <p14:nvPr/>
            </p14:nvContentPartPr>
            <p14:xfrm>
              <a:off x="5742060" y="1978800"/>
              <a:ext cx="285120" cy="1256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4984FCE-970D-1146-9882-F44B53FF3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34490" y="1971240"/>
                <a:ext cx="300259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BF19734-8510-B646-BF9E-F6BBB586373F}"/>
                  </a:ext>
                </a:extLst>
              </p14:cNvPr>
              <p14:cNvContentPartPr/>
              <p14:nvPr/>
            </p14:nvContentPartPr>
            <p14:xfrm>
              <a:off x="7733940" y="3552000"/>
              <a:ext cx="30960" cy="29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BF19734-8510-B646-BF9E-F6BBB58637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26380" y="3544440"/>
                <a:ext cx="46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8598411-D0DF-7244-A206-B8E9446C8325}"/>
                  </a:ext>
                </a:extLst>
              </p14:cNvPr>
              <p14:cNvContentPartPr/>
              <p14:nvPr/>
            </p14:nvContentPartPr>
            <p14:xfrm>
              <a:off x="9092940" y="2628600"/>
              <a:ext cx="136440" cy="257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8598411-D0DF-7244-A206-B8E9446C83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5380" y="2621040"/>
                <a:ext cx="151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917D3A8-0FC5-5A4D-A46F-DF2D28CEA5B5}"/>
                  </a:ext>
                </a:extLst>
              </p14:cNvPr>
              <p14:cNvContentPartPr/>
              <p14:nvPr/>
            </p14:nvContentPartPr>
            <p14:xfrm>
              <a:off x="10654980" y="2704920"/>
              <a:ext cx="229320" cy="47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917D3A8-0FC5-5A4D-A46F-DF2D28CEA5B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7420" y="2697360"/>
                <a:ext cx="244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A64B590-A87A-1A42-94B8-9283172D9B73}"/>
                  </a:ext>
                </a:extLst>
              </p14:cNvPr>
              <p14:cNvContentPartPr/>
              <p14:nvPr/>
            </p14:nvContentPartPr>
            <p14:xfrm>
              <a:off x="9627540" y="2931360"/>
              <a:ext cx="1207080" cy="5364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A64B590-A87A-1A42-94B8-9283172D9B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19980" y="2923800"/>
                <a:ext cx="122184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B38B8E9-3E40-A44D-B7A5-C3A21ACE5618}"/>
                  </a:ext>
                </a:extLst>
              </p14:cNvPr>
              <p14:cNvContentPartPr/>
              <p14:nvPr/>
            </p14:nvContentPartPr>
            <p14:xfrm>
              <a:off x="8724660" y="3104880"/>
              <a:ext cx="599400" cy="137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B38B8E9-3E40-A44D-B7A5-C3A21ACE56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17460" y="3097320"/>
                <a:ext cx="6145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C5D918C-CD96-9649-9BCE-91772F03EE22}"/>
                  </a:ext>
                </a:extLst>
              </p14:cNvPr>
              <p14:cNvContentPartPr/>
              <p14:nvPr/>
            </p14:nvContentPartPr>
            <p14:xfrm>
              <a:off x="7307340" y="2806440"/>
              <a:ext cx="801720" cy="5029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C5D918C-CD96-9649-9BCE-91772F03EE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99783" y="2798885"/>
                <a:ext cx="816833" cy="517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7CBAD67-3E92-3F44-A40B-60028FAFE26E}"/>
                  </a:ext>
                </a:extLst>
              </p14:cNvPr>
              <p14:cNvContentPartPr/>
              <p14:nvPr/>
            </p14:nvContentPartPr>
            <p14:xfrm>
              <a:off x="6286380" y="2971680"/>
              <a:ext cx="623880" cy="328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7CBAD67-3E92-3F44-A40B-60028FAFE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78824" y="2964112"/>
                <a:ext cx="638631" cy="343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BC9A19F-AAF6-8846-8978-04CC79ED4AE9}"/>
                  </a:ext>
                </a:extLst>
              </p14:cNvPr>
              <p14:cNvContentPartPr/>
              <p14:nvPr/>
            </p14:nvContentPartPr>
            <p14:xfrm>
              <a:off x="11110020" y="2984280"/>
              <a:ext cx="1087920" cy="702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BC9A19F-AAF6-8846-8978-04CC79ED4AE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02460" y="2976716"/>
                <a:ext cx="1103040" cy="717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584B0C7-2152-AD4E-94DF-F4689EFC2911}"/>
                  </a:ext>
                </a:extLst>
              </p14:cNvPr>
              <p14:cNvContentPartPr/>
              <p14:nvPr/>
            </p14:nvContentPartPr>
            <p14:xfrm>
              <a:off x="11607540" y="4180560"/>
              <a:ext cx="749880" cy="514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584B0C7-2152-AD4E-94DF-F4689EFC29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599976" y="4173000"/>
                <a:ext cx="765007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354EC56-2923-3140-8329-C51E452F7FE4}"/>
                  </a:ext>
                </a:extLst>
              </p14:cNvPr>
              <p14:cNvContentPartPr/>
              <p14:nvPr/>
            </p14:nvContentPartPr>
            <p14:xfrm>
              <a:off x="10616820" y="4225920"/>
              <a:ext cx="806760" cy="486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354EC56-2923-3140-8329-C51E452F7F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09260" y="4218360"/>
                <a:ext cx="8218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9EFD526-A8B3-5F4C-ACE2-CD49A40C6C6A}"/>
                  </a:ext>
                </a:extLst>
              </p14:cNvPr>
              <p14:cNvContentPartPr/>
              <p14:nvPr/>
            </p14:nvContentPartPr>
            <p14:xfrm>
              <a:off x="11010660" y="3720840"/>
              <a:ext cx="343440" cy="368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9EFD526-A8B3-5F4C-ACE2-CD49A40C6C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03100" y="3713273"/>
                <a:ext cx="358200" cy="383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31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7</cp:revision>
  <dcterms:created xsi:type="dcterms:W3CDTF">2021-06-10T03:57:30Z</dcterms:created>
  <dcterms:modified xsi:type="dcterms:W3CDTF">2021-06-10T10:13:40Z</dcterms:modified>
</cp:coreProperties>
</file>