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media/image2.jpeg" ContentType="image/jpeg"/>
  <Override PartName="/ppt/media/image3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Giới thiệu team T_T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Công ty mình làm với khách hàng nước ngoài, cần giao tiếp, có giờ luyện tiếng Anh hàng tuần -&gt; thời gian đầu thì vấn đề là phát âm, rất nhanh sau đó thì mình thấy vấn đề nói của mọi người về ngữ pháp, vốn từ vựng... -&gt; làm áp Fluent</a:t>
            </a:r>
          </a:p>
          <a:p>
            <a:pPr/>
          </a:p>
          <a:p>
            <a:pPr/>
            <a:r>
              <a:t>Để luyện nói tiếng Anh thì mọi người thường đến các lớp luyện, các thầy cô có tips/tricks khác nhau, hoặc các bạn không có thời gian đến các lớp luyện, muốn tự học ở nhà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app</a:t>
            </a:r>
          </a:p>
          <a:p>
            <a:pPr/>
            <a:r>
              <a:t>Demo rule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2.jpe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Relationship Id="rId4" Type="http://schemas.openxmlformats.org/officeDocument/2006/relationships/image" Target="../media/image2.jpe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jpe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3.jpeg"/><Relationship Id="rId8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image" Target="../media/image2.jpe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3.jpeg"/><Relationship Id="rId9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gif"/><Relationship Id="rId3" Type="http://schemas.openxmlformats.org/officeDocument/2006/relationships/image" Target="../media/image2.jpe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2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8325" y="2624931"/>
            <a:ext cx="5467350" cy="2476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4453216" y="3244333"/>
            <a:ext cx="1730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 </a:t>
            </a:r>
          </a:p>
        </p:txBody>
      </p:sp>
      <p:sp>
        <p:nvSpPr>
          <p:cNvPr id="124" name="Shape 124"/>
          <p:cNvSpPr/>
          <p:nvPr/>
        </p:nvSpPr>
        <p:spPr>
          <a:xfrm>
            <a:off x="4453216" y="3244333"/>
            <a:ext cx="1730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 </a:t>
            </a:r>
          </a:p>
        </p:txBody>
      </p:sp>
      <p:pic>
        <p:nvPicPr>
          <p:cNvPr id="125" name="image3.jpg" descr="https://lh6.googleusercontent.com/tsho8pyA6khB2HiTDHKUGRTC0i3EtP6mrQ3uyykkK9JZ-RH5_2mSm7_7ZN7ojToSH1r1lsgPPs-pBywbp9dd2-xtwGXyFVYp6XeLSeMU3vlsVu_SembpTvgShjBcPJ5dvGJsWB7FDMM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635000"/>
            <a:ext cx="9144000" cy="622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-1" y="635000"/>
            <a:ext cx="9165237" cy="6223000"/>
          </a:xfrm>
          <a:prstGeom prst="rect">
            <a:avLst/>
          </a:prstGeom>
          <a:solidFill>
            <a:schemeClr val="accent2">
              <a:alpha val="58999"/>
            </a:schemeClr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728383" y="1858699"/>
            <a:ext cx="7924801" cy="3201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lvl="3">
              <a:defRPr b="1" sz="3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Team: Event Map</a:t>
            </a:r>
          </a:p>
          <a:p>
            <a:pPr lvl="3">
              <a:defRPr b="1" sz="3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Thành viên:</a:t>
            </a:r>
          </a:p>
          <a:p>
            <a:pPr lvl="4" marL="1884947" indent="-360947">
              <a:buSzPct val="100000"/>
              <a:buChar char="-"/>
              <a:defRPr b="1" sz="2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Đào Đức Tùng</a:t>
            </a:r>
          </a:p>
          <a:p>
            <a:pPr lvl="4" marL="1884947" indent="-360947">
              <a:buSzPct val="100000"/>
              <a:buChar char="-"/>
              <a:defRPr b="1" sz="2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Nguyễn Minh Lợi</a:t>
            </a:r>
          </a:p>
          <a:p>
            <a:pPr lvl="4" marL="1884947" indent="-360947">
              <a:buSzPct val="100000"/>
              <a:buChar char="-"/>
              <a:defRPr b="1" sz="2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Trần Quang Huy</a:t>
            </a:r>
          </a:p>
          <a:p>
            <a:pPr lvl="4" marL="1884947" indent="-360947">
              <a:buSzPct val="100000"/>
              <a:buChar char="-"/>
              <a:defRPr b="1" sz="2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Trần Quang Dương</a:t>
            </a:r>
          </a:p>
        </p:txBody>
      </p:sp>
      <p:pic>
        <p:nvPicPr>
          <p:cNvPr id="128" name="image4.png" descr="UUU.PNG"/>
          <p:cNvPicPr>
            <a:picLocks noChangeAspect="1"/>
          </p:cNvPicPr>
          <p:nvPr/>
        </p:nvPicPr>
        <p:blipFill>
          <a:blip r:embed="rId5">
            <a:extLst/>
          </a:blip>
          <a:srcRect l="0" t="0" r="50000" b="0"/>
          <a:stretch>
            <a:fillRect/>
          </a:stretch>
        </p:blipFill>
        <p:spPr>
          <a:xfrm>
            <a:off x="19050" y="43369"/>
            <a:ext cx="1284681" cy="4894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4.png" descr="UUU.PNG"/>
          <p:cNvPicPr>
            <a:picLocks noChangeAspect="1"/>
          </p:cNvPicPr>
          <p:nvPr/>
        </p:nvPicPr>
        <p:blipFill>
          <a:blip r:embed="rId5">
            <a:extLst/>
          </a:blip>
          <a:srcRect l="50000" t="0" r="0" b="8861"/>
          <a:stretch>
            <a:fillRect/>
          </a:stretch>
        </p:blipFill>
        <p:spPr>
          <a:xfrm>
            <a:off x="1143000" y="39465"/>
            <a:ext cx="1418740" cy="4939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5.png" descr="https://lh6.googleusercontent.com/FRHdFnTcyWgUATDCoYDC5nFy0KELi7Qce0qp787dX0gRnLIDZby479tY5sO029O_jqjESPP2kY5NgaBnNF--P2cfDSRfetw1lk5QhI-uL-l28QSAQy7GYVU8CukTIft8Q75xIV2hPVc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15347" y="95825"/>
            <a:ext cx="3458287" cy="349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6.png" descr="https://lh3.googleusercontent.com/MpQQBBFm63VtZJa29lH7KDzmqgZE90HqcwsHZ8m9f0bt32J6cyWvqJkbaLv0y45CLKAz0i76sALKVsYZCDfLA5Wr0x_sBSUAeCU2Zb3x-rKP2jvZFZxhSNGbU5QFYILxsZFXZOCAu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77200" y="159884"/>
            <a:ext cx="882375" cy="343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7.jpg" descr="http://www.slcba.net/wp-content/uploads/facebook-logo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47116" y="24460"/>
            <a:ext cx="1175967" cy="546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2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8325" y="2624931"/>
            <a:ext cx="5467350" cy="2476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4453216" y="3244333"/>
            <a:ext cx="1730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 </a:t>
            </a:r>
          </a:p>
        </p:txBody>
      </p:sp>
      <p:sp>
        <p:nvSpPr>
          <p:cNvPr id="138" name="Shape 138"/>
          <p:cNvSpPr/>
          <p:nvPr/>
        </p:nvSpPr>
        <p:spPr>
          <a:xfrm>
            <a:off x="4453216" y="3244333"/>
            <a:ext cx="1730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 </a:t>
            </a:r>
          </a:p>
        </p:txBody>
      </p:sp>
      <p:pic>
        <p:nvPicPr>
          <p:cNvPr id="139" name="image3.jpg" descr="https://lh6.googleusercontent.com/tsho8pyA6khB2HiTDHKUGRTC0i3EtP6mrQ3uyykkK9JZ-RH5_2mSm7_7ZN7ojToSH1r1lsgPPs-pBywbp9dd2-xtwGXyFVYp6XeLSeMU3vlsVu_SembpTvgShjBcPJ5dvGJsWB7FDMM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635000"/>
            <a:ext cx="9144000" cy="622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-1" y="635000"/>
            <a:ext cx="9165237" cy="6223000"/>
          </a:xfrm>
          <a:prstGeom prst="rect">
            <a:avLst/>
          </a:prstGeom>
          <a:solidFill>
            <a:schemeClr val="accent2">
              <a:alpha val="58999"/>
            </a:schemeClr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1" name="image4.png" descr="UUU.PNG"/>
          <p:cNvPicPr>
            <a:picLocks noChangeAspect="1"/>
          </p:cNvPicPr>
          <p:nvPr/>
        </p:nvPicPr>
        <p:blipFill>
          <a:blip r:embed="rId5">
            <a:extLst/>
          </a:blip>
          <a:srcRect l="0" t="0" r="50000" b="0"/>
          <a:stretch>
            <a:fillRect/>
          </a:stretch>
        </p:blipFill>
        <p:spPr>
          <a:xfrm>
            <a:off x="19050" y="43369"/>
            <a:ext cx="1284681" cy="4894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4.png" descr="UUU.PNG"/>
          <p:cNvPicPr>
            <a:picLocks noChangeAspect="1"/>
          </p:cNvPicPr>
          <p:nvPr/>
        </p:nvPicPr>
        <p:blipFill>
          <a:blip r:embed="rId5">
            <a:extLst/>
          </a:blip>
          <a:srcRect l="50000" t="0" r="0" b="8861"/>
          <a:stretch>
            <a:fillRect/>
          </a:stretch>
        </p:blipFill>
        <p:spPr>
          <a:xfrm>
            <a:off x="1143000" y="39465"/>
            <a:ext cx="1418740" cy="4939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5.png" descr="https://lh6.googleusercontent.com/FRHdFnTcyWgUATDCoYDC5nFy0KELi7Qce0qp787dX0gRnLIDZby479tY5sO029O_jqjESPP2kY5NgaBnNF--P2cfDSRfetw1lk5QhI-uL-l28QSAQy7GYVU8CukTIft8Q75xIV2hPVc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15347" y="95825"/>
            <a:ext cx="3458287" cy="349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6.png" descr="https://lh3.googleusercontent.com/MpQQBBFm63VtZJa29lH7KDzmqgZE90HqcwsHZ8m9f0bt32J6cyWvqJkbaLv0y45CLKAz0i76sALKVsYZCDfLA5Wr0x_sBSUAeCU2Zb3x-rKP2jvZFZxhSNGbU5QFYILxsZFXZOCAu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77200" y="159884"/>
            <a:ext cx="882375" cy="343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7.jpg" descr="http://www.slcba.net/wp-content/uploads/facebook-logo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47116" y="24460"/>
            <a:ext cx="1175967" cy="546964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628589" y="2044005"/>
            <a:ext cx="7675538" cy="1138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Luyện nói tiếng Anh cho trình độ intermediate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2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8325" y="2624931"/>
            <a:ext cx="5467350" cy="2476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4453216" y="3244333"/>
            <a:ext cx="1730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 </a:t>
            </a:r>
          </a:p>
        </p:txBody>
      </p:sp>
      <p:sp>
        <p:nvSpPr>
          <p:cNvPr id="152" name="Shape 152"/>
          <p:cNvSpPr/>
          <p:nvPr/>
        </p:nvSpPr>
        <p:spPr>
          <a:xfrm>
            <a:off x="4453216" y="3244333"/>
            <a:ext cx="1730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 </a:t>
            </a:r>
          </a:p>
        </p:txBody>
      </p:sp>
      <p:pic>
        <p:nvPicPr>
          <p:cNvPr id="153" name="image3.jpg" descr="https://lh6.googleusercontent.com/tsho8pyA6khB2HiTDHKUGRTC0i3EtP6mrQ3uyykkK9JZ-RH5_2mSm7_7ZN7ojToSH1r1lsgPPs-pBywbp9dd2-xtwGXyFVYp6XeLSeMU3vlsVu_SembpTvgShjBcPJ5dvGJsWB7FDM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35000"/>
            <a:ext cx="9144000" cy="622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-1" y="635000"/>
            <a:ext cx="9165237" cy="6223000"/>
          </a:xfrm>
          <a:prstGeom prst="rect">
            <a:avLst/>
          </a:prstGeom>
          <a:solidFill>
            <a:schemeClr val="accent2">
              <a:alpha val="58999"/>
            </a:schemeClr>
          </a:solidFill>
          <a:ln w="25400">
            <a:solidFill>
              <a:srgbClr val="3A5E8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- </a:t>
            </a:r>
          </a:p>
        </p:txBody>
      </p:sp>
      <p:pic>
        <p:nvPicPr>
          <p:cNvPr id="155" name="image4.png" descr="UUU.PNG"/>
          <p:cNvPicPr>
            <a:picLocks noChangeAspect="1"/>
          </p:cNvPicPr>
          <p:nvPr/>
        </p:nvPicPr>
        <p:blipFill>
          <a:blip r:embed="rId4">
            <a:extLst/>
          </a:blip>
          <a:srcRect l="0" t="0" r="50000" b="0"/>
          <a:stretch>
            <a:fillRect/>
          </a:stretch>
        </p:blipFill>
        <p:spPr>
          <a:xfrm>
            <a:off x="19050" y="43369"/>
            <a:ext cx="1284681" cy="4894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4.png" descr="UUU.PNG"/>
          <p:cNvPicPr>
            <a:picLocks noChangeAspect="1"/>
          </p:cNvPicPr>
          <p:nvPr/>
        </p:nvPicPr>
        <p:blipFill>
          <a:blip r:embed="rId4">
            <a:extLst/>
          </a:blip>
          <a:srcRect l="50000" t="0" r="0" b="8861"/>
          <a:stretch>
            <a:fillRect/>
          </a:stretch>
        </p:blipFill>
        <p:spPr>
          <a:xfrm>
            <a:off x="1143000" y="39465"/>
            <a:ext cx="1418740" cy="4939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5.png" descr="https://lh6.googleusercontent.com/FRHdFnTcyWgUATDCoYDC5nFy0KELi7Qce0qp787dX0gRnLIDZby479tY5sO029O_jqjESPP2kY5NgaBnNF--P2cfDSRfetw1lk5QhI-uL-l28QSAQy7GYVU8CukTIft8Q75xIV2hPVc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15347" y="95825"/>
            <a:ext cx="3458287" cy="349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6.png" descr="https://lh3.googleusercontent.com/MpQQBBFm63VtZJa29lH7KDzmqgZE90HqcwsHZ8m9f0bt32J6cyWvqJkbaLv0y45CLKAz0i76sALKVsYZCDfLA5Wr0x_sBSUAeCU2Zb3x-rKP2jvZFZxhSNGbU5QFYILxsZFXZOCAu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77200" y="159884"/>
            <a:ext cx="882375" cy="343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7.jpg" descr="http://www.slcba.net/wp-content/uploads/facebook-logo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47116" y="24460"/>
            <a:ext cx="1175967" cy="546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Screenshot 2016-04-10 10.59.15.png"/>
          <p:cNvPicPr>
            <a:picLocks noChangeAspect="1"/>
          </p:cNvPicPr>
          <p:nvPr/>
        </p:nvPicPr>
        <p:blipFill>
          <a:blip r:embed="rId8">
            <a:extLst/>
          </a:blip>
          <a:srcRect l="0" t="15945" r="69813" b="0"/>
          <a:stretch>
            <a:fillRect/>
          </a:stretch>
        </p:blipFill>
        <p:spPr>
          <a:xfrm>
            <a:off x="430807" y="1827898"/>
            <a:ext cx="3147898" cy="4334545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4078398" y="1801735"/>
            <a:ext cx="4612836" cy="46893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600">
                <a:solidFill>
                  <a:srgbClr val="535353"/>
                </a:solidFill>
              </a:defRPr>
            </a:pPr>
            <a:r>
              <a:t>Mở rộng vốn từ:</a:t>
            </a:r>
          </a:p>
          <a:p>
            <a:pPr marL="320842" indent="-320842">
              <a:buSzPct val="100000"/>
              <a:buChar char="-"/>
              <a:defRPr sz="2600">
                <a:solidFill>
                  <a:srgbClr val="535353"/>
                </a:solidFill>
              </a:defRPr>
            </a:pPr>
            <a:r>
              <a:t>Gợi ý từ đồng nghĩa</a:t>
            </a:r>
          </a:p>
          <a:p>
            <a:pPr>
              <a:defRPr sz="2600">
                <a:solidFill>
                  <a:srgbClr val="535353"/>
                </a:solidFill>
              </a:defRPr>
            </a:pPr>
          </a:p>
          <a:p>
            <a:pPr>
              <a:defRPr sz="2600">
                <a:solidFill>
                  <a:srgbClr val="535353"/>
                </a:solidFill>
              </a:defRPr>
            </a:pPr>
            <a:r>
              <a:t>Sửa lỗi ngữ pháp:</a:t>
            </a:r>
          </a:p>
          <a:p>
            <a:pPr marL="260684" indent="-260684">
              <a:buSzPct val="100000"/>
              <a:buChar char="-"/>
              <a:defRPr sz="2600">
                <a:solidFill>
                  <a:srgbClr val="535353"/>
                </a:solidFill>
              </a:defRPr>
            </a:pPr>
            <a:r>
              <a:t>Language Tool + custom rule</a:t>
            </a:r>
          </a:p>
          <a:p>
            <a:pPr>
              <a:defRPr sz="2600">
                <a:solidFill>
                  <a:srgbClr val="535353"/>
                </a:solidFill>
              </a:defRPr>
            </a:pPr>
          </a:p>
          <a:p>
            <a:pPr>
              <a:defRPr sz="2600">
                <a:solidFill>
                  <a:srgbClr val="535353"/>
                </a:solidFill>
              </a:defRPr>
            </a:pPr>
            <a:r>
              <a:t>Theo dõi sự tiến bộ:</a:t>
            </a:r>
          </a:p>
          <a:p>
            <a:pPr>
              <a:defRPr sz="2600">
                <a:solidFill>
                  <a:srgbClr val="535353"/>
                </a:solidFill>
              </a:defRPr>
            </a:pPr>
            <a:r>
              <a:t>- Lưu trữ và thống kê kết quả theo thời gian</a:t>
            </a:r>
          </a:p>
          <a:p>
            <a:pPr>
              <a:defRPr sz="2600">
                <a:solidFill>
                  <a:srgbClr val="535353"/>
                </a:solidFill>
              </a:defRPr>
            </a:pPr>
          </a:p>
          <a:p>
            <a:pPr>
              <a:defRPr sz="2600">
                <a:solidFill>
                  <a:srgbClr val="A7A7A7"/>
                </a:solidFill>
              </a:defRPr>
            </a:pPr>
            <a:r>
              <a:t>Sửa lỗi phát âm/accent</a:t>
            </a:r>
          </a:p>
          <a:p>
            <a:pPr>
              <a:defRPr sz="2600">
                <a:solidFill>
                  <a:srgbClr val="A7A7A7"/>
                </a:solidFill>
              </a:defRPr>
            </a:pPr>
            <a:r>
              <a:t>- Phân tích âm thanh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2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8325" y="2624931"/>
            <a:ext cx="5467350" cy="2476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4453216" y="3244333"/>
            <a:ext cx="1730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 </a:t>
            </a:r>
          </a:p>
        </p:txBody>
      </p:sp>
      <p:sp>
        <p:nvSpPr>
          <p:cNvPr id="165" name="Shape 165"/>
          <p:cNvSpPr/>
          <p:nvPr/>
        </p:nvSpPr>
        <p:spPr>
          <a:xfrm>
            <a:off x="4453216" y="3244333"/>
            <a:ext cx="1730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 </a:t>
            </a:r>
          </a:p>
        </p:txBody>
      </p:sp>
      <p:pic>
        <p:nvPicPr>
          <p:cNvPr id="166" name="image3.jpg" descr="https://lh6.googleusercontent.com/tsho8pyA6khB2HiTDHKUGRTC0i3EtP6mrQ3uyykkK9JZ-RH5_2mSm7_7ZN7ojToSH1r1lsgPPs-pBywbp9dd2-xtwGXyFVYp6XeLSeMU3vlsVu_SembpTvgShjBcPJ5dvGJsWB7FDMM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635000"/>
            <a:ext cx="9144000" cy="622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-1" y="635000"/>
            <a:ext cx="9165237" cy="6223000"/>
          </a:xfrm>
          <a:prstGeom prst="rect">
            <a:avLst/>
          </a:prstGeom>
          <a:solidFill>
            <a:schemeClr val="accent2">
              <a:alpha val="58999"/>
            </a:schemeClr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8" name="image4.png" descr="UUU.PNG"/>
          <p:cNvPicPr>
            <a:picLocks noChangeAspect="1"/>
          </p:cNvPicPr>
          <p:nvPr/>
        </p:nvPicPr>
        <p:blipFill>
          <a:blip r:embed="rId5">
            <a:extLst/>
          </a:blip>
          <a:srcRect l="0" t="0" r="50000" b="0"/>
          <a:stretch>
            <a:fillRect/>
          </a:stretch>
        </p:blipFill>
        <p:spPr>
          <a:xfrm>
            <a:off x="19050" y="43369"/>
            <a:ext cx="1284681" cy="4894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4.png" descr="UUU.PNG"/>
          <p:cNvPicPr>
            <a:picLocks noChangeAspect="1"/>
          </p:cNvPicPr>
          <p:nvPr/>
        </p:nvPicPr>
        <p:blipFill>
          <a:blip r:embed="rId5">
            <a:extLst/>
          </a:blip>
          <a:srcRect l="50000" t="0" r="0" b="8861"/>
          <a:stretch>
            <a:fillRect/>
          </a:stretch>
        </p:blipFill>
        <p:spPr>
          <a:xfrm>
            <a:off x="1143000" y="39465"/>
            <a:ext cx="1418740" cy="4939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5.png" descr="https://lh6.googleusercontent.com/FRHdFnTcyWgUATDCoYDC5nFy0KELi7Qce0qp787dX0gRnLIDZby479tY5sO029O_jqjESPP2kY5NgaBnNF--P2cfDSRfetw1lk5QhI-uL-l28QSAQy7GYVU8CukTIft8Q75xIV2hPVc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15347" y="95825"/>
            <a:ext cx="3458287" cy="349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6.png" descr="https://lh3.googleusercontent.com/MpQQBBFm63VtZJa29lH7KDzmqgZE90HqcwsHZ8m9f0bt32J6cyWvqJkbaLv0y45CLKAz0i76sALKVsYZCDfLA5Wr0x_sBSUAeCU2Zb3x-rKP2jvZFZxhSNGbU5QFYILxsZFXZOCAu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77200" y="159884"/>
            <a:ext cx="882375" cy="343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7.jpg" descr="http://www.slcba.net/wp-content/uploads/facebook-logo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47116" y="24460"/>
            <a:ext cx="1175967" cy="546964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615448" y="1852915"/>
            <a:ext cx="7675538" cy="605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Demo</a:t>
            </a:r>
          </a:p>
        </p:txBody>
      </p:sp>
      <p:pic>
        <p:nvPicPr>
          <p:cNvPr id="174" name="Screen Shot 2016-04-10 at 10.36.31 A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386120" y="2872072"/>
            <a:ext cx="4134194" cy="4706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2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8325" y="2624931"/>
            <a:ext cx="5467350" cy="24765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4453216" y="3244333"/>
            <a:ext cx="1730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 </a:t>
            </a:r>
          </a:p>
        </p:txBody>
      </p:sp>
      <p:sp>
        <p:nvSpPr>
          <p:cNvPr id="180" name="Shape 180"/>
          <p:cNvSpPr/>
          <p:nvPr/>
        </p:nvSpPr>
        <p:spPr>
          <a:xfrm>
            <a:off x="4453216" y="3244333"/>
            <a:ext cx="1730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 </a:t>
            </a:r>
          </a:p>
        </p:txBody>
      </p:sp>
      <p:pic>
        <p:nvPicPr>
          <p:cNvPr id="181" name="image3.jpg" descr="https://lh6.googleusercontent.com/tsho8pyA6khB2HiTDHKUGRTC0i3EtP6mrQ3uyykkK9JZ-RH5_2mSm7_7ZN7ojToSH1r1lsgPPs-pBywbp9dd2-xtwGXyFVYp6XeLSeMU3vlsVu_SembpTvgShjBcPJ5dvGJsWB7FDM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35000"/>
            <a:ext cx="9144000" cy="622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-1" y="635000"/>
            <a:ext cx="9165237" cy="6223000"/>
          </a:xfrm>
          <a:prstGeom prst="rect">
            <a:avLst/>
          </a:prstGeom>
          <a:solidFill>
            <a:schemeClr val="accent2">
              <a:alpha val="58999"/>
            </a:schemeClr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3" name="image4.png" descr="UUU.PNG"/>
          <p:cNvPicPr>
            <a:picLocks noChangeAspect="1"/>
          </p:cNvPicPr>
          <p:nvPr/>
        </p:nvPicPr>
        <p:blipFill>
          <a:blip r:embed="rId4">
            <a:extLst/>
          </a:blip>
          <a:srcRect l="0" t="0" r="50000" b="0"/>
          <a:stretch>
            <a:fillRect/>
          </a:stretch>
        </p:blipFill>
        <p:spPr>
          <a:xfrm>
            <a:off x="19050" y="43369"/>
            <a:ext cx="1284681" cy="4894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4.png" descr="UUU.PNG"/>
          <p:cNvPicPr>
            <a:picLocks noChangeAspect="1"/>
          </p:cNvPicPr>
          <p:nvPr/>
        </p:nvPicPr>
        <p:blipFill>
          <a:blip r:embed="rId4">
            <a:extLst/>
          </a:blip>
          <a:srcRect l="50000" t="0" r="0" b="8861"/>
          <a:stretch>
            <a:fillRect/>
          </a:stretch>
        </p:blipFill>
        <p:spPr>
          <a:xfrm>
            <a:off x="1143000" y="39465"/>
            <a:ext cx="1418740" cy="4939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5.png" descr="https://lh6.googleusercontent.com/FRHdFnTcyWgUATDCoYDC5nFy0KELi7Qce0qp787dX0gRnLIDZby479tY5sO029O_jqjESPP2kY5NgaBnNF--P2cfDSRfetw1lk5QhI-uL-l28QSAQy7GYVU8CukTIft8Q75xIV2hPVc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15347" y="95825"/>
            <a:ext cx="3458287" cy="349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6.png" descr="https://lh3.googleusercontent.com/MpQQBBFm63VtZJa29lH7KDzmqgZE90HqcwsHZ8m9f0bt32J6cyWvqJkbaLv0y45CLKAz0i76sALKVsYZCDfLA5Wr0x_sBSUAeCU2Zb3x-rKP2jvZFZxhSNGbU5QFYILxsZFXZOCAu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77200" y="159884"/>
            <a:ext cx="882375" cy="343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7.jpg" descr="http://www.slcba.net/wp-content/uploads/facebook-logo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47116" y="24460"/>
            <a:ext cx="1175967" cy="546964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615448" y="1852915"/>
            <a:ext cx="7675538" cy="1672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60947" indent="-360947">
              <a:buSzPct val="100000"/>
              <a:buChar char="-"/>
              <a:defRPr b="1" sz="3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Custom text recognition engine</a:t>
            </a:r>
          </a:p>
          <a:p>
            <a:pPr marL="360947" indent="-360947">
              <a:buSzPct val="100000"/>
              <a:buChar char="-"/>
              <a:defRPr b="1" sz="3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More sophisticated rules</a:t>
            </a:r>
          </a:p>
          <a:p>
            <a:pPr marL="360947" indent="-360947">
              <a:buSzPct val="100000"/>
              <a:buChar char="-"/>
              <a:defRPr b="1" sz="3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Suggestion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