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5" r:id="rId6"/>
    <p:sldId id="268" r:id="rId7"/>
    <p:sldId id="269" r:id="rId8"/>
    <p:sldId id="270" r:id="rId9"/>
    <p:sldId id="271" r:id="rId10"/>
    <p:sldId id="279" r:id="rId11"/>
    <p:sldId id="272" r:id="rId12"/>
    <p:sldId id="280" r:id="rId13"/>
    <p:sldId id="273" r:id="rId14"/>
    <p:sldId id="281" r:id="rId15"/>
    <p:sldId id="274" r:id="rId16"/>
    <p:sldId id="278" r:id="rId17"/>
    <p:sldId id="275" r:id="rId18"/>
    <p:sldId id="277" r:id="rId19"/>
    <p:sldId id="276" r:id="rId20"/>
    <p:sldId id="266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41" autoAdjust="0"/>
  </p:normalViewPr>
  <p:slideViewPr>
    <p:cSldViewPr snapToGrid="0">
      <p:cViewPr>
        <p:scale>
          <a:sx n="50" d="100"/>
          <a:sy n="50" d="100"/>
        </p:scale>
        <p:origin x="183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EEDD-DE67-4636-B165-AADA95EC5C9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53225-7B7C-446F-806D-EFA4EEBDE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10/05/2021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16/05/2021 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Tuần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1):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Giai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đoạn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đăng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ký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tài</a:t>
            </a:r>
            <a:endParaRPr lang="en-US" sz="18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17/05/2021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29/08/2021 (15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tuần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Giai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đoạn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52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5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5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0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1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9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53225-7B7C-446F-806D-EFA4EEBDE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82F-E41B-4909-BE7C-C23D3ADA6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F1B70-0169-4968-8308-82BE0663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09A6-FA00-4634-8572-C980D9B0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65A1-7594-43BB-90B4-2AC930D0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B24F-170A-47C9-8B12-E71C022B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CD16-814F-40AE-9A34-A81CA1D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BA36-F0EE-4D1B-8177-7E03289B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D121-9D20-40A1-8FE3-7EA27CE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22F6-6DC2-4D7D-A701-1DD19D7A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B1E3-74A3-411E-B7BE-9332AC3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6D61E-9523-441B-8CE4-CAF9DED05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EEF6-CBFA-4E10-82A8-8436D129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D281-61EE-43E0-99AE-7A7513B1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B409-9710-42F5-83FD-5B6295D4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940E-42FD-462B-9878-B1C7014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77F0-80FB-486E-ACDF-ECC04AB9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BF8D-64AD-49EC-82B0-7A3E6A29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763D-FB77-4176-AD26-CA740183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CBA1F-F70D-4267-B6E5-A30CE2F9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C634-D0F3-426A-9666-BB26EE99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4EEE-BAE8-42F3-864C-C2EE6F0F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F7B9-CC97-4FAD-9F9E-F124DA04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1D2E-6F20-423A-9464-CAC0B63A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EB27-D09C-4FB5-8EEA-D161E19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ECA0-0D4B-4CFD-A981-D16720C2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2852-927C-4A35-AC3A-E474FD27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F68D-50C2-4A4B-B1E1-FC42DA6BE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86E7-B742-4FD5-B12F-32442254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4894-BFF7-4869-858C-592C9B87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D3FF-C6E2-4C16-BED5-4B5F8B6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0834-725B-458D-81F7-325A8C2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4764-FE38-4A0D-9DA6-DEA176B5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E8B3-870A-4B46-ABE5-CF60A8D6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0F2E-9201-4BCF-A1A6-62C9EA0C5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D97C3-D706-4ED8-8652-638F9711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20C8E-30CD-41A3-A45E-485D3354F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6BEE7-199A-4EF7-B8DC-A619A075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A1198-E1A1-4A76-9FB3-0D0896E4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41FB-FE1D-4442-8AC4-1F1D9EF9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2190-0985-49AF-B398-C36BE8DF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494BA-8763-44F2-B1C7-FD5C32BA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737D-C1B6-4F1C-AE20-38A3C559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A8EE0-08D9-452F-848A-A170496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B4E1A-9E46-4BAC-8EC7-4F77450D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492C2-154F-4AE1-8345-E984E507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706BB-723D-4FEB-BBD2-6C857EF4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E922-BCA2-4F5E-AE56-2401AFA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AB2D-BBC1-48C1-A9ED-9995434D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2E03-6D0D-4315-973D-204444EA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4A5E-C52F-411D-9A6E-1974CCD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40FE1-E193-47F1-85A0-F5CAE242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8501-5518-424F-8C36-47FAC71F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6BAA-0B3B-42C7-80CC-9450661E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690E-0F4E-4371-B099-6A87455B1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D496-713A-40EA-BAB8-DC0A2CB6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2E65-8DC3-4392-9707-CB4772DC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3A23-2175-4D81-9678-494BE28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9CF6-833F-408B-9FC4-5B98DCB8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C7427-C2B0-49E5-BD27-9C8048F6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BA08-735F-4406-8C0D-BF2DFE50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3305-AB3A-4770-AD27-3FB87BE8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4DFD-CFF0-43B0-A0B1-4B7CC618DC7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7426-9AE1-4EA3-8D9E-ED15609FF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9FA0-DB09-492B-B803-FB2F6DC0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714A-C850-4EA0-80D1-CDE6F1B99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80B41-3AA6-4AE2-8E47-FA934D47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1" y="395460"/>
            <a:ext cx="2796073" cy="105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3EE94-595A-4874-83F4-18493F0BA381}"/>
              </a:ext>
            </a:extLst>
          </p:cNvPr>
          <p:cNvSpPr txBox="1"/>
          <p:nvPr/>
        </p:nvSpPr>
        <p:spPr>
          <a:xfrm>
            <a:off x="989044" y="2515031"/>
            <a:ext cx="1021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 VỆ ĐỒ ÁN TỐT NGHIỆP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78DB5-96DA-48DA-B5BE-D5A30DDC92DF}"/>
              </a:ext>
            </a:extLst>
          </p:cNvPr>
          <p:cNvSpPr txBox="1"/>
          <p:nvPr/>
        </p:nvSpPr>
        <p:spPr>
          <a:xfrm>
            <a:off x="989044" y="3911055"/>
            <a:ext cx="102139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án: FUNiX Shuttle Bus</a:t>
            </a:r>
          </a:p>
          <a:p>
            <a:pPr algn="ctr"/>
            <a:endParaRPr lang="vi-VN" sz="16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28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đặt vé và hỗ trợ cho dịch vụ vận tải hành khách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1ADEA-6D64-4D20-BDC5-6167D896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82544"/>
            <a:ext cx="4279639" cy="180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D51FA-C58D-4183-873B-1E7CDC8ABB31}"/>
              </a:ext>
            </a:extLst>
          </p:cNvPr>
          <p:cNvSpPr txBox="1"/>
          <p:nvPr/>
        </p:nvSpPr>
        <p:spPr>
          <a:xfrm>
            <a:off x="7371182" y="5959793"/>
            <a:ext cx="438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 Nội, ngày 2 tháng 9 năm 2021</a:t>
            </a:r>
            <a:endParaRPr lang="vi-VN" i="1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1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971981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2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Kế hoạch quản lý dự án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989045" y="2116248"/>
            <a:ext cx="6215063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Xác định vấn đề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 chức dự án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Kế hoạch quản lý dự án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Quản lý cấu hình</a:t>
            </a:r>
          </a:p>
        </p:txBody>
      </p:sp>
    </p:spTree>
    <p:extLst>
      <p:ext uri="{BB962C8B-B14F-4D97-AF65-F5344CB8AC3E}">
        <p14:creationId xmlns:p14="http://schemas.microsoft.com/office/powerpoint/2010/main" val="332688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0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971981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3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Tài liệu đặc tả phần mềm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989045" y="2116248"/>
            <a:ext cx="6215063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Mô tả yêu cầu người dùng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Đặc tả yêu cầu hệ thống 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Tính năng hệ thống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Thuộc tính hệ thống phần mềm	</a:t>
            </a:r>
          </a:p>
        </p:txBody>
      </p:sp>
    </p:spTree>
    <p:extLst>
      <p:ext uri="{BB962C8B-B14F-4D97-AF65-F5344CB8AC3E}">
        <p14:creationId xmlns:p14="http://schemas.microsoft.com/office/powerpoint/2010/main" val="18835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0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771105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4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Mô tả thiết kế phần mềm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882365" y="1521888"/>
            <a:ext cx="6215063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Tổng quan thiết kế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Thiết kế kiến trúc hệ thống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Sơ đồ thành phần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Mô tả chi tiết của các thành phần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Sơ đồ trình tự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Thiết kế Data và Database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Thiết kế giao diện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37028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4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971981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5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Tài liệu kiểm thử phần mềm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989045" y="2116248"/>
            <a:ext cx="6215063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Mở đầu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Kế hoạch kiểm thử	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Các trường hợp kiểm thử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Báo cáo kiểm thử</a:t>
            </a:r>
          </a:p>
        </p:txBody>
      </p:sp>
    </p:spTree>
    <p:extLst>
      <p:ext uri="{BB962C8B-B14F-4D97-AF65-F5344CB8AC3E}">
        <p14:creationId xmlns:p14="http://schemas.microsoft.com/office/powerpoint/2010/main" val="6899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7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971981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6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Hướng dẫn sử dụng phần mềm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989045" y="2116248"/>
            <a:ext cx="6215063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Hướng dẫn cài đặt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Hướng dẫn sử dụng</a:t>
            </a:r>
          </a:p>
        </p:txBody>
      </p:sp>
    </p:spTree>
    <p:extLst>
      <p:ext uri="{BB962C8B-B14F-4D97-AF65-F5344CB8AC3E}">
        <p14:creationId xmlns:p14="http://schemas.microsoft.com/office/powerpoint/2010/main" val="374472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406EC-878F-49A3-A3FB-B43D0B07C7E3}"/>
              </a:ext>
            </a:extLst>
          </p:cNvPr>
          <p:cNvSpPr txBox="1"/>
          <p:nvPr/>
        </p:nvSpPr>
        <p:spPr>
          <a:xfrm>
            <a:off x="6096000" y="3429000"/>
            <a:ext cx="520648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Lương Trung Kiên</a:t>
            </a:r>
          </a:p>
          <a:p>
            <a:pPr>
              <a:lnSpc>
                <a:spcPct val="150000"/>
              </a:lnSpc>
            </a:pPr>
            <a:r>
              <a:rPr lang="vi-VN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Hoàng Thị Thanh Hương</a:t>
            </a:r>
            <a:endParaRPr lang="en-US" sz="2400" b="1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Nguyễn Thành Giáp</a:t>
            </a:r>
          </a:p>
          <a:p>
            <a:pPr>
              <a:lnSpc>
                <a:spcPct val="150000"/>
              </a:lnSpc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Đào Duy Tùng</a:t>
            </a:r>
          </a:p>
          <a:p>
            <a:pPr>
              <a:lnSpc>
                <a:spcPct val="150000"/>
              </a:lnSpc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Đặng Quốc Minh</a:t>
            </a:r>
            <a:endParaRPr lang="vi-VN" sz="2400" b="1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523AE-1E09-4C3D-81E7-DBF06CCE3EAB}"/>
              </a:ext>
            </a:extLst>
          </p:cNvPr>
          <p:cNvSpPr txBox="1"/>
          <p:nvPr/>
        </p:nvSpPr>
        <p:spPr>
          <a:xfrm>
            <a:off x="2571750" y="3429000"/>
            <a:ext cx="352425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 </a:t>
            </a:r>
          </a:p>
          <a:p>
            <a:pPr algn="r">
              <a:lnSpc>
                <a:spcPct val="150000"/>
              </a:lnSpc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Hannah phụ trách: </a:t>
            </a:r>
          </a:p>
          <a:p>
            <a:pPr algn="r">
              <a:lnSpc>
                <a:spcPct val="150000"/>
              </a:lnSpc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sinh viên: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116E5-DF68-4EBC-8DBF-D05BCF26DE8D}"/>
              </a:ext>
            </a:extLst>
          </p:cNvPr>
          <p:cNvSpPr txBox="1"/>
          <p:nvPr/>
        </p:nvSpPr>
        <p:spPr>
          <a:xfrm>
            <a:off x="989045" y="1570879"/>
            <a:ext cx="1021391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</a:t>
            </a:r>
            <a:r>
              <a:rPr lang="vi-VN" sz="28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ĐẶT VÉ VÀ HỖ TRỢ CHO </a:t>
            </a:r>
            <a:endParaRPr lang="en-US" sz="2800" b="1" noProof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vi-VN" sz="2800" b="1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VẬN TẢI HÀNH KHÁCH</a:t>
            </a:r>
          </a:p>
        </p:txBody>
      </p:sp>
    </p:spTree>
    <p:extLst>
      <p:ext uri="{BB962C8B-B14F-4D97-AF65-F5344CB8AC3E}">
        <p14:creationId xmlns:p14="http://schemas.microsoft.com/office/powerpoint/2010/main" val="140894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0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80B41-3AA6-4AE2-8E47-FA934D47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1" y="395460"/>
            <a:ext cx="2796073" cy="105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3EE94-595A-4874-83F4-18493F0BA381}"/>
              </a:ext>
            </a:extLst>
          </p:cNvPr>
          <p:cNvSpPr txBox="1"/>
          <p:nvPr/>
        </p:nvSpPr>
        <p:spPr>
          <a:xfrm>
            <a:off x="989044" y="2515031"/>
            <a:ext cx="1021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 VỆ ĐỒ ÁN TỐT NGHIỆP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78DB5-96DA-48DA-B5BE-D5A30DDC92DF}"/>
              </a:ext>
            </a:extLst>
          </p:cNvPr>
          <p:cNvSpPr txBox="1"/>
          <p:nvPr/>
        </p:nvSpPr>
        <p:spPr>
          <a:xfrm>
            <a:off x="989044" y="3911055"/>
            <a:ext cx="102139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án: FUNiX Shuttle Bus</a:t>
            </a:r>
          </a:p>
          <a:p>
            <a:pPr algn="ctr"/>
            <a:endParaRPr lang="vi-VN" sz="1600" b="1" noProof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2800" b="1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đặt vé và hỗ trợ cho dịch vụ vận tải hành khách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1ADEA-6D64-4D20-BDC5-6167D896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82544"/>
            <a:ext cx="4279639" cy="180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D51FA-C58D-4183-873B-1E7CDC8ABB31}"/>
              </a:ext>
            </a:extLst>
          </p:cNvPr>
          <p:cNvSpPr txBox="1"/>
          <p:nvPr/>
        </p:nvSpPr>
        <p:spPr>
          <a:xfrm>
            <a:off x="7371182" y="5959793"/>
            <a:ext cx="438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 Nội, ngày 2 tháng 9 năm 2021</a:t>
            </a:r>
            <a:endParaRPr lang="vi-VN" i="1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63D26212-BB91-4C57-8ED9-C3EB4C8953E0}"/>
              </a:ext>
            </a:extLst>
          </p:cNvPr>
          <p:cNvSpPr/>
          <p:nvPr/>
        </p:nvSpPr>
        <p:spPr>
          <a:xfrm>
            <a:off x="385762" y="230813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A684E-9B84-44AF-B7EB-228254FCF2E7}"/>
              </a:ext>
            </a:extLst>
          </p:cNvPr>
          <p:cNvSpPr txBox="1"/>
          <p:nvPr/>
        </p:nvSpPr>
        <p:spPr>
          <a:xfrm>
            <a:off x="0" y="2498061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noProof="1"/>
              <a:t>Giới thiệu </a:t>
            </a:r>
            <a:endParaRPr lang="en-US" sz="2400" noProof="1"/>
          </a:p>
          <a:p>
            <a:pPr algn="ctr"/>
            <a:r>
              <a:rPr lang="vi-VN" sz="2400" noProof="1"/>
              <a:t>dự án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8998722-B5B3-4235-ADCF-6E4C25FD35B9}"/>
              </a:ext>
            </a:extLst>
          </p:cNvPr>
          <p:cNvSpPr/>
          <p:nvPr/>
        </p:nvSpPr>
        <p:spPr>
          <a:xfrm>
            <a:off x="3367093" y="230813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</a:t>
            </a:r>
            <a:r>
              <a:rPr lang="en-US" sz="2800" noProof="1"/>
              <a:t>2</a:t>
            </a:r>
            <a:endParaRPr lang="vi-VN" sz="28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A164D-02E6-4FBB-AED3-6CBB1E87270A}"/>
              </a:ext>
            </a:extLst>
          </p:cNvPr>
          <p:cNvSpPr txBox="1"/>
          <p:nvPr/>
        </p:nvSpPr>
        <p:spPr>
          <a:xfrm>
            <a:off x="2981331" y="2498061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/>
              <a:t>Kế hoạch</a:t>
            </a:r>
          </a:p>
          <a:p>
            <a:pPr algn="ctr"/>
            <a:r>
              <a:rPr lang="en-US" sz="2400" noProof="1"/>
              <a:t>Quản lý dự án</a:t>
            </a:r>
            <a:endParaRPr lang="vi-VN" sz="2400" noProof="1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25432CC-8738-420C-ACB2-F2B2D21E9DF2}"/>
              </a:ext>
            </a:extLst>
          </p:cNvPr>
          <p:cNvSpPr/>
          <p:nvPr/>
        </p:nvSpPr>
        <p:spPr>
          <a:xfrm>
            <a:off x="6353178" y="230813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</a:t>
            </a:r>
            <a:r>
              <a:rPr lang="en-US" sz="2800" noProof="1"/>
              <a:t>3</a:t>
            </a:r>
            <a:endParaRPr lang="vi-VN" sz="2800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3D877-5FE7-488C-9D7D-BBB960B54A79}"/>
              </a:ext>
            </a:extLst>
          </p:cNvPr>
          <p:cNvSpPr txBox="1"/>
          <p:nvPr/>
        </p:nvSpPr>
        <p:spPr>
          <a:xfrm>
            <a:off x="5967416" y="2498061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/>
              <a:t>Tài liệu </a:t>
            </a:r>
          </a:p>
          <a:p>
            <a:pPr algn="ctr"/>
            <a:r>
              <a:rPr lang="en-US" sz="2400" noProof="1"/>
              <a:t>Đặc tả phần mềm</a:t>
            </a:r>
            <a:endParaRPr lang="vi-VN" sz="2400" noProof="1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5CCC745-2C47-44FD-B900-F33AE1DE266D}"/>
              </a:ext>
            </a:extLst>
          </p:cNvPr>
          <p:cNvSpPr/>
          <p:nvPr/>
        </p:nvSpPr>
        <p:spPr>
          <a:xfrm>
            <a:off x="9339263" y="230813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</a:t>
            </a:r>
            <a:r>
              <a:rPr lang="en-US" sz="2800" noProof="1"/>
              <a:t>4</a:t>
            </a:r>
            <a:endParaRPr lang="vi-VN" sz="2800" noProof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F446F-F4DB-4AD7-AE38-308F57CC880D}"/>
              </a:ext>
            </a:extLst>
          </p:cNvPr>
          <p:cNvSpPr txBox="1"/>
          <p:nvPr/>
        </p:nvSpPr>
        <p:spPr>
          <a:xfrm>
            <a:off x="8953501" y="2498061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/>
              <a:t>Mô tả </a:t>
            </a:r>
          </a:p>
          <a:p>
            <a:pPr algn="ctr"/>
            <a:r>
              <a:rPr lang="en-US" sz="2400" noProof="1"/>
              <a:t>Thiết kế phần mềm</a:t>
            </a:r>
            <a:endParaRPr lang="vi-VN" sz="2400" noProof="1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5F5D20C-B97A-40C7-A084-64E9A3912760}"/>
              </a:ext>
            </a:extLst>
          </p:cNvPr>
          <p:cNvSpPr/>
          <p:nvPr/>
        </p:nvSpPr>
        <p:spPr>
          <a:xfrm>
            <a:off x="3367093" y="3759755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</a:t>
            </a:r>
            <a:r>
              <a:rPr lang="en-US" sz="2800" noProof="1"/>
              <a:t>7</a:t>
            </a:r>
            <a:endParaRPr lang="vi-VN" sz="2800" noProof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490F3-886C-4E1E-A9E1-5887E9398F38}"/>
              </a:ext>
            </a:extLst>
          </p:cNvPr>
          <p:cNvSpPr txBox="1"/>
          <p:nvPr/>
        </p:nvSpPr>
        <p:spPr>
          <a:xfrm>
            <a:off x="2981331" y="6027003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/>
              <a:t>Báo cáo </a:t>
            </a:r>
          </a:p>
          <a:p>
            <a:pPr algn="ctr"/>
            <a:r>
              <a:rPr lang="en-US" sz="2400" noProof="1"/>
              <a:t>kết thúc dự án</a:t>
            </a:r>
            <a:endParaRPr lang="vi-VN" sz="2400" noProof="1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783A262D-0CB8-422B-8C33-224A8EB77F36}"/>
              </a:ext>
            </a:extLst>
          </p:cNvPr>
          <p:cNvSpPr/>
          <p:nvPr/>
        </p:nvSpPr>
        <p:spPr>
          <a:xfrm>
            <a:off x="6353178" y="3759755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</a:t>
            </a:r>
            <a:r>
              <a:rPr lang="en-US" sz="2800" noProof="1"/>
              <a:t>6</a:t>
            </a:r>
            <a:endParaRPr lang="vi-VN" sz="2800" noProof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62806-7706-4955-9D44-067FC8211DC7}"/>
              </a:ext>
            </a:extLst>
          </p:cNvPr>
          <p:cNvSpPr txBox="1"/>
          <p:nvPr/>
        </p:nvSpPr>
        <p:spPr>
          <a:xfrm>
            <a:off x="5967416" y="6027003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/>
              <a:t>Hướng dẫn </a:t>
            </a:r>
          </a:p>
          <a:p>
            <a:pPr algn="ctr"/>
            <a:r>
              <a:rPr lang="en-US" sz="2400" noProof="1"/>
              <a:t>sử dụng phần mềm</a:t>
            </a:r>
            <a:endParaRPr lang="vi-VN" sz="2400" noProof="1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BA118C8-130F-4065-86B3-E4794EE08AB5}"/>
              </a:ext>
            </a:extLst>
          </p:cNvPr>
          <p:cNvSpPr/>
          <p:nvPr/>
        </p:nvSpPr>
        <p:spPr>
          <a:xfrm>
            <a:off x="9339263" y="3759755"/>
            <a:ext cx="2214564" cy="2143126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noProof="1"/>
              <a:t>Báo cáo số </a:t>
            </a:r>
            <a:r>
              <a:rPr lang="en-US" sz="2800" noProof="1"/>
              <a:t>5</a:t>
            </a:r>
            <a:endParaRPr lang="vi-VN" sz="2800" noProof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3415D1-BE4D-438D-8D0D-6BC090055DB6}"/>
              </a:ext>
            </a:extLst>
          </p:cNvPr>
          <p:cNvSpPr txBox="1"/>
          <p:nvPr/>
        </p:nvSpPr>
        <p:spPr>
          <a:xfrm>
            <a:off x="8953501" y="6027003"/>
            <a:ext cx="29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/>
              <a:t>Kế hoạch</a:t>
            </a:r>
          </a:p>
          <a:p>
            <a:pPr algn="ctr"/>
            <a:r>
              <a:rPr lang="en-US" sz="2400" noProof="1"/>
              <a:t>Kiểm thử phần mềm</a:t>
            </a:r>
            <a:endParaRPr lang="vi-VN" sz="2400" noProof="1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FC20F29-45BF-4EBC-88B0-7031C3F2D569}"/>
              </a:ext>
            </a:extLst>
          </p:cNvPr>
          <p:cNvSpPr/>
          <p:nvPr/>
        </p:nvSpPr>
        <p:spPr>
          <a:xfrm>
            <a:off x="2781308" y="1146320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8AC920F-7C1A-498D-BEB2-A94FE216DA95}"/>
              </a:ext>
            </a:extLst>
          </p:cNvPr>
          <p:cNvSpPr/>
          <p:nvPr/>
        </p:nvSpPr>
        <p:spPr>
          <a:xfrm>
            <a:off x="5784068" y="1146320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2135285-DD0A-44F7-BF22-05CF44E87F34}"/>
              </a:ext>
            </a:extLst>
          </p:cNvPr>
          <p:cNvSpPr/>
          <p:nvPr/>
        </p:nvSpPr>
        <p:spPr>
          <a:xfrm>
            <a:off x="8761815" y="1149569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D9D3266-A435-40A3-9401-4FC4DFA84098}"/>
              </a:ext>
            </a:extLst>
          </p:cNvPr>
          <p:cNvSpPr/>
          <p:nvPr/>
        </p:nvSpPr>
        <p:spPr>
          <a:xfrm rot="5400000">
            <a:off x="10246520" y="3366830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BEADFDC-5F81-499D-8D0F-2E8B4FB8324F}"/>
              </a:ext>
            </a:extLst>
          </p:cNvPr>
          <p:cNvSpPr/>
          <p:nvPr/>
        </p:nvSpPr>
        <p:spPr>
          <a:xfrm rot="10800000">
            <a:off x="8761815" y="4675262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6F2308B-1501-48CE-9E8C-552CF9B4C9F9}"/>
              </a:ext>
            </a:extLst>
          </p:cNvPr>
          <p:cNvSpPr/>
          <p:nvPr/>
        </p:nvSpPr>
        <p:spPr>
          <a:xfrm rot="10800000">
            <a:off x="5770969" y="4671834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63ACB02-5320-40DC-AC08-9161B4094761}"/>
              </a:ext>
            </a:extLst>
          </p:cNvPr>
          <p:cNvSpPr/>
          <p:nvPr/>
        </p:nvSpPr>
        <p:spPr>
          <a:xfrm rot="10800000">
            <a:off x="2781909" y="4671835"/>
            <a:ext cx="400050" cy="312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296ED1-B2C1-45CF-87F7-6814886DFFB8}"/>
              </a:ext>
            </a:extLst>
          </p:cNvPr>
          <p:cNvSpPr/>
          <p:nvPr/>
        </p:nvSpPr>
        <p:spPr>
          <a:xfrm>
            <a:off x="925410" y="4044155"/>
            <a:ext cx="1567470" cy="15674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41220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971981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1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Giới thiệu dự án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989045" y="1759603"/>
            <a:ext cx="6215063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Tổng quan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Bối cảnh dự án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Hệ thống đã tồn tạ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vi-VN" sz="2400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Cơ hội kinh doanh	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Tầm nhìn sản phẩm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Phạm vi và giới hạn dự án</a:t>
            </a:r>
          </a:p>
        </p:txBody>
      </p:sp>
    </p:spTree>
    <p:extLst>
      <p:ext uri="{BB962C8B-B14F-4D97-AF65-F5344CB8AC3E}">
        <p14:creationId xmlns:p14="http://schemas.microsoft.com/office/powerpoint/2010/main" val="20867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5B6DE-44B2-46CD-A4B4-8810947F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047749"/>
            <a:ext cx="11482388" cy="462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4F440-5044-40D8-B78B-5148B68B30BB}"/>
              </a:ext>
            </a:extLst>
          </p:cNvPr>
          <p:cNvSpPr txBox="1"/>
          <p:nvPr/>
        </p:nvSpPr>
        <p:spPr>
          <a:xfrm>
            <a:off x="2988468" y="5810251"/>
            <a:ext cx="621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Bến xe Giáp Bát – Hà Nội</a:t>
            </a:r>
          </a:p>
          <a:p>
            <a:pPr algn="ctr"/>
            <a:r>
              <a:rPr lang="en-US" sz="24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Nguồn: Internet</a:t>
            </a:r>
          </a:p>
        </p:txBody>
      </p:sp>
    </p:spTree>
    <p:extLst>
      <p:ext uri="{BB962C8B-B14F-4D97-AF65-F5344CB8AC3E}">
        <p14:creationId xmlns:p14="http://schemas.microsoft.com/office/powerpoint/2010/main" val="323196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F440-5044-40D8-B78B-5148B68B30BB}"/>
              </a:ext>
            </a:extLst>
          </p:cNvPr>
          <p:cNvSpPr txBox="1"/>
          <p:nvPr/>
        </p:nvSpPr>
        <p:spPr>
          <a:xfrm>
            <a:off x="2988468" y="5893744"/>
            <a:ext cx="621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 trạng xe dù, bến cóc</a:t>
            </a:r>
          </a:p>
          <a:p>
            <a:pPr algn="ctr"/>
            <a:r>
              <a:rPr lang="en-US" sz="24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Nguồn: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5AED3-3FA4-408D-8CCF-32AAC460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" y="638177"/>
            <a:ext cx="5885542" cy="2707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66329-DCD1-409D-BFA8-258B0CAA6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2" y="3429000"/>
            <a:ext cx="5885542" cy="2381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EEE2F-0D47-45ED-95E4-00A61574A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" y="3429000"/>
            <a:ext cx="5885542" cy="2381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8AF794-57F2-4CF0-86AA-81A70253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1" y="638177"/>
            <a:ext cx="5885542" cy="27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F440-5044-40D8-B78B-5148B68B30BB}"/>
              </a:ext>
            </a:extLst>
          </p:cNvPr>
          <p:cNvSpPr txBox="1"/>
          <p:nvPr/>
        </p:nvSpPr>
        <p:spPr>
          <a:xfrm>
            <a:off x="3038474" y="6141390"/>
            <a:ext cx="621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hệ thống đã tồn tại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F5310-308D-4398-B147-4C885235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805815"/>
            <a:ext cx="5806440" cy="238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79C01-08AC-411D-8CA3-ACFD9D8A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5815"/>
            <a:ext cx="5928358" cy="5246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73091A-40A4-4BEC-88AD-E293F319D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2" y="3322318"/>
            <a:ext cx="5806438" cy="27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F440-5044-40D8-B78B-5148B68B30BB}"/>
              </a:ext>
            </a:extLst>
          </p:cNvPr>
          <p:cNvSpPr txBox="1"/>
          <p:nvPr/>
        </p:nvSpPr>
        <p:spPr>
          <a:xfrm>
            <a:off x="3038474" y="6141390"/>
            <a:ext cx="621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Funix Shuttle Bus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2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6CF19-F082-478B-92B7-E86802BB9C38}"/>
              </a:ext>
            </a:extLst>
          </p:cNvPr>
          <p:cNvSpPr/>
          <p:nvPr/>
        </p:nvSpPr>
        <p:spPr>
          <a:xfrm>
            <a:off x="1" y="0"/>
            <a:ext cx="4599992" cy="5784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 án FUNiX Shuttle Bus</a:t>
            </a:r>
            <a:endParaRPr lang="vi-VN" sz="1600" b="1" i="1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E531C-944B-4321-B71A-433A095DC847}"/>
              </a:ext>
            </a:extLst>
          </p:cNvPr>
          <p:cNvSpPr txBox="1"/>
          <p:nvPr/>
        </p:nvSpPr>
        <p:spPr>
          <a:xfrm>
            <a:off x="989045" y="971981"/>
            <a:ext cx="10213910" cy="75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Báo cáo 2</a:t>
            </a:r>
            <a:r>
              <a:rPr lang="en-US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36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Kế hoạch quản lý dự án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34F3-627D-45BA-AAB5-A06E923FE999}"/>
              </a:ext>
            </a:extLst>
          </p:cNvPr>
          <p:cNvSpPr txBox="1"/>
          <p:nvPr/>
        </p:nvSpPr>
        <p:spPr>
          <a:xfrm>
            <a:off x="989045" y="2116248"/>
            <a:ext cx="6215063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Xác định vấn đề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Tổ chức dự án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Kế hoạch quản lý dự án</a:t>
            </a:r>
          </a:p>
          <a:p>
            <a:pPr>
              <a:lnSpc>
                <a:spcPct val="200000"/>
              </a:lnSpc>
            </a:pPr>
            <a:r>
              <a:rPr lang="vi-V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Quản lý cấu hình</a:t>
            </a:r>
          </a:p>
        </p:txBody>
      </p:sp>
    </p:spTree>
    <p:extLst>
      <p:ext uri="{BB962C8B-B14F-4D97-AF65-F5344CB8AC3E}">
        <p14:creationId xmlns:p14="http://schemas.microsoft.com/office/powerpoint/2010/main" val="37233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631</Words>
  <Application>Microsoft Office PowerPoint</Application>
  <PresentationFormat>Widescreen</PresentationFormat>
  <Paragraphs>125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Dang</dc:creator>
  <cp:lastModifiedBy>Minh Dang</cp:lastModifiedBy>
  <cp:revision>3</cp:revision>
  <dcterms:created xsi:type="dcterms:W3CDTF">2021-08-20T07:30:55Z</dcterms:created>
  <dcterms:modified xsi:type="dcterms:W3CDTF">2021-08-20T08:41:58Z</dcterms:modified>
</cp:coreProperties>
</file>