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0" autoAdjust="0"/>
  </p:normalViewPr>
  <p:slideViewPr>
    <p:cSldViewPr snapToGrid="0" snapToObjects="1">
      <p:cViewPr varScale="1">
        <p:scale>
          <a:sx n="90" d="100"/>
          <a:sy n="90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Architect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Taka e-commerce system</a:t>
            </a:r>
          </a:p>
          <a:p>
            <a:r>
              <a:rPr lang="en-US" sz="3000" dirty="0" smtClean="0"/>
              <a:t>TungNQ4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24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Overview</a:t>
            </a:r>
          </a:p>
          <a:p>
            <a:r>
              <a:rPr lang="en-US" sz="2000" dirty="0" smtClean="0"/>
              <a:t>Business understanding</a:t>
            </a:r>
          </a:p>
          <a:p>
            <a:r>
              <a:rPr lang="en-US" sz="2000" dirty="0" smtClean="0"/>
              <a:t>Our solution</a:t>
            </a:r>
          </a:p>
          <a:p>
            <a:r>
              <a:rPr lang="en-US" sz="2000" dirty="0" smtClean="0"/>
              <a:t>Delivery Model</a:t>
            </a:r>
          </a:p>
          <a:p>
            <a:r>
              <a:rPr lang="en-US" sz="2000" dirty="0" smtClean="0"/>
              <a:t>Price</a:t>
            </a:r>
          </a:p>
          <a:p>
            <a:r>
              <a:rPr lang="en-US" sz="20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0709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Store-front system</a:t>
            </a:r>
          </a:p>
          <a:p>
            <a:r>
              <a:rPr lang="en-US" sz="2000" dirty="0" smtClean="0"/>
              <a:t>20+ million items</a:t>
            </a:r>
          </a:p>
          <a:p>
            <a:r>
              <a:rPr lang="en-US" sz="2000" dirty="0" smtClean="0"/>
              <a:t>Multi region, multi language</a:t>
            </a:r>
          </a:p>
          <a:p>
            <a:r>
              <a:rPr lang="en-US" sz="2000" dirty="0" smtClean="0"/>
              <a:t>Sub systems: manage warehouse, accounting</a:t>
            </a:r>
          </a:p>
        </p:txBody>
      </p:sp>
    </p:spTree>
    <p:extLst>
      <p:ext uri="{BB962C8B-B14F-4D97-AF65-F5344CB8AC3E}">
        <p14:creationId xmlns:p14="http://schemas.microsoft.com/office/powerpoint/2010/main" val="291353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E-commerce system website &amp; mobile app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unctionalities: Authentication, Item browsing, Cart, Order, Payment, Manage warehouse (Import/Export Items, Inventory), Promotion, Accounting, Notification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ctors: User, Staff (manage item info, import new items from warehouse, export ordered items to shipping service providers), Staff lead (master manage items </a:t>
            </a:r>
            <a:r>
              <a:rPr lang="mr-IN" sz="2000" dirty="0" smtClean="0"/>
              <a:t>–</a:t>
            </a:r>
            <a:r>
              <a:rPr lang="en-US" sz="2000" dirty="0" smtClean="0"/>
              <a:t> monitor importing/exporting items), Admin (monitor system metrics), Manager (monitor price reports)</a:t>
            </a:r>
          </a:p>
        </p:txBody>
      </p:sp>
    </p:spTree>
    <p:extLst>
      <p:ext uri="{BB962C8B-B14F-4D97-AF65-F5344CB8AC3E}">
        <p14:creationId xmlns:p14="http://schemas.microsoft.com/office/powerpoint/2010/main" val="10930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 </a:t>
            </a:r>
            <a:r>
              <a:rPr lang="en-US" dirty="0"/>
              <a:t>at least 100k </a:t>
            </a:r>
            <a:r>
              <a:rPr lang="en-US" dirty="0" smtClean="0"/>
              <a:t>users =&gt; Load balancing on 2 </a:t>
            </a:r>
            <a:r>
              <a:rPr lang="en-US" dirty="0" err="1" smtClean="0"/>
              <a:t>J</a:t>
            </a:r>
            <a:r>
              <a:rPr lang="en-US" dirty="0" err="1"/>
              <a:t>B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Build a manage warehouse application =&gt; </a:t>
            </a:r>
            <a:r>
              <a:rPr lang="en-US" dirty="0" err="1" smtClean="0"/>
              <a:t>J</a:t>
            </a:r>
            <a:r>
              <a:rPr lang="en-US" dirty="0" err="1" smtClean="0"/>
              <a:t>B</a:t>
            </a:r>
            <a:r>
              <a:rPr lang="en-US" dirty="0" err="1" smtClean="0"/>
              <a:t>oss</a:t>
            </a:r>
            <a:endParaRPr lang="en-US" dirty="0" smtClean="0"/>
          </a:p>
          <a:p>
            <a:r>
              <a:rPr lang="en-US" dirty="0" smtClean="0"/>
              <a:t>E-commerce website =&gt; JSP/Servlet &amp; EJB Container</a:t>
            </a:r>
          </a:p>
          <a:p>
            <a:r>
              <a:rPr lang="en-US" dirty="0" smtClean="0"/>
              <a:t>E-commerce mobile application =&gt; EJB Container</a:t>
            </a:r>
          </a:p>
          <a:p>
            <a:r>
              <a:rPr lang="en-US" dirty="0" smtClean="0"/>
              <a:t>Items, User data =&gt; MySQL</a:t>
            </a:r>
          </a:p>
          <a:p>
            <a:r>
              <a:rPr lang="en-US" dirty="0" smtClean="0"/>
              <a:t>Report &amp; System metrics data =&gt;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5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36"/>
            <a:ext cx="9144000" cy="1371600"/>
          </a:xfrm>
        </p:spPr>
        <p:txBody>
          <a:bodyPr/>
          <a:lstStyle/>
          <a:p>
            <a:r>
              <a:rPr lang="en-US" dirty="0" smtClean="0"/>
              <a:t>Our solution -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3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2061</TotalTime>
  <Words>201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Folio</vt:lpstr>
      <vt:lpstr>Solution Architect 1</vt:lpstr>
      <vt:lpstr>Agenda</vt:lpstr>
      <vt:lpstr>Overview</vt:lpstr>
      <vt:lpstr>Business understanding</vt:lpstr>
      <vt:lpstr>Our solution</vt:lpstr>
      <vt:lpstr>Our solution - Infrastructure</vt:lpstr>
      <vt:lpstr>Delivery Model</vt:lpstr>
      <vt:lpstr>Price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Nguyen</dc:creator>
  <cp:lastModifiedBy>Tung Nguyen</cp:lastModifiedBy>
  <cp:revision>17</cp:revision>
  <dcterms:created xsi:type="dcterms:W3CDTF">2018-08-11T08:33:02Z</dcterms:created>
  <dcterms:modified xsi:type="dcterms:W3CDTF">2018-08-12T19:12:18Z</dcterms:modified>
</cp:coreProperties>
</file>