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C871-FAA6-A144-8D01-7113F24FC53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429D-67F3-EB4A-975E-48FE1754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5653"/>
            <a:ext cx="9144000" cy="1424309"/>
          </a:xfrm>
        </p:spPr>
        <p:txBody>
          <a:bodyPr/>
          <a:lstStyle/>
          <a:p>
            <a:r>
              <a:rPr lang="en-US" dirty="0" smtClean="0"/>
              <a:t>Solution Architect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TungNQ4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74" y="0"/>
            <a:ext cx="534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 Architect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 1</dc:title>
  <dc:creator>Microsoft Office User</dc:creator>
  <cp:lastModifiedBy>Microsoft Office User</cp:lastModifiedBy>
  <cp:revision>2</cp:revision>
  <dcterms:created xsi:type="dcterms:W3CDTF">2018-07-06T06:22:51Z</dcterms:created>
  <dcterms:modified xsi:type="dcterms:W3CDTF">2018-07-09T06:01:35Z</dcterms:modified>
</cp:coreProperties>
</file>