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306" r:id="rId3"/>
    <p:sldId id="259" r:id="rId4"/>
    <p:sldId id="258" r:id="rId5"/>
    <p:sldId id="260" r:id="rId6"/>
    <p:sldId id="277" r:id="rId7"/>
    <p:sldId id="279" r:id="rId8"/>
    <p:sldId id="263" r:id="rId9"/>
    <p:sldId id="307" r:id="rId10"/>
    <p:sldId id="282" r:id="rId11"/>
  </p:sldIdLst>
  <p:sldSz cx="9144000" cy="5143500" type="screen16x9"/>
  <p:notesSz cx="6858000" cy="9144000"/>
  <p:embeddedFontLst>
    <p:embeddedFont>
      <p:font typeface="Chango" panose="02000000000000000000" pitchFamily="2" charset="77"/>
      <p:regular r:id="rId13"/>
    </p:embeddedFont>
    <p:embeddedFont>
      <p:font typeface="Josefin Sans" pitchFamily="2" charset="77"/>
      <p:regular r:id="rId14"/>
      <p:bold r:id="rId15"/>
    </p:embeddedFon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1EFEE0-1E32-4203-A475-FE71C3B0B85B}">
  <a:tblStyle styleId="{B31EFEE0-1E32-4203-A475-FE71C3B0B8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6"/>
  </p:normalViewPr>
  <p:slideViewPr>
    <p:cSldViewPr snapToGrid="0" snapToObjects="1">
      <p:cViewPr varScale="1">
        <p:scale>
          <a:sx n="64" d="100"/>
          <a:sy n="64" d="100"/>
        </p:scale>
        <p:origin x="18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2573748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62573748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e8dc876d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e8dc876d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e84fe73f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e84fe73f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e84fe73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e84fe73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ge8e436e72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1" name="Google Shape;2961;ge8e436e72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e8e436e725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e8e436e725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e8dc876de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e8dc876de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ge84fe73f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7" name="Google Shape;3117;ge84fe73f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-1865163" y="-344872"/>
            <a:ext cx="4686115" cy="1178487"/>
            <a:chOff x="4830100" y="4338402"/>
            <a:chExt cx="3679713" cy="925392"/>
          </a:xfrm>
        </p:grpSpPr>
        <p:sp>
          <p:nvSpPr>
            <p:cNvPr id="10" name="Google Shape;10;p2"/>
            <p:cNvSpPr/>
            <p:nvPr/>
          </p:nvSpPr>
          <p:spPr>
            <a:xfrm>
              <a:off x="6411221" y="4340787"/>
              <a:ext cx="2046753" cy="922273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600598" y="4338402"/>
              <a:ext cx="743017" cy="50050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026563" y="4853623"/>
              <a:ext cx="232481" cy="104723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05043" y="4951271"/>
              <a:ext cx="206567" cy="10760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67564" y="5067346"/>
              <a:ext cx="89258" cy="3093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440594" y="4729404"/>
              <a:ext cx="240872" cy="158031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35065" y="4743225"/>
              <a:ext cx="443573" cy="250250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33" y="4800727"/>
              <a:ext cx="582272" cy="288010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23499" y="4968958"/>
              <a:ext cx="214958" cy="107356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605205" y="4911373"/>
              <a:ext cx="53390" cy="30849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715686" y="4810023"/>
              <a:ext cx="320093" cy="97155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19074" y="4938109"/>
              <a:ext cx="603578" cy="206814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09416" y="5088653"/>
              <a:ext cx="197765" cy="69349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05516" y="5076560"/>
              <a:ext cx="65072" cy="56187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1271" y="5073598"/>
              <a:ext cx="776582" cy="14445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54332" y="5138916"/>
              <a:ext cx="679756" cy="1151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973325" y="5001050"/>
              <a:ext cx="1511097" cy="23987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30100" y="5169847"/>
              <a:ext cx="3679713" cy="93947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2820957" y="520427"/>
            <a:ext cx="149744" cy="129007"/>
          </a:xfrm>
          <a:custGeom>
            <a:avLst/>
            <a:gdLst/>
            <a:ahLst/>
            <a:cxnLst/>
            <a:rect l="l" t="t" r="r" b="b"/>
            <a:pathLst>
              <a:path w="1993" h="1717" extrusionOk="0">
                <a:moveTo>
                  <a:pt x="471" y="1"/>
                </a:moveTo>
                <a:cubicBezTo>
                  <a:pt x="292" y="1"/>
                  <a:pt x="107" y="37"/>
                  <a:pt x="47" y="204"/>
                </a:cubicBezTo>
                <a:cubicBezTo>
                  <a:pt x="1" y="324"/>
                  <a:pt x="66" y="491"/>
                  <a:pt x="103" y="611"/>
                </a:cubicBezTo>
                <a:cubicBezTo>
                  <a:pt x="131" y="676"/>
                  <a:pt x="158" y="750"/>
                  <a:pt x="186" y="815"/>
                </a:cubicBezTo>
                <a:cubicBezTo>
                  <a:pt x="251" y="898"/>
                  <a:pt x="325" y="954"/>
                  <a:pt x="418" y="1010"/>
                </a:cubicBezTo>
                <a:cubicBezTo>
                  <a:pt x="242" y="1213"/>
                  <a:pt x="399" y="1445"/>
                  <a:pt x="612" y="1584"/>
                </a:cubicBezTo>
                <a:cubicBezTo>
                  <a:pt x="756" y="1672"/>
                  <a:pt x="918" y="1716"/>
                  <a:pt x="1081" y="1716"/>
                </a:cubicBezTo>
                <a:cubicBezTo>
                  <a:pt x="1211" y="1716"/>
                  <a:pt x="1341" y="1688"/>
                  <a:pt x="1464" y="1630"/>
                </a:cubicBezTo>
                <a:cubicBezTo>
                  <a:pt x="1677" y="1528"/>
                  <a:pt x="1872" y="1408"/>
                  <a:pt x="1937" y="1176"/>
                </a:cubicBezTo>
                <a:cubicBezTo>
                  <a:pt x="1992" y="982"/>
                  <a:pt x="1974" y="769"/>
                  <a:pt x="1900" y="584"/>
                </a:cubicBezTo>
                <a:cubicBezTo>
                  <a:pt x="1826" y="417"/>
                  <a:pt x="1696" y="287"/>
                  <a:pt x="1529" y="222"/>
                </a:cubicBezTo>
                <a:cubicBezTo>
                  <a:pt x="1446" y="176"/>
                  <a:pt x="1353" y="139"/>
                  <a:pt x="1261" y="102"/>
                </a:cubicBezTo>
                <a:cubicBezTo>
                  <a:pt x="1094" y="46"/>
                  <a:pt x="918" y="19"/>
                  <a:pt x="742" y="19"/>
                </a:cubicBezTo>
                <a:cubicBezTo>
                  <a:pt x="669" y="12"/>
                  <a:pt x="571" y="1"/>
                  <a:pt x="47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055759" y="4695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81251" y="378894"/>
            <a:ext cx="38394" cy="43804"/>
          </a:xfrm>
          <a:custGeom>
            <a:avLst/>
            <a:gdLst/>
            <a:ahLst/>
            <a:cxnLst/>
            <a:rect l="l" t="t" r="r" b="b"/>
            <a:pathLst>
              <a:path w="511" h="583" extrusionOk="0">
                <a:moveTo>
                  <a:pt x="146" y="1"/>
                </a:moveTo>
                <a:cubicBezTo>
                  <a:pt x="132" y="1"/>
                  <a:pt x="117" y="6"/>
                  <a:pt x="93" y="18"/>
                </a:cubicBezTo>
                <a:cubicBezTo>
                  <a:pt x="28" y="36"/>
                  <a:pt x="38" y="18"/>
                  <a:pt x="28" y="82"/>
                </a:cubicBezTo>
                <a:cubicBezTo>
                  <a:pt x="1" y="240"/>
                  <a:pt x="232" y="416"/>
                  <a:pt x="325" y="490"/>
                </a:cubicBezTo>
                <a:lnTo>
                  <a:pt x="353" y="583"/>
                </a:lnTo>
                <a:cubicBezTo>
                  <a:pt x="436" y="462"/>
                  <a:pt x="510" y="397"/>
                  <a:pt x="445" y="258"/>
                </a:cubicBezTo>
                <a:cubicBezTo>
                  <a:pt x="399" y="157"/>
                  <a:pt x="316" y="73"/>
                  <a:pt x="214" y="27"/>
                </a:cubicBezTo>
                <a:cubicBezTo>
                  <a:pt x="181" y="11"/>
                  <a:pt x="165" y="1"/>
                  <a:pt x="14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624255" y="470473"/>
            <a:ext cx="48763" cy="42000"/>
          </a:xfrm>
          <a:custGeom>
            <a:avLst/>
            <a:gdLst/>
            <a:ahLst/>
            <a:cxnLst/>
            <a:rect l="l" t="t" r="r" b="b"/>
            <a:pathLst>
              <a:path w="649" h="559" extrusionOk="0">
                <a:moveTo>
                  <a:pt x="247" y="0"/>
                </a:moveTo>
                <a:cubicBezTo>
                  <a:pt x="156" y="0"/>
                  <a:pt x="56" y="35"/>
                  <a:pt x="28" y="132"/>
                </a:cubicBezTo>
                <a:cubicBezTo>
                  <a:pt x="0" y="206"/>
                  <a:pt x="65" y="298"/>
                  <a:pt x="112" y="345"/>
                </a:cubicBezTo>
                <a:cubicBezTo>
                  <a:pt x="139" y="363"/>
                  <a:pt x="167" y="419"/>
                  <a:pt x="195" y="437"/>
                </a:cubicBezTo>
                <a:cubicBezTo>
                  <a:pt x="269" y="474"/>
                  <a:pt x="352" y="493"/>
                  <a:pt x="436" y="502"/>
                </a:cubicBezTo>
                <a:lnTo>
                  <a:pt x="491" y="558"/>
                </a:lnTo>
                <a:cubicBezTo>
                  <a:pt x="493" y="558"/>
                  <a:pt x="494" y="558"/>
                  <a:pt x="496" y="558"/>
                </a:cubicBezTo>
                <a:cubicBezTo>
                  <a:pt x="551" y="558"/>
                  <a:pt x="631" y="399"/>
                  <a:pt x="640" y="354"/>
                </a:cubicBezTo>
                <a:cubicBezTo>
                  <a:pt x="649" y="308"/>
                  <a:pt x="630" y="252"/>
                  <a:pt x="593" y="215"/>
                </a:cubicBezTo>
                <a:cubicBezTo>
                  <a:pt x="538" y="122"/>
                  <a:pt x="445" y="48"/>
                  <a:pt x="334" y="11"/>
                </a:cubicBezTo>
                <a:cubicBezTo>
                  <a:pt x="308" y="4"/>
                  <a:pt x="278" y="0"/>
                  <a:pt x="24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2277526" y="565309"/>
            <a:ext cx="51392" cy="39220"/>
          </a:xfrm>
          <a:custGeom>
            <a:avLst/>
            <a:gdLst/>
            <a:ahLst/>
            <a:cxnLst/>
            <a:rect l="l" t="t" r="r" b="b"/>
            <a:pathLst>
              <a:path w="684" h="522" extrusionOk="0">
                <a:moveTo>
                  <a:pt x="127" y="1"/>
                </a:moveTo>
                <a:cubicBezTo>
                  <a:pt x="59" y="1"/>
                  <a:pt x="0" y="37"/>
                  <a:pt x="7" y="129"/>
                </a:cubicBezTo>
                <a:cubicBezTo>
                  <a:pt x="16" y="258"/>
                  <a:pt x="211" y="342"/>
                  <a:pt x="294" y="388"/>
                </a:cubicBezTo>
                <a:cubicBezTo>
                  <a:pt x="358" y="430"/>
                  <a:pt x="469" y="521"/>
                  <a:pt x="552" y="521"/>
                </a:cubicBezTo>
                <a:cubicBezTo>
                  <a:pt x="578" y="521"/>
                  <a:pt x="601" y="512"/>
                  <a:pt x="618" y="490"/>
                </a:cubicBezTo>
                <a:lnTo>
                  <a:pt x="683" y="462"/>
                </a:lnTo>
                <a:cubicBezTo>
                  <a:pt x="553" y="295"/>
                  <a:pt x="405" y="110"/>
                  <a:pt x="211" y="18"/>
                </a:cubicBezTo>
                <a:cubicBezTo>
                  <a:pt x="184" y="7"/>
                  <a:pt x="154" y="1"/>
                  <a:pt x="127" y="1"/>
                </a:cubicBezTo>
                <a:close/>
              </a:path>
            </a:pathLst>
          </a:custGeom>
          <a:solidFill>
            <a:srgbClr val="F0E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054912" y="25694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4168550" y="551225"/>
            <a:ext cx="4233300" cy="15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4168500" y="2907938"/>
            <a:ext cx="423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ctrTitle" idx="2"/>
          </p:nvPr>
        </p:nvSpPr>
        <p:spPr>
          <a:xfrm>
            <a:off x="4168622" y="2075100"/>
            <a:ext cx="423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-173931" y="4037125"/>
            <a:ext cx="4342419" cy="1160091"/>
          </a:xfrm>
          <a:custGeom>
            <a:avLst/>
            <a:gdLst/>
            <a:ahLst/>
            <a:cxnLst/>
            <a:rect l="l" t="t" r="r" b="b"/>
            <a:pathLst>
              <a:path w="31986" h="8545" extrusionOk="0">
                <a:moveTo>
                  <a:pt x="7475" y="0"/>
                </a:moveTo>
                <a:cubicBezTo>
                  <a:pt x="7324" y="0"/>
                  <a:pt x="7173" y="4"/>
                  <a:pt x="7022" y="12"/>
                </a:cubicBezTo>
                <a:cubicBezTo>
                  <a:pt x="6983" y="11"/>
                  <a:pt x="6943" y="11"/>
                  <a:pt x="6903" y="11"/>
                </a:cubicBezTo>
                <a:cubicBezTo>
                  <a:pt x="6148" y="11"/>
                  <a:pt x="5412" y="179"/>
                  <a:pt x="4735" y="522"/>
                </a:cubicBezTo>
                <a:cubicBezTo>
                  <a:pt x="4123" y="763"/>
                  <a:pt x="3595" y="1179"/>
                  <a:pt x="3197" y="1707"/>
                </a:cubicBezTo>
                <a:cubicBezTo>
                  <a:pt x="2799" y="2078"/>
                  <a:pt x="2521" y="2550"/>
                  <a:pt x="2400" y="3078"/>
                </a:cubicBezTo>
                <a:cubicBezTo>
                  <a:pt x="2252" y="3560"/>
                  <a:pt x="2187" y="4069"/>
                  <a:pt x="2215" y="4579"/>
                </a:cubicBezTo>
                <a:cubicBezTo>
                  <a:pt x="2206" y="5431"/>
                  <a:pt x="2308" y="6228"/>
                  <a:pt x="2697" y="6996"/>
                </a:cubicBezTo>
                <a:cubicBezTo>
                  <a:pt x="2821" y="7238"/>
                  <a:pt x="2952" y="7518"/>
                  <a:pt x="3184" y="7679"/>
                </a:cubicBezTo>
                <a:lnTo>
                  <a:pt x="3184" y="7679"/>
                </a:lnTo>
                <a:cubicBezTo>
                  <a:pt x="3067" y="7632"/>
                  <a:pt x="2929" y="7611"/>
                  <a:pt x="2784" y="7611"/>
                </a:cubicBezTo>
                <a:cubicBezTo>
                  <a:pt x="2334" y="7611"/>
                  <a:pt x="1815" y="7817"/>
                  <a:pt x="1632" y="8126"/>
                </a:cubicBezTo>
                <a:cubicBezTo>
                  <a:pt x="1524" y="8113"/>
                  <a:pt x="1416" y="8107"/>
                  <a:pt x="1309" y="8107"/>
                </a:cubicBezTo>
                <a:cubicBezTo>
                  <a:pt x="886" y="8107"/>
                  <a:pt x="471" y="8201"/>
                  <a:pt x="57" y="8312"/>
                </a:cubicBezTo>
                <a:cubicBezTo>
                  <a:pt x="0" y="8327"/>
                  <a:pt x="138" y="8336"/>
                  <a:pt x="369" y="8336"/>
                </a:cubicBezTo>
                <a:cubicBezTo>
                  <a:pt x="817" y="8336"/>
                  <a:pt x="1615" y="8305"/>
                  <a:pt x="2030" y="8237"/>
                </a:cubicBezTo>
                <a:cubicBezTo>
                  <a:pt x="2108" y="8226"/>
                  <a:pt x="2198" y="8222"/>
                  <a:pt x="2296" y="8222"/>
                </a:cubicBezTo>
                <a:cubicBezTo>
                  <a:pt x="2606" y="8222"/>
                  <a:pt x="2992" y="8269"/>
                  <a:pt x="3280" y="8312"/>
                </a:cubicBezTo>
                <a:lnTo>
                  <a:pt x="31892" y="8312"/>
                </a:lnTo>
                <a:cubicBezTo>
                  <a:pt x="31892" y="8452"/>
                  <a:pt x="31926" y="8544"/>
                  <a:pt x="31953" y="8544"/>
                </a:cubicBezTo>
                <a:cubicBezTo>
                  <a:pt x="31968" y="8544"/>
                  <a:pt x="31982" y="8513"/>
                  <a:pt x="31985" y="8441"/>
                </a:cubicBezTo>
                <a:cubicBezTo>
                  <a:pt x="31985" y="8173"/>
                  <a:pt x="31948" y="7765"/>
                  <a:pt x="31800" y="7534"/>
                </a:cubicBezTo>
                <a:cubicBezTo>
                  <a:pt x="31726" y="7395"/>
                  <a:pt x="31596" y="7293"/>
                  <a:pt x="31448" y="7246"/>
                </a:cubicBezTo>
                <a:cubicBezTo>
                  <a:pt x="31441" y="7246"/>
                  <a:pt x="31433" y="7246"/>
                  <a:pt x="31426" y="7246"/>
                </a:cubicBezTo>
                <a:cubicBezTo>
                  <a:pt x="31398" y="7246"/>
                  <a:pt x="31366" y="7249"/>
                  <a:pt x="31333" y="7256"/>
                </a:cubicBezTo>
                <a:lnTo>
                  <a:pt x="31333" y="7256"/>
                </a:lnTo>
                <a:cubicBezTo>
                  <a:pt x="31542" y="7000"/>
                  <a:pt x="31648" y="6531"/>
                  <a:pt x="31578" y="6292"/>
                </a:cubicBezTo>
                <a:cubicBezTo>
                  <a:pt x="31466" y="5903"/>
                  <a:pt x="31207" y="5598"/>
                  <a:pt x="30938" y="5301"/>
                </a:cubicBezTo>
                <a:cubicBezTo>
                  <a:pt x="30525" y="4830"/>
                  <a:pt x="29929" y="4563"/>
                  <a:pt x="29312" y="4563"/>
                </a:cubicBezTo>
                <a:cubicBezTo>
                  <a:pt x="29141" y="4563"/>
                  <a:pt x="28969" y="4583"/>
                  <a:pt x="28799" y="4625"/>
                </a:cubicBezTo>
                <a:cubicBezTo>
                  <a:pt x="27937" y="4810"/>
                  <a:pt x="27141" y="5422"/>
                  <a:pt x="26539" y="6033"/>
                </a:cubicBezTo>
                <a:cubicBezTo>
                  <a:pt x="26502" y="6068"/>
                  <a:pt x="26467" y="6104"/>
                  <a:pt x="26433" y="6140"/>
                </a:cubicBezTo>
                <a:lnTo>
                  <a:pt x="26433" y="6140"/>
                </a:lnTo>
                <a:cubicBezTo>
                  <a:pt x="26521" y="5936"/>
                  <a:pt x="26589" y="5724"/>
                  <a:pt x="26631" y="5505"/>
                </a:cubicBezTo>
                <a:cubicBezTo>
                  <a:pt x="26761" y="4912"/>
                  <a:pt x="26733" y="4292"/>
                  <a:pt x="26539" y="3717"/>
                </a:cubicBezTo>
                <a:cubicBezTo>
                  <a:pt x="26122" y="2430"/>
                  <a:pt x="25075" y="1226"/>
                  <a:pt x="23769" y="800"/>
                </a:cubicBezTo>
                <a:cubicBezTo>
                  <a:pt x="23473" y="679"/>
                  <a:pt x="23158" y="587"/>
                  <a:pt x="22843" y="513"/>
                </a:cubicBezTo>
                <a:cubicBezTo>
                  <a:pt x="22597" y="480"/>
                  <a:pt x="22350" y="464"/>
                  <a:pt x="22102" y="464"/>
                </a:cubicBezTo>
                <a:cubicBezTo>
                  <a:pt x="21854" y="464"/>
                  <a:pt x="21606" y="480"/>
                  <a:pt x="21361" y="513"/>
                </a:cubicBezTo>
                <a:cubicBezTo>
                  <a:pt x="20203" y="651"/>
                  <a:pt x="19129" y="1207"/>
                  <a:pt x="18351" y="2087"/>
                </a:cubicBezTo>
                <a:cubicBezTo>
                  <a:pt x="17554" y="2995"/>
                  <a:pt x="17072" y="4134"/>
                  <a:pt x="16980" y="5338"/>
                </a:cubicBezTo>
                <a:cubicBezTo>
                  <a:pt x="16925" y="5922"/>
                  <a:pt x="16906" y="6730"/>
                  <a:pt x="17144" y="7303"/>
                </a:cubicBezTo>
                <a:lnTo>
                  <a:pt x="17144" y="7303"/>
                </a:lnTo>
                <a:cubicBezTo>
                  <a:pt x="16905" y="6754"/>
                  <a:pt x="16360" y="6274"/>
                  <a:pt x="15743" y="6274"/>
                </a:cubicBezTo>
                <a:cubicBezTo>
                  <a:pt x="15696" y="6274"/>
                  <a:pt x="15648" y="6277"/>
                  <a:pt x="15600" y="6283"/>
                </a:cubicBezTo>
                <a:cubicBezTo>
                  <a:pt x="15266" y="6329"/>
                  <a:pt x="14960" y="6793"/>
                  <a:pt x="15044" y="7145"/>
                </a:cubicBezTo>
                <a:cubicBezTo>
                  <a:pt x="14952" y="6999"/>
                  <a:pt x="14639" y="6986"/>
                  <a:pt x="14434" y="6986"/>
                </a:cubicBezTo>
                <a:cubicBezTo>
                  <a:pt x="14390" y="6986"/>
                  <a:pt x="14352" y="6987"/>
                  <a:pt x="14321" y="6987"/>
                </a:cubicBezTo>
                <a:cubicBezTo>
                  <a:pt x="13951" y="7006"/>
                  <a:pt x="13691" y="7163"/>
                  <a:pt x="13367" y="7320"/>
                </a:cubicBezTo>
                <a:cubicBezTo>
                  <a:pt x="13608" y="6959"/>
                  <a:pt x="14738" y="6320"/>
                  <a:pt x="14071" y="5774"/>
                </a:cubicBezTo>
                <a:cubicBezTo>
                  <a:pt x="13940" y="5666"/>
                  <a:pt x="13794" y="5621"/>
                  <a:pt x="13644" y="5621"/>
                </a:cubicBezTo>
                <a:cubicBezTo>
                  <a:pt x="13390" y="5621"/>
                  <a:pt x="13125" y="5752"/>
                  <a:pt x="12903" y="5935"/>
                </a:cubicBezTo>
                <a:lnTo>
                  <a:pt x="12903" y="5935"/>
                </a:lnTo>
                <a:cubicBezTo>
                  <a:pt x="13136" y="5521"/>
                  <a:pt x="13246" y="5044"/>
                  <a:pt x="13210" y="4560"/>
                </a:cubicBezTo>
                <a:cubicBezTo>
                  <a:pt x="13164" y="3504"/>
                  <a:pt x="12404" y="2485"/>
                  <a:pt x="11737" y="1717"/>
                </a:cubicBezTo>
                <a:cubicBezTo>
                  <a:pt x="10628" y="464"/>
                  <a:pt x="9071" y="0"/>
                  <a:pt x="7475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flipH="1">
            <a:off x="5270659" y="4035845"/>
            <a:ext cx="3653877" cy="1646419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1385413" y="4127458"/>
            <a:ext cx="4152114" cy="1160093"/>
            <a:chOff x="8832288" y="851000"/>
            <a:chExt cx="4595588" cy="1283999"/>
          </a:xfrm>
        </p:grpSpPr>
        <p:sp>
          <p:nvSpPr>
            <p:cNvPr id="40" name="Google Shape;40;p2"/>
            <p:cNvSpPr/>
            <p:nvPr/>
          </p:nvSpPr>
          <p:spPr>
            <a:xfrm>
              <a:off x="8832288" y="851000"/>
              <a:ext cx="4595588" cy="128399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1518" y="1946142"/>
              <a:ext cx="4575546" cy="188856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922862" y="1867639"/>
              <a:ext cx="701039" cy="120748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266988" y="2003939"/>
              <a:ext cx="152599" cy="31684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1376587" y="1447095"/>
              <a:ext cx="428440" cy="219542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401202" y="853827"/>
              <a:ext cx="1181704" cy="794594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153723" y="1652003"/>
              <a:ext cx="195759" cy="66112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116467" y="1696078"/>
              <a:ext cx="439501" cy="204158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434140" y="1902150"/>
              <a:ext cx="289729" cy="118337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841199" y="1480443"/>
              <a:ext cx="776548" cy="47143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697753" y="1783397"/>
              <a:ext cx="480748" cy="211809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755121" y="1213331"/>
              <a:ext cx="1103866" cy="545114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257328" y="1775996"/>
              <a:ext cx="571974" cy="252224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121028" y="1779738"/>
              <a:ext cx="193347" cy="87817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511710" y="1684353"/>
              <a:ext cx="251975" cy="179293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336823" y="1749800"/>
              <a:ext cx="189605" cy="237255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497822" y="1830549"/>
              <a:ext cx="540041" cy="201247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893910" y="1882275"/>
              <a:ext cx="504615" cy="200748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584488" y="1734665"/>
              <a:ext cx="126403" cy="121330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2062080" y="1735829"/>
              <a:ext cx="88649" cy="33264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2204617" y="1916703"/>
              <a:ext cx="89397" cy="38087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700990" y="1775912"/>
              <a:ext cx="92557" cy="34012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778240" y="1760944"/>
              <a:ext cx="156424" cy="47651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317037" y="1662565"/>
              <a:ext cx="293139" cy="117339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080944" y="1906890"/>
              <a:ext cx="200332" cy="33264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847193" y="1661982"/>
              <a:ext cx="151019" cy="55551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729943" y="1783397"/>
              <a:ext cx="636340" cy="282661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839299" y="2066309"/>
              <a:ext cx="251226" cy="45738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412333" y="1183060"/>
              <a:ext cx="157256" cy="146278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0669" y="1118278"/>
              <a:ext cx="42495" cy="4848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95117" y="1710382"/>
              <a:ext cx="53971" cy="46486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45431" y="1540485"/>
              <a:ext cx="132557" cy="100041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468799" y="1640527"/>
              <a:ext cx="56881" cy="43410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935919" y="1314620"/>
              <a:ext cx="165738" cy="142786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890929" y="1345723"/>
              <a:ext cx="47401" cy="61372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291846" y="1360608"/>
              <a:ext cx="87069" cy="63451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2784662" y="1684020"/>
              <a:ext cx="87817" cy="62786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4557775" y="5077449"/>
            <a:ext cx="4686138" cy="119642"/>
          </a:xfrm>
          <a:custGeom>
            <a:avLst/>
            <a:gdLst/>
            <a:ahLst/>
            <a:cxnLst/>
            <a:rect l="l" t="t" r="r" b="b"/>
            <a:pathLst>
              <a:path w="44730" h="1142" extrusionOk="0">
                <a:moveTo>
                  <a:pt x="26797" y="1"/>
                </a:moveTo>
                <a:cubicBezTo>
                  <a:pt x="26491" y="1"/>
                  <a:pt x="26186" y="4"/>
                  <a:pt x="25880" y="21"/>
                </a:cubicBezTo>
                <a:cubicBezTo>
                  <a:pt x="25018" y="67"/>
                  <a:pt x="24176" y="169"/>
                  <a:pt x="23333" y="289"/>
                </a:cubicBezTo>
                <a:cubicBezTo>
                  <a:pt x="23110" y="317"/>
                  <a:pt x="22897" y="373"/>
                  <a:pt x="22684" y="400"/>
                </a:cubicBezTo>
                <a:cubicBezTo>
                  <a:pt x="22508" y="419"/>
                  <a:pt x="22323" y="428"/>
                  <a:pt x="22147" y="447"/>
                </a:cubicBezTo>
                <a:cubicBezTo>
                  <a:pt x="21878" y="484"/>
                  <a:pt x="21610" y="512"/>
                  <a:pt x="21341" y="530"/>
                </a:cubicBezTo>
                <a:cubicBezTo>
                  <a:pt x="20739" y="558"/>
                  <a:pt x="20137" y="604"/>
                  <a:pt x="19526" y="604"/>
                </a:cubicBezTo>
                <a:cubicBezTo>
                  <a:pt x="18831" y="604"/>
                  <a:pt x="18127" y="632"/>
                  <a:pt x="17432" y="632"/>
                </a:cubicBezTo>
                <a:cubicBezTo>
                  <a:pt x="17053" y="632"/>
                  <a:pt x="16664" y="660"/>
                  <a:pt x="16275" y="678"/>
                </a:cubicBezTo>
                <a:cubicBezTo>
                  <a:pt x="16222" y="681"/>
                  <a:pt x="16169" y="682"/>
                  <a:pt x="16115" y="682"/>
                </a:cubicBezTo>
                <a:cubicBezTo>
                  <a:pt x="16009" y="682"/>
                  <a:pt x="15904" y="678"/>
                  <a:pt x="15812" y="678"/>
                </a:cubicBezTo>
                <a:cubicBezTo>
                  <a:pt x="15673" y="678"/>
                  <a:pt x="15543" y="697"/>
                  <a:pt x="15404" y="706"/>
                </a:cubicBezTo>
                <a:cubicBezTo>
                  <a:pt x="15313" y="711"/>
                  <a:pt x="15238" y="727"/>
                  <a:pt x="15167" y="727"/>
                </a:cubicBezTo>
                <a:cubicBezTo>
                  <a:pt x="15108" y="727"/>
                  <a:pt x="15050" y="716"/>
                  <a:pt x="14987" y="678"/>
                </a:cubicBezTo>
                <a:cubicBezTo>
                  <a:pt x="14904" y="604"/>
                  <a:pt x="14802" y="539"/>
                  <a:pt x="14691" y="493"/>
                </a:cubicBezTo>
                <a:cubicBezTo>
                  <a:pt x="14496" y="428"/>
                  <a:pt x="14302" y="382"/>
                  <a:pt x="14098" y="363"/>
                </a:cubicBezTo>
                <a:cubicBezTo>
                  <a:pt x="13866" y="336"/>
                  <a:pt x="13635" y="271"/>
                  <a:pt x="13403" y="234"/>
                </a:cubicBezTo>
                <a:cubicBezTo>
                  <a:pt x="13246" y="206"/>
                  <a:pt x="13098" y="197"/>
                  <a:pt x="12949" y="187"/>
                </a:cubicBezTo>
                <a:cubicBezTo>
                  <a:pt x="12764" y="178"/>
                  <a:pt x="12579" y="150"/>
                  <a:pt x="12394" y="132"/>
                </a:cubicBezTo>
                <a:cubicBezTo>
                  <a:pt x="12311" y="129"/>
                  <a:pt x="12228" y="127"/>
                  <a:pt x="12145" y="127"/>
                </a:cubicBezTo>
                <a:cubicBezTo>
                  <a:pt x="11737" y="127"/>
                  <a:pt x="11329" y="164"/>
                  <a:pt x="10921" y="234"/>
                </a:cubicBezTo>
                <a:cubicBezTo>
                  <a:pt x="10736" y="261"/>
                  <a:pt x="10523" y="280"/>
                  <a:pt x="10347" y="317"/>
                </a:cubicBezTo>
                <a:cubicBezTo>
                  <a:pt x="10171" y="354"/>
                  <a:pt x="9995" y="400"/>
                  <a:pt x="9809" y="419"/>
                </a:cubicBezTo>
                <a:cubicBezTo>
                  <a:pt x="9338" y="471"/>
                  <a:pt x="8860" y="499"/>
                  <a:pt x="8381" y="499"/>
                </a:cubicBezTo>
                <a:cubicBezTo>
                  <a:pt x="8258" y="499"/>
                  <a:pt x="8135" y="497"/>
                  <a:pt x="8012" y="493"/>
                </a:cubicBezTo>
                <a:cubicBezTo>
                  <a:pt x="7688" y="493"/>
                  <a:pt x="7373" y="512"/>
                  <a:pt x="7049" y="539"/>
                </a:cubicBezTo>
                <a:cubicBezTo>
                  <a:pt x="6972" y="545"/>
                  <a:pt x="6894" y="548"/>
                  <a:pt x="6815" y="548"/>
                </a:cubicBezTo>
                <a:cubicBezTo>
                  <a:pt x="6658" y="548"/>
                  <a:pt x="6500" y="539"/>
                  <a:pt x="6345" y="539"/>
                </a:cubicBezTo>
                <a:cubicBezTo>
                  <a:pt x="6051" y="539"/>
                  <a:pt x="5782" y="652"/>
                  <a:pt x="5491" y="652"/>
                </a:cubicBezTo>
                <a:cubicBezTo>
                  <a:pt x="5470" y="652"/>
                  <a:pt x="5449" y="652"/>
                  <a:pt x="5428" y="650"/>
                </a:cubicBezTo>
                <a:cubicBezTo>
                  <a:pt x="5178" y="641"/>
                  <a:pt x="4919" y="586"/>
                  <a:pt x="4669" y="567"/>
                </a:cubicBezTo>
                <a:cubicBezTo>
                  <a:pt x="4459" y="542"/>
                  <a:pt x="4249" y="530"/>
                  <a:pt x="4039" y="530"/>
                </a:cubicBezTo>
                <a:cubicBezTo>
                  <a:pt x="3934" y="530"/>
                  <a:pt x="3829" y="533"/>
                  <a:pt x="3724" y="539"/>
                </a:cubicBezTo>
                <a:cubicBezTo>
                  <a:pt x="3103" y="576"/>
                  <a:pt x="2501" y="697"/>
                  <a:pt x="1918" y="882"/>
                </a:cubicBezTo>
                <a:cubicBezTo>
                  <a:pt x="1825" y="882"/>
                  <a:pt x="1742" y="882"/>
                  <a:pt x="1649" y="901"/>
                </a:cubicBezTo>
                <a:cubicBezTo>
                  <a:pt x="1637" y="904"/>
                  <a:pt x="1622" y="905"/>
                  <a:pt x="1607" y="905"/>
                </a:cubicBezTo>
                <a:cubicBezTo>
                  <a:pt x="1576" y="905"/>
                  <a:pt x="1541" y="901"/>
                  <a:pt x="1510" y="901"/>
                </a:cubicBezTo>
                <a:cubicBezTo>
                  <a:pt x="1455" y="901"/>
                  <a:pt x="1417" y="928"/>
                  <a:pt x="1362" y="928"/>
                </a:cubicBezTo>
                <a:cubicBezTo>
                  <a:pt x="1279" y="947"/>
                  <a:pt x="1186" y="947"/>
                  <a:pt x="1103" y="965"/>
                </a:cubicBezTo>
                <a:cubicBezTo>
                  <a:pt x="982" y="993"/>
                  <a:pt x="862" y="1030"/>
                  <a:pt x="751" y="1058"/>
                </a:cubicBezTo>
                <a:cubicBezTo>
                  <a:pt x="500" y="1123"/>
                  <a:pt x="250" y="1141"/>
                  <a:pt x="0" y="1141"/>
                </a:cubicBezTo>
                <a:lnTo>
                  <a:pt x="44711" y="1141"/>
                </a:lnTo>
                <a:cubicBezTo>
                  <a:pt x="44729" y="1049"/>
                  <a:pt x="44683" y="956"/>
                  <a:pt x="44600" y="910"/>
                </a:cubicBezTo>
                <a:cubicBezTo>
                  <a:pt x="44516" y="836"/>
                  <a:pt x="44424" y="789"/>
                  <a:pt x="44340" y="706"/>
                </a:cubicBezTo>
                <a:cubicBezTo>
                  <a:pt x="44248" y="632"/>
                  <a:pt x="44155" y="567"/>
                  <a:pt x="44072" y="502"/>
                </a:cubicBezTo>
                <a:cubicBezTo>
                  <a:pt x="43997" y="428"/>
                  <a:pt x="43905" y="363"/>
                  <a:pt x="43812" y="317"/>
                </a:cubicBezTo>
                <a:cubicBezTo>
                  <a:pt x="43451" y="141"/>
                  <a:pt x="42988" y="123"/>
                  <a:pt x="42599" y="123"/>
                </a:cubicBezTo>
                <a:cubicBezTo>
                  <a:pt x="41886" y="123"/>
                  <a:pt x="41246" y="419"/>
                  <a:pt x="40533" y="419"/>
                </a:cubicBezTo>
                <a:cubicBezTo>
                  <a:pt x="39885" y="419"/>
                  <a:pt x="39255" y="502"/>
                  <a:pt x="38607" y="558"/>
                </a:cubicBezTo>
                <a:cubicBezTo>
                  <a:pt x="38375" y="576"/>
                  <a:pt x="38134" y="613"/>
                  <a:pt x="37903" y="623"/>
                </a:cubicBezTo>
                <a:cubicBezTo>
                  <a:pt x="37810" y="632"/>
                  <a:pt x="37715" y="632"/>
                  <a:pt x="37620" y="632"/>
                </a:cubicBezTo>
                <a:cubicBezTo>
                  <a:pt x="37525" y="632"/>
                  <a:pt x="37430" y="632"/>
                  <a:pt x="37338" y="641"/>
                </a:cubicBezTo>
                <a:cubicBezTo>
                  <a:pt x="36967" y="660"/>
                  <a:pt x="36606" y="650"/>
                  <a:pt x="36245" y="678"/>
                </a:cubicBezTo>
                <a:cubicBezTo>
                  <a:pt x="36078" y="690"/>
                  <a:pt x="35910" y="694"/>
                  <a:pt x="35742" y="694"/>
                </a:cubicBezTo>
                <a:cubicBezTo>
                  <a:pt x="35518" y="694"/>
                  <a:pt x="35295" y="688"/>
                  <a:pt x="35078" y="688"/>
                </a:cubicBezTo>
                <a:cubicBezTo>
                  <a:pt x="34882" y="688"/>
                  <a:pt x="34686" y="694"/>
                  <a:pt x="34492" y="694"/>
                </a:cubicBezTo>
                <a:cubicBezTo>
                  <a:pt x="34346" y="694"/>
                  <a:pt x="34202" y="690"/>
                  <a:pt x="34059" y="678"/>
                </a:cubicBezTo>
                <a:cubicBezTo>
                  <a:pt x="33383" y="623"/>
                  <a:pt x="32716" y="530"/>
                  <a:pt x="32049" y="447"/>
                </a:cubicBezTo>
                <a:cubicBezTo>
                  <a:pt x="31021" y="326"/>
                  <a:pt x="30002" y="243"/>
                  <a:pt x="28983" y="95"/>
                </a:cubicBezTo>
                <a:cubicBezTo>
                  <a:pt x="28509" y="37"/>
                  <a:pt x="28042" y="1"/>
                  <a:pt x="27570" y="1"/>
                </a:cubicBezTo>
                <a:cubicBezTo>
                  <a:pt x="27516" y="1"/>
                  <a:pt x="27462" y="1"/>
                  <a:pt x="27408" y="2"/>
                </a:cubicBezTo>
                <a:cubicBezTo>
                  <a:pt x="27204" y="2"/>
                  <a:pt x="27001" y="1"/>
                  <a:pt x="2679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>
            <a:off x="5283672" y="4018603"/>
            <a:ext cx="4437713" cy="1177559"/>
            <a:chOff x="5311722" y="4018603"/>
            <a:chExt cx="4437713" cy="1177559"/>
          </a:xfrm>
        </p:grpSpPr>
        <p:sp>
          <p:nvSpPr>
            <p:cNvPr id="79" name="Google Shape;79;p2"/>
            <p:cNvSpPr/>
            <p:nvPr/>
          </p:nvSpPr>
          <p:spPr>
            <a:xfrm>
              <a:off x="7142882" y="4021641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657554" y="4018603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200020" y="4674738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299965" y="4799092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379585" y="4946914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453789" y="4516545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064697" y="4534145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455287" y="4607375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177318" y="4821617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663421" y="4748282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804119" y="4619213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53734" y="4782330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414084" y="4974048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281767" y="4958647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333971" y="4954876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71285" y="5038058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311722" y="4862486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072159" y="4801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798257" y="4288427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180362" y="4449290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52197" y="4616467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2"/>
          <p:cNvSpPr/>
          <p:nvPr/>
        </p:nvSpPr>
        <p:spPr>
          <a:xfrm>
            <a:off x="2944862" y="38740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4003859" y="38631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5248112" y="392850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5128559" y="43766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7049284" y="39149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 flipH="1">
            <a:off x="-761334" y="1267270"/>
            <a:ext cx="2894912" cy="1304484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864059" y="180533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087475" y="15583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3337834" y="14320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28"/>
          <p:cNvSpPr/>
          <p:nvPr/>
        </p:nvSpPr>
        <p:spPr>
          <a:xfrm>
            <a:off x="5548052" y="3937797"/>
            <a:ext cx="2788613" cy="1256557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28"/>
          <p:cNvSpPr/>
          <p:nvPr/>
        </p:nvSpPr>
        <p:spPr>
          <a:xfrm flipH="1">
            <a:off x="2350106" y="2684973"/>
            <a:ext cx="2136429" cy="596910"/>
          </a:xfrm>
          <a:custGeom>
            <a:avLst/>
            <a:gdLst/>
            <a:ahLst/>
            <a:cxnLst/>
            <a:rect l="l" t="t" r="r" b="b"/>
            <a:pathLst>
              <a:path w="55262" h="15440" extrusionOk="0">
                <a:moveTo>
                  <a:pt x="39472" y="1"/>
                </a:moveTo>
                <a:cubicBezTo>
                  <a:pt x="38436" y="1"/>
                  <a:pt x="37395" y="155"/>
                  <a:pt x="36430" y="425"/>
                </a:cubicBezTo>
                <a:cubicBezTo>
                  <a:pt x="34810" y="879"/>
                  <a:pt x="32457" y="1750"/>
                  <a:pt x="31503" y="3250"/>
                </a:cubicBezTo>
                <a:cubicBezTo>
                  <a:pt x="31049" y="3963"/>
                  <a:pt x="30827" y="4862"/>
                  <a:pt x="31151" y="5658"/>
                </a:cubicBezTo>
                <a:cubicBezTo>
                  <a:pt x="31336" y="6094"/>
                  <a:pt x="31670" y="6464"/>
                  <a:pt x="31836" y="6909"/>
                </a:cubicBezTo>
                <a:cubicBezTo>
                  <a:pt x="31987" y="7306"/>
                  <a:pt x="31861" y="7363"/>
                  <a:pt x="31650" y="7363"/>
                </a:cubicBezTo>
                <a:cubicBezTo>
                  <a:pt x="31565" y="7363"/>
                  <a:pt x="31466" y="7353"/>
                  <a:pt x="31365" y="7353"/>
                </a:cubicBezTo>
                <a:cubicBezTo>
                  <a:pt x="31226" y="7353"/>
                  <a:pt x="31085" y="7371"/>
                  <a:pt x="30975" y="7455"/>
                </a:cubicBezTo>
                <a:cubicBezTo>
                  <a:pt x="30734" y="7641"/>
                  <a:pt x="30549" y="8511"/>
                  <a:pt x="30623" y="8808"/>
                </a:cubicBezTo>
                <a:cubicBezTo>
                  <a:pt x="29867" y="8133"/>
                  <a:pt x="29094" y="7537"/>
                  <a:pt x="28041" y="7537"/>
                </a:cubicBezTo>
                <a:cubicBezTo>
                  <a:pt x="28010" y="7537"/>
                  <a:pt x="27978" y="7538"/>
                  <a:pt x="27946" y="7539"/>
                </a:cubicBezTo>
                <a:cubicBezTo>
                  <a:pt x="26445" y="7594"/>
                  <a:pt x="25491" y="8817"/>
                  <a:pt x="24750" y="9984"/>
                </a:cubicBezTo>
                <a:cubicBezTo>
                  <a:pt x="24556" y="9919"/>
                  <a:pt x="24463" y="9641"/>
                  <a:pt x="24232" y="9521"/>
                </a:cubicBezTo>
                <a:cubicBezTo>
                  <a:pt x="24064" y="9441"/>
                  <a:pt x="23887" y="9423"/>
                  <a:pt x="23701" y="9423"/>
                </a:cubicBezTo>
                <a:cubicBezTo>
                  <a:pt x="23629" y="9423"/>
                  <a:pt x="23556" y="9426"/>
                  <a:pt x="23481" y="9428"/>
                </a:cubicBezTo>
                <a:cubicBezTo>
                  <a:pt x="22870" y="9456"/>
                  <a:pt x="22555" y="9910"/>
                  <a:pt x="22157" y="10308"/>
                </a:cubicBezTo>
                <a:lnTo>
                  <a:pt x="22157" y="10308"/>
                </a:lnTo>
                <a:cubicBezTo>
                  <a:pt x="22222" y="8984"/>
                  <a:pt x="21694" y="7613"/>
                  <a:pt x="20832" y="6603"/>
                </a:cubicBezTo>
                <a:cubicBezTo>
                  <a:pt x="19793" y="5384"/>
                  <a:pt x="18241" y="4779"/>
                  <a:pt x="16689" y="4779"/>
                </a:cubicBezTo>
                <a:cubicBezTo>
                  <a:pt x="15033" y="4779"/>
                  <a:pt x="13376" y="5467"/>
                  <a:pt x="12339" y="6835"/>
                </a:cubicBezTo>
                <a:cubicBezTo>
                  <a:pt x="11820" y="7520"/>
                  <a:pt x="11412" y="8289"/>
                  <a:pt x="11107" y="9104"/>
                </a:cubicBezTo>
                <a:cubicBezTo>
                  <a:pt x="10995" y="9428"/>
                  <a:pt x="11005" y="9817"/>
                  <a:pt x="10912" y="10123"/>
                </a:cubicBezTo>
                <a:cubicBezTo>
                  <a:pt x="10868" y="10270"/>
                  <a:pt x="10787" y="10318"/>
                  <a:pt x="10684" y="10318"/>
                </a:cubicBezTo>
                <a:cubicBezTo>
                  <a:pt x="10481" y="10318"/>
                  <a:pt x="10194" y="10129"/>
                  <a:pt x="9949" y="10123"/>
                </a:cubicBezTo>
                <a:cubicBezTo>
                  <a:pt x="9911" y="10121"/>
                  <a:pt x="9873" y="10120"/>
                  <a:pt x="9836" y="10120"/>
                </a:cubicBezTo>
                <a:cubicBezTo>
                  <a:pt x="9341" y="10120"/>
                  <a:pt x="8881" y="10294"/>
                  <a:pt x="8596" y="10716"/>
                </a:cubicBezTo>
                <a:cubicBezTo>
                  <a:pt x="8201" y="10534"/>
                  <a:pt x="7823" y="10392"/>
                  <a:pt x="7466" y="10392"/>
                </a:cubicBezTo>
                <a:cubicBezTo>
                  <a:pt x="7078" y="10392"/>
                  <a:pt x="6715" y="10559"/>
                  <a:pt x="6383" y="11021"/>
                </a:cubicBezTo>
                <a:cubicBezTo>
                  <a:pt x="6123" y="11383"/>
                  <a:pt x="5994" y="11818"/>
                  <a:pt x="6031" y="12263"/>
                </a:cubicBezTo>
                <a:cubicBezTo>
                  <a:pt x="6068" y="12763"/>
                  <a:pt x="6466" y="13235"/>
                  <a:pt x="6392" y="13745"/>
                </a:cubicBezTo>
                <a:cubicBezTo>
                  <a:pt x="6381" y="13745"/>
                  <a:pt x="6370" y="13746"/>
                  <a:pt x="6360" y="13746"/>
                </a:cubicBezTo>
                <a:cubicBezTo>
                  <a:pt x="6052" y="13746"/>
                  <a:pt x="5886" y="13381"/>
                  <a:pt x="5566" y="13381"/>
                </a:cubicBezTo>
                <a:cubicBezTo>
                  <a:pt x="5551" y="13381"/>
                  <a:pt x="5536" y="13382"/>
                  <a:pt x="5521" y="13383"/>
                </a:cubicBezTo>
                <a:cubicBezTo>
                  <a:pt x="5104" y="13430"/>
                  <a:pt x="4780" y="13976"/>
                  <a:pt x="4669" y="14319"/>
                </a:cubicBezTo>
                <a:cubicBezTo>
                  <a:pt x="4539" y="14263"/>
                  <a:pt x="4484" y="14152"/>
                  <a:pt x="4521" y="13976"/>
                </a:cubicBezTo>
                <a:cubicBezTo>
                  <a:pt x="4428" y="13633"/>
                  <a:pt x="4215" y="13328"/>
                  <a:pt x="3928" y="13133"/>
                </a:cubicBezTo>
                <a:cubicBezTo>
                  <a:pt x="3515" y="12769"/>
                  <a:pt x="2854" y="12376"/>
                  <a:pt x="2249" y="12376"/>
                </a:cubicBezTo>
                <a:cubicBezTo>
                  <a:pt x="2162" y="12376"/>
                  <a:pt x="2076" y="12384"/>
                  <a:pt x="1992" y="12401"/>
                </a:cubicBezTo>
                <a:cubicBezTo>
                  <a:pt x="1085" y="12596"/>
                  <a:pt x="658" y="13615"/>
                  <a:pt x="362" y="14384"/>
                </a:cubicBezTo>
                <a:cubicBezTo>
                  <a:pt x="1" y="15338"/>
                  <a:pt x="112" y="15440"/>
                  <a:pt x="112" y="15440"/>
                </a:cubicBezTo>
                <a:lnTo>
                  <a:pt x="54428" y="15440"/>
                </a:lnTo>
                <a:cubicBezTo>
                  <a:pt x="54594" y="15440"/>
                  <a:pt x="55095" y="15291"/>
                  <a:pt x="55178" y="15143"/>
                </a:cubicBezTo>
                <a:cubicBezTo>
                  <a:pt x="55261" y="14967"/>
                  <a:pt x="55057" y="14949"/>
                  <a:pt x="55030" y="14847"/>
                </a:cubicBezTo>
                <a:cubicBezTo>
                  <a:pt x="54965" y="14560"/>
                  <a:pt x="54937" y="14263"/>
                  <a:pt x="54881" y="13967"/>
                </a:cubicBezTo>
                <a:cubicBezTo>
                  <a:pt x="54715" y="13226"/>
                  <a:pt x="54279" y="12624"/>
                  <a:pt x="53770" y="12087"/>
                </a:cubicBezTo>
                <a:cubicBezTo>
                  <a:pt x="53058" y="11333"/>
                  <a:pt x="52139" y="11017"/>
                  <a:pt x="51193" y="11017"/>
                </a:cubicBezTo>
                <a:cubicBezTo>
                  <a:pt x="50220" y="11017"/>
                  <a:pt x="49220" y="11352"/>
                  <a:pt x="48388" y="11892"/>
                </a:cubicBezTo>
                <a:cubicBezTo>
                  <a:pt x="47798" y="12276"/>
                  <a:pt x="47085" y="12994"/>
                  <a:pt x="46754" y="13729"/>
                </a:cubicBezTo>
                <a:lnTo>
                  <a:pt x="46754" y="13729"/>
                </a:lnTo>
                <a:cubicBezTo>
                  <a:pt x="46668" y="13371"/>
                  <a:pt x="46456" y="12958"/>
                  <a:pt x="46369" y="12855"/>
                </a:cubicBezTo>
                <a:cubicBezTo>
                  <a:pt x="45823" y="12216"/>
                  <a:pt x="45202" y="12420"/>
                  <a:pt x="44498" y="12216"/>
                </a:cubicBezTo>
                <a:cubicBezTo>
                  <a:pt x="44563" y="11966"/>
                  <a:pt x="44841" y="11799"/>
                  <a:pt x="44869" y="11503"/>
                </a:cubicBezTo>
                <a:cubicBezTo>
                  <a:pt x="44915" y="11142"/>
                  <a:pt x="44683" y="10799"/>
                  <a:pt x="44452" y="10558"/>
                </a:cubicBezTo>
                <a:cubicBezTo>
                  <a:pt x="44218" y="10318"/>
                  <a:pt x="43947" y="10223"/>
                  <a:pt x="43666" y="10223"/>
                </a:cubicBezTo>
                <a:cubicBezTo>
                  <a:pt x="43210" y="10223"/>
                  <a:pt x="42727" y="10473"/>
                  <a:pt x="42336" y="10761"/>
                </a:cubicBezTo>
                <a:lnTo>
                  <a:pt x="42336" y="10761"/>
                </a:lnTo>
                <a:cubicBezTo>
                  <a:pt x="42434" y="10635"/>
                  <a:pt x="42375" y="10478"/>
                  <a:pt x="42433" y="10299"/>
                </a:cubicBezTo>
                <a:cubicBezTo>
                  <a:pt x="42544" y="10067"/>
                  <a:pt x="42683" y="9854"/>
                  <a:pt x="42840" y="9660"/>
                </a:cubicBezTo>
                <a:cubicBezTo>
                  <a:pt x="43118" y="9317"/>
                  <a:pt x="43414" y="8993"/>
                  <a:pt x="43729" y="8687"/>
                </a:cubicBezTo>
                <a:cubicBezTo>
                  <a:pt x="44628" y="7752"/>
                  <a:pt x="45035" y="6316"/>
                  <a:pt x="45054" y="5029"/>
                </a:cubicBezTo>
                <a:cubicBezTo>
                  <a:pt x="45072" y="4204"/>
                  <a:pt x="45082" y="3371"/>
                  <a:pt x="44758" y="2593"/>
                </a:cubicBezTo>
                <a:cubicBezTo>
                  <a:pt x="44294" y="1462"/>
                  <a:pt x="43387" y="796"/>
                  <a:pt x="42257" y="425"/>
                </a:cubicBezTo>
                <a:cubicBezTo>
                  <a:pt x="41377" y="132"/>
                  <a:pt x="40427" y="1"/>
                  <a:pt x="39472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28"/>
          <p:cNvSpPr/>
          <p:nvPr/>
        </p:nvSpPr>
        <p:spPr>
          <a:xfrm>
            <a:off x="-458955" y="3857352"/>
            <a:ext cx="4322843" cy="1299869"/>
          </a:xfrm>
          <a:custGeom>
            <a:avLst/>
            <a:gdLst/>
            <a:ahLst/>
            <a:cxnLst/>
            <a:rect l="l" t="t" r="r" b="b"/>
            <a:pathLst>
              <a:path w="39701" h="11938" extrusionOk="0">
                <a:moveTo>
                  <a:pt x="1393" y="0"/>
                </a:moveTo>
                <a:cubicBezTo>
                  <a:pt x="906" y="0"/>
                  <a:pt x="360" y="387"/>
                  <a:pt x="0" y="551"/>
                </a:cubicBezTo>
                <a:lnTo>
                  <a:pt x="167" y="11869"/>
                </a:lnTo>
                <a:lnTo>
                  <a:pt x="39625" y="11906"/>
                </a:lnTo>
                <a:cubicBezTo>
                  <a:pt x="38949" y="11351"/>
                  <a:pt x="37402" y="10980"/>
                  <a:pt x="36587" y="10702"/>
                </a:cubicBezTo>
                <a:cubicBezTo>
                  <a:pt x="35808" y="10441"/>
                  <a:pt x="34952" y="10293"/>
                  <a:pt x="34103" y="10293"/>
                </a:cubicBezTo>
                <a:cubicBezTo>
                  <a:pt x="33540" y="10293"/>
                  <a:pt x="32979" y="10358"/>
                  <a:pt x="32447" y="10498"/>
                </a:cubicBezTo>
                <a:cubicBezTo>
                  <a:pt x="31947" y="10628"/>
                  <a:pt x="31530" y="10878"/>
                  <a:pt x="31095" y="11073"/>
                </a:cubicBezTo>
                <a:cubicBezTo>
                  <a:pt x="30993" y="10684"/>
                  <a:pt x="31104" y="10360"/>
                  <a:pt x="30678" y="10128"/>
                </a:cubicBezTo>
                <a:cubicBezTo>
                  <a:pt x="30600" y="10076"/>
                  <a:pt x="30513" y="10047"/>
                  <a:pt x="30423" y="10047"/>
                </a:cubicBezTo>
                <a:cubicBezTo>
                  <a:pt x="30385" y="10047"/>
                  <a:pt x="30346" y="10052"/>
                  <a:pt x="30307" y="10063"/>
                </a:cubicBezTo>
                <a:cubicBezTo>
                  <a:pt x="30231" y="10070"/>
                  <a:pt x="30139" y="10197"/>
                  <a:pt x="30023" y="10197"/>
                </a:cubicBezTo>
                <a:cubicBezTo>
                  <a:pt x="29984" y="10197"/>
                  <a:pt x="29944" y="10183"/>
                  <a:pt x="29900" y="10146"/>
                </a:cubicBezTo>
                <a:cubicBezTo>
                  <a:pt x="29807" y="10054"/>
                  <a:pt x="29909" y="9785"/>
                  <a:pt x="29853" y="9665"/>
                </a:cubicBezTo>
                <a:cubicBezTo>
                  <a:pt x="29789" y="9572"/>
                  <a:pt x="29714" y="9480"/>
                  <a:pt x="29622" y="9396"/>
                </a:cubicBezTo>
                <a:cubicBezTo>
                  <a:pt x="29561" y="9362"/>
                  <a:pt x="29493" y="9346"/>
                  <a:pt x="29423" y="9346"/>
                </a:cubicBezTo>
                <a:cubicBezTo>
                  <a:pt x="29077" y="9346"/>
                  <a:pt x="28668" y="9718"/>
                  <a:pt x="28668" y="10026"/>
                </a:cubicBezTo>
                <a:cubicBezTo>
                  <a:pt x="28464" y="9970"/>
                  <a:pt x="28584" y="9544"/>
                  <a:pt x="28575" y="9359"/>
                </a:cubicBezTo>
                <a:cubicBezTo>
                  <a:pt x="28510" y="8350"/>
                  <a:pt x="28242" y="7358"/>
                  <a:pt x="27797" y="6451"/>
                </a:cubicBezTo>
                <a:cubicBezTo>
                  <a:pt x="27112" y="5089"/>
                  <a:pt x="26260" y="4042"/>
                  <a:pt x="25018" y="3172"/>
                </a:cubicBezTo>
                <a:cubicBezTo>
                  <a:pt x="23481" y="2116"/>
                  <a:pt x="21665" y="1532"/>
                  <a:pt x="19804" y="1505"/>
                </a:cubicBezTo>
                <a:cubicBezTo>
                  <a:pt x="19773" y="1504"/>
                  <a:pt x="19743" y="1504"/>
                  <a:pt x="19713" y="1504"/>
                </a:cubicBezTo>
                <a:cubicBezTo>
                  <a:pt x="18547" y="1504"/>
                  <a:pt x="17190" y="1853"/>
                  <a:pt x="16432" y="2801"/>
                </a:cubicBezTo>
                <a:cubicBezTo>
                  <a:pt x="16108" y="3209"/>
                  <a:pt x="16024" y="3755"/>
                  <a:pt x="15932" y="4246"/>
                </a:cubicBezTo>
                <a:cubicBezTo>
                  <a:pt x="15793" y="5006"/>
                  <a:pt x="15747" y="5775"/>
                  <a:pt x="15802" y="6543"/>
                </a:cubicBezTo>
                <a:cubicBezTo>
                  <a:pt x="15885" y="7701"/>
                  <a:pt x="16006" y="8813"/>
                  <a:pt x="16432" y="9896"/>
                </a:cubicBezTo>
                <a:cubicBezTo>
                  <a:pt x="16562" y="10230"/>
                  <a:pt x="16571" y="10665"/>
                  <a:pt x="16867" y="10897"/>
                </a:cubicBezTo>
                <a:cubicBezTo>
                  <a:pt x="16571" y="10674"/>
                  <a:pt x="16395" y="10258"/>
                  <a:pt x="15997" y="10174"/>
                </a:cubicBezTo>
                <a:cubicBezTo>
                  <a:pt x="15973" y="10168"/>
                  <a:pt x="15950" y="10166"/>
                  <a:pt x="15927" y="10166"/>
                </a:cubicBezTo>
                <a:cubicBezTo>
                  <a:pt x="15750" y="10166"/>
                  <a:pt x="15581" y="10319"/>
                  <a:pt x="15440" y="10319"/>
                </a:cubicBezTo>
                <a:cubicBezTo>
                  <a:pt x="15424" y="10319"/>
                  <a:pt x="15409" y="10317"/>
                  <a:pt x="15395" y="10313"/>
                </a:cubicBezTo>
                <a:cubicBezTo>
                  <a:pt x="15246" y="10276"/>
                  <a:pt x="15219" y="10035"/>
                  <a:pt x="15172" y="9896"/>
                </a:cubicBezTo>
                <a:cubicBezTo>
                  <a:pt x="15059" y="9597"/>
                  <a:pt x="14861" y="9213"/>
                  <a:pt x="14504" y="9213"/>
                </a:cubicBezTo>
                <a:cubicBezTo>
                  <a:pt x="14452" y="9213"/>
                  <a:pt x="14397" y="9221"/>
                  <a:pt x="14339" y="9239"/>
                </a:cubicBezTo>
                <a:cubicBezTo>
                  <a:pt x="14181" y="9304"/>
                  <a:pt x="14033" y="9396"/>
                  <a:pt x="13885" y="9498"/>
                </a:cubicBezTo>
                <a:cubicBezTo>
                  <a:pt x="13718" y="9609"/>
                  <a:pt x="13607" y="9841"/>
                  <a:pt x="13449" y="9887"/>
                </a:cubicBezTo>
                <a:cubicBezTo>
                  <a:pt x="13412" y="9720"/>
                  <a:pt x="13403" y="9544"/>
                  <a:pt x="13422" y="9368"/>
                </a:cubicBezTo>
                <a:cubicBezTo>
                  <a:pt x="13440" y="9229"/>
                  <a:pt x="13505" y="9183"/>
                  <a:pt x="13533" y="9081"/>
                </a:cubicBezTo>
                <a:cubicBezTo>
                  <a:pt x="13625" y="8637"/>
                  <a:pt x="13477" y="8229"/>
                  <a:pt x="13403" y="7785"/>
                </a:cubicBezTo>
                <a:cubicBezTo>
                  <a:pt x="13190" y="6497"/>
                  <a:pt x="12532" y="5200"/>
                  <a:pt x="11847" y="4089"/>
                </a:cubicBezTo>
                <a:cubicBezTo>
                  <a:pt x="11430" y="3413"/>
                  <a:pt x="10847" y="2718"/>
                  <a:pt x="10143" y="2329"/>
                </a:cubicBezTo>
                <a:cubicBezTo>
                  <a:pt x="9383" y="1906"/>
                  <a:pt x="8585" y="1610"/>
                  <a:pt x="7756" y="1610"/>
                </a:cubicBezTo>
                <a:cubicBezTo>
                  <a:pt x="7423" y="1610"/>
                  <a:pt x="7086" y="1658"/>
                  <a:pt x="6743" y="1764"/>
                </a:cubicBezTo>
                <a:cubicBezTo>
                  <a:pt x="6391" y="1884"/>
                  <a:pt x="6067" y="2070"/>
                  <a:pt x="5789" y="2301"/>
                </a:cubicBezTo>
                <a:cubicBezTo>
                  <a:pt x="5632" y="2431"/>
                  <a:pt x="5502" y="2755"/>
                  <a:pt x="5298" y="2774"/>
                </a:cubicBezTo>
                <a:cubicBezTo>
                  <a:pt x="5280" y="2560"/>
                  <a:pt x="5113" y="2199"/>
                  <a:pt x="5002" y="1995"/>
                </a:cubicBezTo>
                <a:cubicBezTo>
                  <a:pt x="4891" y="1801"/>
                  <a:pt x="4780" y="1653"/>
                  <a:pt x="4548" y="1606"/>
                </a:cubicBezTo>
                <a:cubicBezTo>
                  <a:pt x="4469" y="1593"/>
                  <a:pt x="4391" y="1586"/>
                  <a:pt x="4313" y="1586"/>
                </a:cubicBezTo>
                <a:cubicBezTo>
                  <a:pt x="4235" y="1586"/>
                  <a:pt x="4159" y="1593"/>
                  <a:pt x="4085" y="1606"/>
                </a:cubicBezTo>
                <a:cubicBezTo>
                  <a:pt x="3992" y="1616"/>
                  <a:pt x="3844" y="1708"/>
                  <a:pt x="3789" y="1708"/>
                </a:cubicBezTo>
                <a:cubicBezTo>
                  <a:pt x="3766" y="1711"/>
                  <a:pt x="3745" y="1713"/>
                  <a:pt x="3725" y="1713"/>
                </a:cubicBezTo>
                <a:cubicBezTo>
                  <a:pt x="3486" y="1713"/>
                  <a:pt x="3443" y="1514"/>
                  <a:pt x="3298" y="1292"/>
                </a:cubicBezTo>
                <a:cubicBezTo>
                  <a:pt x="2973" y="801"/>
                  <a:pt x="2649" y="476"/>
                  <a:pt x="2140" y="254"/>
                </a:cubicBezTo>
                <a:cubicBezTo>
                  <a:pt x="1964" y="161"/>
                  <a:pt x="1779" y="87"/>
                  <a:pt x="1584" y="23"/>
                </a:cubicBezTo>
                <a:cubicBezTo>
                  <a:pt x="1522" y="7"/>
                  <a:pt x="1458" y="0"/>
                  <a:pt x="1393" y="0"/>
                </a:cubicBezTo>
                <a:close/>
                <a:moveTo>
                  <a:pt x="39616" y="11842"/>
                </a:moveTo>
                <a:cubicBezTo>
                  <a:pt x="39607" y="11842"/>
                  <a:pt x="39607" y="11859"/>
                  <a:pt x="39625" y="11906"/>
                </a:cubicBezTo>
                <a:cubicBezTo>
                  <a:pt x="39653" y="11929"/>
                  <a:pt x="39669" y="11938"/>
                  <a:pt x="39676" y="11938"/>
                </a:cubicBezTo>
                <a:cubicBezTo>
                  <a:pt x="39701" y="11938"/>
                  <a:pt x="39635" y="11842"/>
                  <a:pt x="39616" y="11842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0" name="Google Shape;1800;p28"/>
          <p:cNvGrpSpPr/>
          <p:nvPr/>
        </p:nvGrpSpPr>
        <p:grpSpPr>
          <a:xfrm>
            <a:off x="-2179299" y="3733150"/>
            <a:ext cx="2840052" cy="793500"/>
            <a:chOff x="6709575" y="3608950"/>
            <a:chExt cx="2840052" cy="793500"/>
          </a:xfrm>
        </p:grpSpPr>
        <p:sp>
          <p:nvSpPr>
            <p:cNvPr id="1801" name="Google Shape;1801;p28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8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8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28"/>
          <p:cNvSpPr/>
          <p:nvPr/>
        </p:nvSpPr>
        <p:spPr>
          <a:xfrm>
            <a:off x="9950750" y="36915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28"/>
          <p:cNvSpPr/>
          <p:nvPr/>
        </p:nvSpPr>
        <p:spPr>
          <a:xfrm>
            <a:off x="9414309" y="61480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28"/>
          <p:cNvSpPr/>
          <p:nvPr/>
        </p:nvSpPr>
        <p:spPr>
          <a:xfrm>
            <a:off x="10927159" y="53565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28"/>
          <p:cNvSpPr/>
          <p:nvPr/>
        </p:nvSpPr>
        <p:spPr>
          <a:xfrm>
            <a:off x="11021087" y="92520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2" name="Google Shape;1842;p28"/>
          <p:cNvGrpSpPr/>
          <p:nvPr/>
        </p:nvGrpSpPr>
        <p:grpSpPr>
          <a:xfrm flipH="1">
            <a:off x="6846886" y="3921791"/>
            <a:ext cx="4903107" cy="1233052"/>
            <a:chOff x="4624250" y="2097578"/>
            <a:chExt cx="4686138" cy="1178488"/>
          </a:xfrm>
        </p:grpSpPr>
        <p:sp>
          <p:nvSpPr>
            <p:cNvPr id="1843" name="Google Shape;1843;p28"/>
            <p:cNvSpPr/>
            <p:nvPr/>
          </p:nvSpPr>
          <p:spPr>
            <a:xfrm>
              <a:off x="6637807" y="2100616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8152479" y="2097578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>
              <a:off x="8694945" y="2753713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8794890" y="2878067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8874510" y="3025889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7948714" y="2595520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7559622" y="2613120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6950212" y="2686350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7672243" y="2900592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8158346" y="2827257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8299044" y="2698188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8048659" y="2861305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7909009" y="3053023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7776692" y="3037622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6828896" y="3033851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7966210" y="3117033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4806647" y="2941461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4624250" y="3156424"/>
              <a:ext cx="4686138" cy="119642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6567084" y="2880500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7293182" y="2367402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6675287" y="2528265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8"/>
            <p:cNvSpPr/>
            <p:nvPr/>
          </p:nvSpPr>
          <p:spPr>
            <a:xfrm>
              <a:off x="7147122" y="2695442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28"/>
          <p:cNvSpPr/>
          <p:nvPr/>
        </p:nvSpPr>
        <p:spPr>
          <a:xfrm>
            <a:off x="2188037" y="728365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28"/>
          <p:cNvSpPr/>
          <p:nvPr/>
        </p:nvSpPr>
        <p:spPr>
          <a:xfrm>
            <a:off x="1545234" y="87051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28"/>
          <p:cNvSpPr/>
          <p:nvPr/>
        </p:nvSpPr>
        <p:spPr>
          <a:xfrm>
            <a:off x="8256997" y="364188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28"/>
          <p:cNvSpPr/>
          <p:nvPr/>
        </p:nvSpPr>
        <p:spPr>
          <a:xfrm>
            <a:off x="1576950" y="61180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28"/>
          <p:cNvSpPr/>
          <p:nvPr/>
        </p:nvSpPr>
        <p:spPr>
          <a:xfrm>
            <a:off x="1115525" y="1155765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28"/>
          <p:cNvSpPr/>
          <p:nvPr/>
        </p:nvSpPr>
        <p:spPr>
          <a:xfrm>
            <a:off x="5156609" y="43580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1" name="Google Shape;1871;p28"/>
          <p:cNvGrpSpPr/>
          <p:nvPr/>
        </p:nvGrpSpPr>
        <p:grpSpPr>
          <a:xfrm>
            <a:off x="7222318" y="885296"/>
            <a:ext cx="4152249" cy="1160123"/>
            <a:chOff x="7222318" y="885296"/>
            <a:chExt cx="4152249" cy="1160123"/>
          </a:xfrm>
        </p:grpSpPr>
        <p:sp>
          <p:nvSpPr>
            <p:cNvPr id="1872" name="Google Shape;1872;p28"/>
            <p:cNvSpPr/>
            <p:nvPr/>
          </p:nvSpPr>
          <p:spPr>
            <a:xfrm flipH="1">
              <a:off x="7222318" y="885296"/>
              <a:ext cx="4152249" cy="1160123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7559909" y="139927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7702009" y="982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5" name="Google Shape;1875;p28"/>
          <p:cNvSpPr/>
          <p:nvPr/>
        </p:nvSpPr>
        <p:spPr>
          <a:xfrm>
            <a:off x="1038250" y="371334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28"/>
          <p:cNvSpPr/>
          <p:nvPr/>
        </p:nvSpPr>
        <p:spPr>
          <a:xfrm>
            <a:off x="1775682" y="3464074"/>
            <a:ext cx="54270" cy="38801"/>
          </a:xfrm>
          <a:custGeom>
            <a:avLst/>
            <a:gdLst/>
            <a:ahLst/>
            <a:cxnLst/>
            <a:rect l="l" t="t" r="r" b="b"/>
            <a:pathLst>
              <a:path w="1056" h="755" extrusionOk="0">
                <a:moveTo>
                  <a:pt x="497" y="1"/>
                </a:moveTo>
                <a:cubicBezTo>
                  <a:pt x="300" y="1"/>
                  <a:pt x="31" y="91"/>
                  <a:pt x="0" y="282"/>
                </a:cubicBezTo>
                <a:cubicBezTo>
                  <a:pt x="0" y="365"/>
                  <a:pt x="28" y="439"/>
                  <a:pt x="83" y="495"/>
                </a:cubicBezTo>
                <a:cubicBezTo>
                  <a:pt x="148" y="606"/>
                  <a:pt x="259" y="625"/>
                  <a:pt x="380" y="671"/>
                </a:cubicBezTo>
                <a:lnTo>
                  <a:pt x="491" y="754"/>
                </a:lnTo>
                <a:cubicBezTo>
                  <a:pt x="648" y="727"/>
                  <a:pt x="880" y="717"/>
                  <a:pt x="982" y="588"/>
                </a:cubicBezTo>
                <a:cubicBezTo>
                  <a:pt x="1028" y="532"/>
                  <a:pt x="1047" y="467"/>
                  <a:pt x="1056" y="393"/>
                </a:cubicBezTo>
                <a:cubicBezTo>
                  <a:pt x="1028" y="189"/>
                  <a:pt x="806" y="60"/>
                  <a:pt x="611" y="13"/>
                </a:cubicBezTo>
                <a:cubicBezTo>
                  <a:pt x="579" y="5"/>
                  <a:pt x="540" y="1"/>
                  <a:pt x="497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28"/>
          <p:cNvSpPr/>
          <p:nvPr/>
        </p:nvSpPr>
        <p:spPr>
          <a:xfrm>
            <a:off x="893975" y="4060397"/>
            <a:ext cx="156100" cy="113750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8" name="Google Shape;1878;p28"/>
          <p:cNvGrpSpPr/>
          <p:nvPr/>
        </p:nvGrpSpPr>
        <p:grpSpPr>
          <a:xfrm>
            <a:off x="546113" y="1002680"/>
            <a:ext cx="2312712" cy="596899"/>
            <a:chOff x="6334200" y="978578"/>
            <a:chExt cx="1544073" cy="398517"/>
          </a:xfrm>
        </p:grpSpPr>
        <p:sp>
          <p:nvSpPr>
            <p:cNvPr id="1879" name="Google Shape;1879;p28"/>
            <p:cNvSpPr/>
            <p:nvPr/>
          </p:nvSpPr>
          <p:spPr>
            <a:xfrm>
              <a:off x="6342625" y="978578"/>
              <a:ext cx="1535648" cy="398517"/>
            </a:xfrm>
            <a:custGeom>
              <a:avLst/>
              <a:gdLst/>
              <a:ahLst/>
              <a:cxnLst/>
              <a:rect l="l" t="t" r="r" b="b"/>
              <a:pathLst>
                <a:path w="31986" h="8545" extrusionOk="0">
                  <a:moveTo>
                    <a:pt x="7475" y="0"/>
                  </a:moveTo>
                  <a:cubicBezTo>
                    <a:pt x="7324" y="0"/>
                    <a:pt x="7173" y="4"/>
                    <a:pt x="7022" y="12"/>
                  </a:cubicBezTo>
                  <a:cubicBezTo>
                    <a:pt x="6983" y="11"/>
                    <a:pt x="6943" y="11"/>
                    <a:pt x="6903" y="11"/>
                  </a:cubicBezTo>
                  <a:cubicBezTo>
                    <a:pt x="6148" y="11"/>
                    <a:pt x="5412" y="179"/>
                    <a:pt x="4735" y="522"/>
                  </a:cubicBezTo>
                  <a:cubicBezTo>
                    <a:pt x="4123" y="763"/>
                    <a:pt x="3595" y="1179"/>
                    <a:pt x="3197" y="1707"/>
                  </a:cubicBezTo>
                  <a:cubicBezTo>
                    <a:pt x="2799" y="2078"/>
                    <a:pt x="2521" y="2550"/>
                    <a:pt x="2400" y="3078"/>
                  </a:cubicBezTo>
                  <a:cubicBezTo>
                    <a:pt x="2252" y="3560"/>
                    <a:pt x="2187" y="4069"/>
                    <a:pt x="2215" y="4579"/>
                  </a:cubicBezTo>
                  <a:cubicBezTo>
                    <a:pt x="2206" y="5431"/>
                    <a:pt x="2308" y="6228"/>
                    <a:pt x="2697" y="6996"/>
                  </a:cubicBezTo>
                  <a:cubicBezTo>
                    <a:pt x="2821" y="7238"/>
                    <a:pt x="2952" y="7518"/>
                    <a:pt x="3184" y="7679"/>
                  </a:cubicBezTo>
                  <a:lnTo>
                    <a:pt x="3184" y="7679"/>
                  </a:lnTo>
                  <a:cubicBezTo>
                    <a:pt x="3067" y="7632"/>
                    <a:pt x="2929" y="7611"/>
                    <a:pt x="2784" y="7611"/>
                  </a:cubicBezTo>
                  <a:cubicBezTo>
                    <a:pt x="2334" y="7611"/>
                    <a:pt x="1815" y="7817"/>
                    <a:pt x="1632" y="8126"/>
                  </a:cubicBezTo>
                  <a:cubicBezTo>
                    <a:pt x="1524" y="8113"/>
                    <a:pt x="1416" y="8107"/>
                    <a:pt x="1309" y="8107"/>
                  </a:cubicBezTo>
                  <a:cubicBezTo>
                    <a:pt x="886" y="8107"/>
                    <a:pt x="471" y="8201"/>
                    <a:pt x="57" y="8312"/>
                  </a:cubicBezTo>
                  <a:cubicBezTo>
                    <a:pt x="0" y="8327"/>
                    <a:pt x="138" y="8336"/>
                    <a:pt x="369" y="8336"/>
                  </a:cubicBezTo>
                  <a:cubicBezTo>
                    <a:pt x="817" y="8336"/>
                    <a:pt x="1615" y="8305"/>
                    <a:pt x="2030" y="8237"/>
                  </a:cubicBezTo>
                  <a:cubicBezTo>
                    <a:pt x="2108" y="8226"/>
                    <a:pt x="2198" y="8222"/>
                    <a:pt x="2296" y="8222"/>
                  </a:cubicBezTo>
                  <a:cubicBezTo>
                    <a:pt x="2606" y="8222"/>
                    <a:pt x="2992" y="8269"/>
                    <a:pt x="3280" y="8312"/>
                  </a:cubicBezTo>
                  <a:lnTo>
                    <a:pt x="31892" y="8312"/>
                  </a:lnTo>
                  <a:cubicBezTo>
                    <a:pt x="31892" y="8452"/>
                    <a:pt x="31926" y="8544"/>
                    <a:pt x="31953" y="8544"/>
                  </a:cubicBezTo>
                  <a:cubicBezTo>
                    <a:pt x="31968" y="8544"/>
                    <a:pt x="31982" y="8513"/>
                    <a:pt x="31985" y="8441"/>
                  </a:cubicBezTo>
                  <a:cubicBezTo>
                    <a:pt x="31985" y="8173"/>
                    <a:pt x="31948" y="7765"/>
                    <a:pt x="31800" y="7534"/>
                  </a:cubicBezTo>
                  <a:cubicBezTo>
                    <a:pt x="31726" y="7395"/>
                    <a:pt x="31596" y="7293"/>
                    <a:pt x="31448" y="7246"/>
                  </a:cubicBezTo>
                  <a:cubicBezTo>
                    <a:pt x="31441" y="7246"/>
                    <a:pt x="31433" y="7246"/>
                    <a:pt x="31426" y="7246"/>
                  </a:cubicBezTo>
                  <a:cubicBezTo>
                    <a:pt x="31398" y="7246"/>
                    <a:pt x="31366" y="7249"/>
                    <a:pt x="31333" y="7256"/>
                  </a:cubicBezTo>
                  <a:lnTo>
                    <a:pt x="31333" y="7256"/>
                  </a:lnTo>
                  <a:cubicBezTo>
                    <a:pt x="31542" y="7000"/>
                    <a:pt x="31648" y="6531"/>
                    <a:pt x="31578" y="6292"/>
                  </a:cubicBezTo>
                  <a:cubicBezTo>
                    <a:pt x="31466" y="5903"/>
                    <a:pt x="31207" y="5598"/>
                    <a:pt x="30938" y="5301"/>
                  </a:cubicBezTo>
                  <a:cubicBezTo>
                    <a:pt x="30525" y="4830"/>
                    <a:pt x="29929" y="4563"/>
                    <a:pt x="29312" y="4563"/>
                  </a:cubicBezTo>
                  <a:cubicBezTo>
                    <a:pt x="29141" y="4563"/>
                    <a:pt x="28969" y="4583"/>
                    <a:pt x="28799" y="4625"/>
                  </a:cubicBezTo>
                  <a:cubicBezTo>
                    <a:pt x="27937" y="4810"/>
                    <a:pt x="27141" y="5422"/>
                    <a:pt x="26539" y="6033"/>
                  </a:cubicBezTo>
                  <a:cubicBezTo>
                    <a:pt x="26502" y="6068"/>
                    <a:pt x="26467" y="6104"/>
                    <a:pt x="26433" y="6140"/>
                  </a:cubicBezTo>
                  <a:lnTo>
                    <a:pt x="26433" y="6140"/>
                  </a:lnTo>
                  <a:cubicBezTo>
                    <a:pt x="26521" y="5936"/>
                    <a:pt x="26589" y="5724"/>
                    <a:pt x="26631" y="5505"/>
                  </a:cubicBezTo>
                  <a:cubicBezTo>
                    <a:pt x="26761" y="4912"/>
                    <a:pt x="26733" y="4292"/>
                    <a:pt x="26539" y="3717"/>
                  </a:cubicBezTo>
                  <a:cubicBezTo>
                    <a:pt x="26122" y="2430"/>
                    <a:pt x="25075" y="1226"/>
                    <a:pt x="23769" y="800"/>
                  </a:cubicBezTo>
                  <a:cubicBezTo>
                    <a:pt x="23473" y="679"/>
                    <a:pt x="23158" y="587"/>
                    <a:pt x="22843" y="513"/>
                  </a:cubicBezTo>
                  <a:cubicBezTo>
                    <a:pt x="22597" y="480"/>
                    <a:pt x="22350" y="464"/>
                    <a:pt x="22102" y="464"/>
                  </a:cubicBezTo>
                  <a:cubicBezTo>
                    <a:pt x="21854" y="464"/>
                    <a:pt x="21606" y="480"/>
                    <a:pt x="21361" y="513"/>
                  </a:cubicBezTo>
                  <a:cubicBezTo>
                    <a:pt x="20203" y="651"/>
                    <a:pt x="19129" y="1207"/>
                    <a:pt x="18351" y="2087"/>
                  </a:cubicBezTo>
                  <a:cubicBezTo>
                    <a:pt x="17554" y="2995"/>
                    <a:pt x="17072" y="4134"/>
                    <a:pt x="16980" y="5338"/>
                  </a:cubicBezTo>
                  <a:cubicBezTo>
                    <a:pt x="16925" y="5922"/>
                    <a:pt x="16906" y="6730"/>
                    <a:pt x="17144" y="7303"/>
                  </a:cubicBezTo>
                  <a:lnTo>
                    <a:pt x="17144" y="7303"/>
                  </a:lnTo>
                  <a:cubicBezTo>
                    <a:pt x="16905" y="6754"/>
                    <a:pt x="16360" y="6274"/>
                    <a:pt x="15743" y="6274"/>
                  </a:cubicBezTo>
                  <a:cubicBezTo>
                    <a:pt x="15696" y="6274"/>
                    <a:pt x="15648" y="6277"/>
                    <a:pt x="15600" y="6283"/>
                  </a:cubicBezTo>
                  <a:cubicBezTo>
                    <a:pt x="15266" y="6329"/>
                    <a:pt x="14960" y="6793"/>
                    <a:pt x="15044" y="7145"/>
                  </a:cubicBezTo>
                  <a:cubicBezTo>
                    <a:pt x="14952" y="6999"/>
                    <a:pt x="14639" y="6986"/>
                    <a:pt x="14434" y="6986"/>
                  </a:cubicBezTo>
                  <a:cubicBezTo>
                    <a:pt x="14390" y="6986"/>
                    <a:pt x="14352" y="6987"/>
                    <a:pt x="14321" y="6987"/>
                  </a:cubicBezTo>
                  <a:cubicBezTo>
                    <a:pt x="13951" y="7006"/>
                    <a:pt x="13691" y="7163"/>
                    <a:pt x="13367" y="7320"/>
                  </a:cubicBezTo>
                  <a:cubicBezTo>
                    <a:pt x="13608" y="6959"/>
                    <a:pt x="14738" y="6320"/>
                    <a:pt x="14071" y="5774"/>
                  </a:cubicBezTo>
                  <a:cubicBezTo>
                    <a:pt x="13940" y="5666"/>
                    <a:pt x="13794" y="5621"/>
                    <a:pt x="13644" y="5621"/>
                  </a:cubicBezTo>
                  <a:cubicBezTo>
                    <a:pt x="13390" y="5621"/>
                    <a:pt x="13125" y="5752"/>
                    <a:pt x="12903" y="5935"/>
                  </a:cubicBezTo>
                  <a:lnTo>
                    <a:pt x="12903" y="5935"/>
                  </a:lnTo>
                  <a:cubicBezTo>
                    <a:pt x="13136" y="5521"/>
                    <a:pt x="13246" y="5044"/>
                    <a:pt x="13210" y="4560"/>
                  </a:cubicBezTo>
                  <a:cubicBezTo>
                    <a:pt x="13164" y="3504"/>
                    <a:pt x="12404" y="2485"/>
                    <a:pt x="11737" y="1717"/>
                  </a:cubicBezTo>
                  <a:cubicBezTo>
                    <a:pt x="10628" y="464"/>
                    <a:pt x="9071" y="0"/>
                    <a:pt x="747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6334200" y="1287300"/>
              <a:ext cx="1541821" cy="85724"/>
            </a:xfrm>
            <a:custGeom>
              <a:avLst/>
              <a:gdLst/>
              <a:ahLst/>
              <a:cxnLst/>
              <a:rect l="l" t="t" r="r" b="b"/>
              <a:pathLst>
                <a:path w="31818" h="1786" extrusionOk="0">
                  <a:moveTo>
                    <a:pt x="11198" y="0"/>
                  </a:moveTo>
                  <a:cubicBezTo>
                    <a:pt x="11053" y="0"/>
                    <a:pt x="10909" y="3"/>
                    <a:pt x="10764" y="9"/>
                  </a:cubicBezTo>
                  <a:cubicBezTo>
                    <a:pt x="9828" y="46"/>
                    <a:pt x="8911" y="185"/>
                    <a:pt x="8013" y="416"/>
                  </a:cubicBezTo>
                  <a:cubicBezTo>
                    <a:pt x="7087" y="648"/>
                    <a:pt x="6142" y="722"/>
                    <a:pt x="5206" y="843"/>
                  </a:cubicBezTo>
                  <a:cubicBezTo>
                    <a:pt x="4808" y="889"/>
                    <a:pt x="4410" y="972"/>
                    <a:pt x="4021" y="1046"/>
                  </a:cubicBezTo>
                  <a:cubicBezTo>
                    <a:pt x="3780" y="1093"/>
                    <a:pt x="3548" y="1157"/>
                    <a:pt x="3326" y="1241"/>
                  </a:cubicBezTo>
                  <a:cubicBezTo>
                    <a:pt x="3104" y="1306"/>
                    <a:pt x="2900" y="1324"/>
                    <a:pt x="2687" y="1417"/>
                  </a:cubicBezTo>
                  <a:cubicBezTo>
                    <a:pt x="2465" y="1491"/>
                    <a:pt x="2233" y="1546"/>
                    <a:pt x="1992" y="1584"/>
                  </a:cubicBezTo>
                  <a:cubicBezTo>
                    <a:pt x="1751" y="1630"/>
                    <a:pt x="1511" y="1648"/>
                    <a:pt x="1261" y="1648"/>
                  </a:cubicBezTo>
                  <a:cubicBezTo>
                    <a:pt x="1103" y="1648"/>
                    <a:pt x="973" y="1695"/>
                    <a:pt x="807" y="1704"/>
                  </a:cubicBezTo>
                  <a:cubicBezTo>
                    <a:pt x="733" y="1713"/>
                    <a:pt x="650" y="1741"/>
                    <a:pt x="576" y="1769"/>
                  </a:cubicBezTo>
                  <a:lnTo>
                    <a:pt x="576" y="1769"/>
                  </a:lnTo>
                  <a:lnTo>
                    <a:pt x="31818" y="1760"/>
                  </a:lnTo>
                  <a:cubicBezTo>
                    <a:pt x="31790" y="1658"/>
                    <a:pt x="31651" y="1584"/>
                    <a:pt x="31568" y="1546"/>
                  </a:cubicBezTo>
                  <a:cubicBezTo>
                    <a:pt x="31512" y="1519"/>
                    <a:pt x="31475" y="1482"/>
                    <a:pt x="31419" y="1454"/>
                  </a:cubicBezTo>
                  <a:cubicBezTo>
                    <a:pt x="31364" y="1426"/>
                    <a:pt x="31299" y="1398"/>
                    <a:pt x="31234" y="1380"/>
                  </a:cubicBezTo>
                  <a:cubicBezTo>
                    <a:pt x="31067" y="1306"/>
                    <a:pt x="30929" y="1157"/>
                    <a:pt x="30780" y="1074"/>
                  </a:cubicBezTo>
                  <a:cubicBezTo>
                    <a:pt x="30623" y="991"/>
                    <a:pt x="30475" y="907"/>
                    <a:pt x="30326" y="824"/>
                  </a:cubicBezTo>
                  <a:cubicBezTo>
                    <a:pt x="29836" y="583"/>
                    <a:pt x="29243" y="546"/>
                    <a:pt x="28715" y="416"/>
                  </a:cubicBezTo>
                  <a:cubicBezTo>
                    <a:pt x="28011" y="240"/>
                    <a:pt x="27279" y="240"/>
                    <a:pt x="26557" y="194"/>
                  </a:cubicBezTo>
                  <a:cubicBezTo>
                    <a:pt x="26264" y="176"/>
                    <a:pt x="25972" y="171"/>
                    <a:pt x="25680" y="171"/>
                  </a:cubicBezTo>
                  <a:cubicBezTo>
                    <a:pt x="25213" y="171"/>
                    <a:pt x="24745" y="185"/>
                    <a:pt x="24278" y="185"/>
                  </a:cubicBezTo>
                  <a:cubicBezTo>
                    <a:pt x="24224" y="184"/>
                    <a:pt x="24169" y="184"/>
                    <a:pt x="24115" y="184"/>
                  </a:cubicBezTo>
                  <a:cubicBezTo>
                    <a:pt x="23354" y="184"/>
                    <a:pt x="22593" y="240"/>
                    <a:pt x="21833" y="240"/>
                  </a:cubicBezTo>
                  <a:cubicBezTo>
                    <a:pt x="21129" y="240"/>
                    <a:pt x="20406" y="315"/>
                    <a:pt x="19702" y="370"/>
                  </a:cubicBezTo>
                  <a:cubicBezTo>
                    <a:pt x="19137" y="426"/>
                    <a:pt x="18535" y="416"/>
                    <a:pt x="17998" y="592"/>
                  </a:cubicBezTo>
                  <a:cubicBezTo>
                    <a:pt x="17757" y="676"/>
                    <a:pt x="17470" y="694"/>
                    <a:pt x="17248" y="815"/>
                  </a:cubicBezTo>
                  <a:cubicBezTo>
                    <a:pt x="17155" y="870"/>
                    <a:pt x="17053" y="917"/>
                    <a:pt x="16961" y="954"/>
                  </a:cubicBezTo>
                  <a:cubicBezTo>
                    <a:pt x="16860" y="990"/>
                    <a:pt x="16760" y="1003"/>
                    <a:pt x="16663" y="1003"/>
                  </a:cubicBezTo>
                  <a:cubicBezTo>
                    <a:pt x="16635" y="1003"/>
                    <a:pt x="16608" y="1002"/>
                    <a:pt x="16581" y="1000"/>
                  </a:cubicBezTo>
                  <a:lnTo>
                    <a:pt x="16164" y="1000"/>
                  </a:lnTo>
                  <a:cubicBezTo>
                    <a:pt x="15979" y="1000"/>
                    <a:pt x="15849" y="1065"/>
                    <a:pt x="15673" y="1065"/>
                  </a:cubicBezTo>
                  <a:cubicBezTo>
                    <a:pt x="15494" y="1065"/>
                    <a:pt x="15307" y="1073"/>
                    <a:pt x="15122" y="1073"/>
                  </a:cubicBezTo>
                  <a:cubicBezTo>
                    <a:pt x="15030" y="1073"/>
                    <a:pt x="14938" y="1071"/>
                    <a:pt x="14849" y="1065"/>
                  </a:cubicBezTo>
                  <a:cubicBezTo>
                    <a:pt x="14710" y="1046"/>
                    <a:pt x="14580" y="1000"/>
                    <a:pt x="14432" y="1000"/>
                  </a:cubicBezTo>
                  <a:cubicBezTo>
                    <a:pt x="14395" y="997"/>
                    <a:pt x="14357" y="996"/>
                    <a:pt x="14318" y="996"/>
                  </a:cubicBezTo>
                  <a:cubicBezTo>
                    <a:pt x="14242" y="996"/>
                    <a:pt x="14163" y="1000"/>
                    <a:pt x="14089" y="1000"/>
                  </a:cubicBezTo>
                  <a:cubicBezTo>
                    <a:pt x="13858" y="1000"/>
                    <a:pt x="13654" y="935"/>
                    <a:pt x="13422" y="935"/>
                  </a:cubicBezTo>
                  <a:cubicBezTo>
                    <a:pt x="13377" y="935"/>
                    <a:pt x="13326" y="942"/>
                    <a:pt x="13278" y="942"/>
                  </a:cubicBezTo>
                  <a:cubicBezTo>
                    <a:pt x="13218" y="942"/>
                    <a:pt x="13162" y="931"/>
                    <a:pt x="13126" y="880"/>
                  </a:cubicBezTo>
                  <a:cubicBezTo>
                    <a:pt x="13163" y="833"/>
                    <a:pt x="13219" y="843"/>
                    <a:pt x="13265" y="805"/>
                  </a:cubicBezTo>
                  <a:cubicBezTo>
                    <a:pt x="13302" y="768"/>
                    <a:pt x="13339" y="731"/>
                    <a:pt x="13376" y="694"/>
                  </a:cubicBezTo>
                  <a:cubicBezTo>
                    <a:pt x="13432" y="639"/>
                    <a:pt x="13543" y="537"/>
                    <a:pt x="13552" y="463"/>
                  </a:cubicBezTo>
                  <a:cubicBezTo>
                    <a:pt x="13608" y="55"/>
                    <a:pt x="13061" y="166"/>
                    <a:pt x="12820" y="129"/>
                  </a:cubicBezTo>
                  <a:cubicBezTo>
                    <a:pt x="12279" y="42"/>
                    <a:pt x="11739" y="0"/>
                    <a:pt x="11198" y="0"/>
                  </a:cubicBezTo>
                  <a:close/>
                  <a:moveTo>
                    <a:pt x="576" y="1769"/>
                  </a:moveTo>
                  <a:lnTo>
                    <a:pt x="1" y="1769"/>
                  </a:lnTo>
                  <a:cubicBezTo>
                    <a:pt x="87" y="1769"/>
                    <a:pt x="248" y="1785"/>
                    <a:pt x="389" y="1785"/>
                  </a:cubicBezTo>
                  <a:cubicBezTo>
                    <a:pt x="460" y="1785"/>
                    <a:pt x="526" y="1781"/>
                    <a:pt x="575" y="1769"/>
                  </a:cubicBezTo>
                  <a:cubicBezTo>
                    <a:pt x="575" y="1769"/>
                    <a:pt x="575" y="1769"/>
                    <a:pt x="576" y="176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8"/>
            <p:cNvSpPr/>
            <p:nvPr/>
          </p:nvSpPr>
          <p:spPr>
            <a:xfrm>
              <a:off x="7155134" y="1000145"/>
              <a:ext cx="461184" cy="310289"/>
            </a:xfrm>
            <a:custGeom>
              <a:avLst/>
              <a:gdLst/>
              <a:ahLst/>
              <a:cxnLst/>
              <a:rect l="l" t="t" r="r" b="b"/>
              <a:pathLst>
                <a:path w="9606" h="6463" extrusionOk="0">
                  <a:moveTo>
                    <a:pt x="5161" y="1"/>
                  </a:moveTo>
                  <a:cubicBezTo>
                    <a:pt x="4615" y="1"/>
                    <a:pt x="4054" y="136"/>
                    <a:pt x="3538" y="284"/>
                  </a:cubicBezTo>
                  <a:cubicBezTo>
                    <a:pt x="3233" y="377"/>
                    <a:pt x="2936" y="516"/>
                    <a:pt x="2686" y="710"/>
                  </a:cubicBezTo>
                  <a:cubicBezTo>
                    <a:pt x="2492" y="840"/>
                    <a:pt x="2307" y="979"/>
                    <a:pt x="2121" y="1127"/>
                  </a:cubicBezTo>
                  <a:cubicBezTo>
                    <a:pt x="1686" y="1479"/>
                    <a:pt x="1251" y="1859"/>
                    <a:pt x="954" y="2350"/>
                  </a:cubicBezTo>
                  <a:cubicBezTo>
                    <a:pt x="723" y="2767"/>
                    <a:pt x="389" y="3165"/>
                    <a:pt x="259" y="3628"/>
                  </a:cubicBezTo>
                  <a:cubicBezTo>
                    <a:pt x="195" y="3887"/>
                    <a:pt x="102" y="4156"/>
                    <a:pt x="56" y="4415"/>
                  </a:cubicBezTo>
                  <a:cubicBezTo>
                    <a:pt x="9" y="4684"/>
                    <a:pt x="0" y="4962"/>
                    <a:pt x="37" y="5230"/>
                  </a:cubicBezTo>
                  <a:cubicBezTo>
                    <a:pt x="46" y="5406"/>
                    <a:pt x="56" y="5582"/>
                    <a:pt x="46" y="5768"/>
                  </a:cubicBezTo>
                  <a:cubicBezTo>
                    <a:pt x="39" y="5957"/>
                    <a:pt x="62" y="6145"/>
                    <a:pt x="101" y="6334"/>
                  </a:cubicBezTo>
                  <a:lnTo>
                    <a:pt x="101" y="6334"/>
                  </a:lnTo>
                  <a:cubicBezTo>
                    <a:pt x="77" y="6142"/>
                    <a:pt x="174" y="6103"/>
                    <a:pt x="213" y="6064"/>
                  </a:cubicBezTo>
                  <a:cubicBezTo>
                    <a:pt x="269" y="6008"/>
                    <a:pt x="306" y="5953"/>
                    <a:pt x="352" y="5879"/>
                  </a:cubicBezTo>
                  <a:cubicBezTo>
                    <a:pt x="426" y="5749"/>
                    <a:pt x="491" y="5601"/>
                    <a:pt x="537" y="5443"/>
                  </a:cubicBezTo>
                  <a:cubicBezTo>
                    <a:pt x="769" y="4841"/>
                    <a:pt x="1408" y="4610"/>
                    <a:pt x="1992" y="4517"/>
                  </a:cubicBezTo>
                  <a:cubicBezTo>
                    <a:pt x="2199" y="4477"/>
                    <a:pt x="2407" y="4454"/>
                    <a:pt x="2614" y="4454"/>
                  </a:cubicBezTo>
                  <a:cubicBezTo>
                    <a:pt x="2740" y="4454"/>
                    <a:pt x="2866" y="4463"/>
                    <a:pt x="2992" y="4480"/>
                  </a:cubicBezTo>
                  <a:cubicBezTo>
                    <a:pt x="3242" y="4517"/>
                    <a:pt x="3492" y="4554"/>
                    <a:pt x="3733" y="4591"/>
                  </a:cubicBezTo>
                  <a:cubicBezTo>
                    <a:pt x="4298" y="4665"/>
                    <a:pt x="4882" y="4665"/>
                    <a:pt x="5437" y="4786"/>
                  </a:cubicBezTo>
                  <a:cubicBezTo>
                    <a:pt x="5780" y="4869"/>
                    <a:pt x="6104" y="5008"/>
                    <a:pt x="6401" y="5193"/>
                  </a:cubicBezTo>
                  <a:cubicBezTo>
                    <a:pt x="6660" y="5360"/>
                    <a:pt x="6938" y="5490"/>
                    <a:pt x="7225" y="5592"/>
                  </a:cubicBezTo>
                  <a:cubicBezTo>
                    <a:pt x="7545" y="5689"/>
                    <a:pt x="7883" y="5737"/>
                    <a:pt x="8220" y="5737"/>
                  </a:cubicBezTo>
                  <a:cubicBezTo>
                    <a:pt x="8361" y="5737"/>
                    <a:pt x="8502" y="5728"/>
                    <a:pt x="8642" y="5712"/>
                  </a:cubicBezTo>
                  <a:cubicBezTo>
                    <a:pt x="8929" y="5684"/>
                    <a:pt x="9179" y="5527"/>
                    <a:pt x="9328" y="5286"/>
                  </a:cubicBezTo>
                  <a:cubicBezTo>
                    <a:pt x="9531" y="4980"/>
                    <a:pt x="9550" y="4536"/>
                    <a:pt x="9596" y="4184"/>
                  </a:cubicBezTo>
                  <a:cubicBezTo>
                    <a:pt x="9605" y="4017"/>
                    <a:pt x="9587" y="3841"/>
                    <a:pt x="9559" y="3674"/>
                  </a:cubicBezTo>
                  <a:cubicBezTo>
                    <a:pt x="9550" y="3461"/>
                    <a:pt x="9504" y="3257"/>
                    <a:pt x="9429" y="3054"/>
                  </a:cubicBezTo>
                  <a:cubicBezTo>
                    <a:pt x="9365" y="2887"/>
                    <a:pt x="9290" y="2730"/>
                    <a:pt x="9207" y="2563"/>
                  </a:cubicBezTo>
                  <a:cubicBezTo>
                    <a:pt x="9114" y="2405"/>
                    <a:pt x="9003" y="2248"/>
                    <a:pt x="8892" y="2090"/>
                  </a:cubicBezTo>
                  <a:lnTo>
                    <a:pt x="8633" y="1674"/>
                  </a:lnTo>
                  <a:cubicBezTo>
                    <a:pt x="8485" y="1479"/>
                    <a:pt x="8318" y="1303"/>
                    <a:pt x="8114" y="1155"/>
                  </a:cubicBezTo>
                  <a:cubicBezTo>
                    <a:pt x="7716" y="840"/>
                    <a:pt x="7299" y="525"/>
                    <a:pt x="6817" y="349"/>
                  </a:cubicBezTo>
                  <a:cubicBezTo>
                    <a:pt x="6382" y="182"/>
                    <a:pt x="5928" y="71"/>
                    <a:pt x="5465" y="16"/>
                  </a:cubicBezTo>
                  <a:cubicBezTo>
                    <a:pt x="5365" y="5"/>
                    <a:pt x="5263" y="1"/>
                    <a:pt x="5161" y="1"/>
                  </a:cubicBezTo>
                  <a:close/>
                  <a:moveTo>
                    <a:pt x="101" y="6334"/>
                  </a:moveTo>
                  <a:cubicBezTo>
                    <a:pt x="106" y="6371"/>
                    <a:pt x="115" y="6413"/>
                    <a:pt x="130" y="6462"/>
                  </a:cubicBezTo>
                  <a:cubicBezTo>
                    <a:pt x="120" y="6420"/>
                    <a:pt x="110" y="6377"/>
                    <a:pt x="101" y="63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8"/>
            <p:cNvSpPr/>
            <p:nvPr/>
          </p:nvSpPr>
          <p:spPr>
            <a:xfrm>
              <a:off x="7214281" y="1232512"/>
              <a:ext cx="200154" cy="62845"/>
            </a:xfrm>
            <a:custGeom>
              <a:avLst/>
              <a:gdLst/>
              <a:ahLst/>
              <a:cxnLst/>
              <a:rect l="l" t="t" r="r" b="b"/>
              <a:pathLst>
                <a:path w="4169" h="1309" extrusionOk="0">
                  <a:moveTo>
                    <a:pt x="1349" y="1"/>
                  </a:moveTo>
                  <a:cubicBezTo>
                    <a:pt x="1136" y="1"/>
                    <a:pt x="922" y="57"/>
                    <a:pt x="732" y="168"/>
                  </a:cubicBezTo>
                  <a:cubicBezTo>
                    <a:pt x="565" y="251"/>
                    <a:pt x="417" y="353"/>
                    <a:pt x="269" y="474"/>
                  </a:cubicBezTo>
                  <a:cubicBezTo>
                    <a:pt x="102" y="622"/>
                    <a:pt x="74" y="844"/>
                    <a:pt x="0" y="1048"/>
                  </a:cubicBezTo>
                  <a:cubicBezTo>
                    <a:pt x="380" y="1150"/>
                    <a:pt x="519" y="1233"/>
                    <a:pt x="685" y="1252"/>
                  </a:cubicBezTo>
                  <a:cubicBezTo>
                    <a:pt x="899" y="1289"/>
                    <a:pt x="1112" y="1307"/>
                    <a:pt x="1334" y="1307"/>
                  </a:cubicBezTo>
                  <a:cubicBezTo>
                    <a:pt x="1389" y="1308"/>
                    <a:pt x="1444" y="1309"/>
                    <a:pt x="1499" y="1309"/>
                  </a:cubicBezTo>
                  <a:cubicBezTo>
                    <a:pt x="2001" y="1309"/>
                    <a:pt x="2510" y="1270"/>
                    <a:pt x="3010" y="1187"/>
                  </a:cubicBezTo>
                  <a:cubicBezTo>
                    <a:pt x="3251" y="1150"/>
                    <a:pt x="3492" y="1067"/>
                    <a:pt x="3733" y="1002"/>
                  </a:cubicBezTo>
                  <a:cubicBezTo>
                    <a:pt x="3872" y="965"/>
                    <a:pt x="4048" y="909"/>
                    <a:pt x="4103" y="761"/>
                  </a:cubicBezTo>
                  <a:cubicBezTo>
                    <a:pt x="4168" y="585"/>
                    <a:pt x="3927" y="474"/>
                    <a:pt x="3788" y="409"/>
                  </a:cubicBezTo>
                  <a:cubicBezTo>
                    <a:pt x="3446" y="261"/>
                    <a:pt x="3020" y="224"/>
                    <a:pt x="2649" y="159"/>
                  </a:cubicBezTo>
                  <a:cubicBezTo>
                    <a:pt x="2306" y="94"/>
                    <a:pt x="1964" y="75"/>
                    <a:pt x="1612" y="29"/>
                  </a:cubicBezTo>
                  <a:cubicBezTo>
                    <a:pt x="1525" y="10"/>
                    <a:pt x="1437" y="1"/>
                    <a:pt x="1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7598452" y="1194248"/>
              <a:ext cx="260646" cy="135436"/>
            </a:xfrm>
            <a:custGeom>
              <a:avLst/>
              <a:gdLst/>
              <a:ahLst/>
              <a:cxnLst/>
              <a:rect l="l" t="t" r="r" b="b"/>
              <a:pathLst>
                <a:path w="5429" h="2821" extrusionOk="0">
                  <a:moveTo>
                    <a:pt x="45" y="1870"/>
                  </a:moveTo>
                  <a:cubicBezTo>
                    <a:pt x="9" y="1870"/>
                    <a:pt x="1" y="1905"/>
                    <a:pt x="66" y="2067"/>
                  </a:cubicBezTo>
                  <a:cubicBezTo>
                    <a:pt x="74" y="2004"/>
                    <a:pt x="87" y="1942"/>
                    <a:pt x="105" y="1882"/>
                  </a:cubicBezTo>
                  <a:lnTo>
                    <a:pt x="105" y="1882"/>
                  </a:lnTo>
                  <a:cubicBezTo>
                    <a:pt x="104" y="1882"/>
                    <a:pt x="103" y="1882"/>
                    <a:pt x="103" y="1882"/>
                  </a:cubicBezTo>
                  <a:cubicBezTo>
                    <a:pt x="81" y="1877"/>
                    <a:pt x="60" y="1870"/>
                    <a:pt x="45" y="1870"/>
                  </a:cubicBezTo>
                  <a:close/>
                  <a:moveTo>
                    <a:pt x="3007" y="0"/>
                  </a:moveTo>
                  <a:cubicBezTo>
                    <a:pt x="2521" y="0"/>
                    <a:pt x="2044" y="161"/>
                    <a:pt x="1594" y="363"/>
                  </a:cubicBezTo>
                  <a:cubicBezTo>
                    <a:pt x="1233" y="548"/>
                    <a:pt x="909" y="798"/>
                    <a:pt x="649" y="1095"/>
                  </a:cubicBezTo>
                  <a:cubicBezTo>
                    <a:pt x="529" y="1234"/>
                    <a:pt x="427" y="1382"/>
                    <a:pt x="325" y="1530"/>
                  </a:cubicBezTo>
                  <a:cubicBezTo>
                    <a:pt x="297" y="1576"/>
                    <a:pt x="251" y="1623"/>
                    <a:pt x="205" y="1651"/>
                  </a:cubicBezTo>
                  <a:cubicBezTo>
                    <a:pt x="162" y="1725"/>
                    <a:pt x="129" y="1802"/>
                    <a:pt x="105" y="1882"/>
                  </a:cubicBezTo>
                  <a:lnTo>
                    <a:pt x="105" y="1882"/>
                  </a:lnTo>
                  <a:cubicBezTo>
                    <a:pt x="160" y="1882"/>
                    <a:pt x="215" y="1891"/>
                    <a:pt x="270" y="1891"/>
                  </a:cubicBezTo>
                  <a:cubicBezTo>
                    <a:pt x="362" y="1891"/>
                    <a:pt x="436" y="1938"/>
                    <a:pt x="529" y="1938"/>
                  </a:cubicBezTo>
                  <a:cubicBezTo>
                    <a:pt x="621" y="1938"/>
                    <a:pt x="714" y="1947"/>
                    <a:pt x="807" y="1965"/>
                  </a:cubicBezTo>
                  <a:cubicBezTo>
                    <a:pt x="877" y="1976"/>
                    <a:pt x="948" y="1981"/>
                    <a:pt x="1018" y="1981"/>
                  </a:cubicBezTo>
                  <a:cubicBezTo>
                    <a:pt x="1068" y="1981"/>
                    <a:pt x="1118" y="1979"/>
                    <a:pt x="1168" y="1975"/>
                  </a:cubicBezTo>
                  <a:cubicBezTo>
                    <a:pt x="1335" y="1975"/>
                    <a:pt x="1492" y="2012"/>
                    <a:pt x="1659" y="2021"/>
                  </a:cubicBezTo>
                  <a:cubicBezTo>
                    <a:pt x="2085" y="2049"/>
                    <a:pt x="2511" y="2114"/>
                    <a:pt x="2928" y="2197"/>
                  </a:cubicBezTo>
                  <a:cubicBezTo>
                    <a:pt x="3132" y="2243"/>
                    <a:pt x="3326" y="2243"/>
                    <a:pt x="3530" y="2290"/>
                  </a:cubicBezTo>
                  <a:cubicBezTo>
                    <a:pt x="3752" y="2354"/>
                    <a:pt x="3975" y="2438"/>
                    <a:pt x="4188" y="2540"/>
                  </a:cubicBezTo>
                  <a:cubicBezTo>
                    <a:pt x="4317" y="2595"/>
                    <a:pt x="4428" y="2660"/>
                    <a:pt x="4549" y="2725"/>
                  </a:cubicBezTo>
                  <a:cubicBezTo>
                    <a:pt x="4591" y="2750"/>
                    <a:pt x="4685" y="2820"/>
                    <a:pt x="4751" y="2820"/>
                  </a:cubicBezTo>
                  <a:cubicBezTo>
                    <a:pt x="4758" y="2820"/>
                    <a:pt x="4765" y="2819"/>
                    <a:pt x="4771" y="2818"/>
                  </a:cubicBezTo>
                  <a:cubicBezTo>
                    <a:pt x="4836" y="2799"/>
                    <a:pt x="4938" y="2642"/>
                    <a:pt x="4984" y="2595"/>
                  </a:cubicBezTo>
                  <a:cubicBezTo>
                    <a:pt x="5095" y="2466"/>
                    <a:pt x="5188" y="2327"/>
                    <a:pt x="5271" y="2169"/>
                  </a:cubicBezTo>
                  <a:cubicBezTo>
                    <a:pt x="5336" y="2058"/>
                    <a:pt x="5382" y="1928"/>
                    <a:pt x="5420" y="1799"/>
                  </a:cubicBezTo>
                  <a:cubicBezTo>
                    <a:pt x="5429" y="1706"/>
                    <a:pt x="5373" y="1632"/>
                    <a:pt x="5373" y="1539"/>
                  </a:cubicBezTo>
                  <a:cubicBezTo>
                    <a:pt x="5382" y="1336"/>
                    <a:pt x="5327" y="1141"/>
                    <a:pt x="5216" y="974"/>
                  </a:cubicBezTo>
                  <a:cubicBezTo>
                    <a:pt x="5049" y="743"/>
                    <a:pt x="4827" y="567"/>
                    <a:pt x="4577" y="465"/>
                  </a:cubicBezTo>
                  <a:cubicBezTo>
                    <a:pt x="4262" y="317"/>
                    <a:pt x="3947" y="196"/>
                    <a:pt x="3623" y="94"/>
                  </a:cubicBezTo>
                  <a:cubicBezTo>
                    <a:pt x="3417" y="29"/>
                    <a:pt x="3211" y="0"/>
                    <a:pt x="3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7059500" y="1278265"/>
              <a:ext cx="100101" cy="58140"/>
            </a:xfrm>
            <a:custGeom>
              <a:avLst/>
              <a:gdLst/>
              <a:ahLst/>
              <a:cxnLst/>
              <a:rect l="l" t="t" r="r" b="b"/>
              <a:pathLst>
                <a:path w="2085" h="1211" extrusionOk="0">
                  <a:moveTo>
                    <a:pt x="586" y="0"/>
                  </a:moveTo>
                  <a:cubicBezTo>
                    <a:pt x="453" y="0"/>
                    <a:pt x="316" y="32"/>
                    <a:pt x="242" y="123"/>
                  </a:cubicBezTo>
                  <a:cubicBezTo>
                    <a:pt x="1" y="428"/>
                    <a:pt x="19" y="827"/>
                    <a:pt x="19" y="1197"/>
                  </a:cubicBezTo>
                  <a:cubicBezTo>
                    <a:pt x="202" y="1206"/>
                    <a:pt x="384" y="1210"/>
                    <a:pt x="565" y="1210"/>
                  </a:cubicBezTo>
                  <a:cubicBezTo>
                    <a:pt x="787" y="1210"/>
                    <a:pt x="1008" y="1203"/>
                    <a:pt x="1233" y="1188"/>
                  </a:cubicBezTo>
                  <a:cubicBezTo>
                    <a:pt x="1464" y="1188"/>
                    <a:pt x="1696" y="1142"/>
                    <a:pt x="1909" y="1049"/>
                  </a:cubicBezTo>
                  <a:cubicBezTo>
                    <a:pt x="1955" y="1021"/>
                    <a:pt x="1992" y="993"/>
                    <a:pt x="2029" y="956"/>
                  </a:cubicBezTo>
                  <a:cubicBezTo>
                    <a:pt x="2085" y="901"/>
                    <a:pt x="2075" y="910"/>
                    <a:pt x="2057" y="845"/>
                  </a:cubicBezTo>
                  <a:cubicBezTo>
                    <a:pt x="2020" y="716"/>
                    <a:pt x="1937" y="604"/>
                    <a:pt x="1816" y="540"/>
                  </a:cubicBezTo>
                  <a:cubicBezTo>
                    <a:pt x="1696" y="419"/>
                    <a:pt x="1557" y="317"/>
                    <a:pt x="1418" y="225"/>
                  </a:cubicBezTo>
                  <a:cubicBezTo>
                    <a:pt x="1223" y="141"/>
                    <a:pt x="1020" y="67"/>
                    <a:pt x="816" y="30"/>
                  </a:cubicBezTo>
                  <a:cubicBezTo>
                    <a:pt x="752" y="12"/>
                    <a:pt x="670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8"/>
            <p:cNvSpPr/>
            <p:nvPr/>
          </p:nvSpPr>
          <p:spPr>
            <a:xfrm>
              <a:off x="6925650" y="1246771"/>
              <a:ext cx="88530" cy="44553"/>
            </a:xfrm>
            <a:custGeom>
              <a:avLst/>
              <a:gdLst/>
              <a:ahLst/>
              <a:cxnLst/>
              <a:rect l="l" t="t" r="r" b="b"/>
              <a:pathLst>
                <a:path w="1844" h="928" extrusionOk="0">
                  <a:moveTo>
                    <a:pt x="196" y="800"/>
                  </a:moveTo>
                  <a:cubicBezTo>
                    <a:pt x="131" y="809"/>
                    <a:pt x="66" y="823"/>
                    <a:pt x="1" y="844"/>
                  </a:cubicBezTo>
                  <a:lnTo>
                    <a:pt x="177" y="844"/>
                  </a:lnTo>
                  <a:cubicBezTo>
                    <a:pt x="183" y="829"/>
                    <a:pt x="189" y="814"/>
                    <a:pt x="196" y="800"/>
                  </a:cubicBezTo>
                  <a:close/>
                  <a:moveTo>
                    <a:pt x="1344" y="1"/>
                  </a:moveTo>
                  <a:cubicBezTo>
                    <a:pt x="1149" y="10"/>
                    <a:pt x="955" y="66"/>
                    <a:pt x="779" y="167"/>
                  </a:cubicBezTo>
                  <a:cubicBezTo>
                    <a:pt x="524" y="308"/>
                    <a:pt x="319" y="532"/>
                    <a:pt x="196" y="800"/>
                  </a:cubicBezTo>
                  <a:lnTo>
                    <a:pt x="196" y="800"/>
                  </a:lnTo>
                  <a:cubicBezTo>
                    <a:pt x="260" y="791"/>
                    <a:pt x="325" y="787"/>
                    <a:pt x="389" y="787"/>
                  </a:cubicBezTo>
                  <a:cubicBezTo>
                    <a:pt x="640" y="787"/>
                    <a:pt x="890" y="844"/>
                    <a:pt x="1140" y="881"/>
                  </a:cubicBezTo>
                  <a:cubicBezTo>
                    <a:pt x="1260" y="908"/>
                    <a:pt x="1390" y="927"/>
                    <a:pt x="1510" y="927"/>
                  </a:cubicBezTo>
                  <a:cubicBezTo>
                    <a:pt x="1640" y="927"/>
                    <a:pt x="1659" y="844"/>
                    <a:pt x="1723" y="751"/>
                  </a:cubicBezTo>
                  <a:cubicBezTo>
                    <a:pt x="1798" y="658"/>
                    <a:pt x="1835" y="547"/>
                    <a:pt x="1844" y="427"/>
                  </a:cubicBezTo>
                  <a:cubicBezTo>
                    <a:pt x="1844" y="316"/>
                    <a:pt x="1807" y="205"/>
                    <a:pt x="1723" y="130"/>
                  </a:cubicBezTo>
                  <a:cubicBezTo>
                    <a:pt x="1677" y="84"/>
                    <a:pt x="1686" y="75"/>
                    <a:pt x="1612" y="47"/>
                  </a:cubicBezTo>
                  <a:cubicBezTo>
                    <a:pt x="1529" y="19"/>
                    <a:pt x="1436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6533649" y="1000149"/>
              <a:ext cx="412715" cy="255748"/>
            </a:xfrm>
            <a:custGeom>
              <a:avLst/>
              <a:gdLst/>
              <a:ahLst/>
              <a:cxnLst/>
              <a:rect l="l" t="t" r="r" b="b"/>
              <a:pathLst>
                <a:path w="9902" h="6136" extrusionOk="0">
                  <a:moveTo>
                    <a:pt x="5058" y="0"/>
                  </a:moveTo>
                  <a:cubicBezTo>
                    <a:pt x="4539" y="0"/>
                    <a:pt x="4022" y="91"/>
                    <a:pt x="3511" y="176"/>
                  </a:cubicBezTo>
                  <a:cubicBezTo>
                    <a:pt x="3011" y="259"/>
                    <a:pt x="2473" y="269"/>
                    <a:pt x="2010" y="482"/>
                  </a:cubicBezTo>
                  <a:cubicBezTo>
                    <a:pt x="1529" y="676"/>
                    <a:pt x="1075" y="936"/>
                    <a:pt x="658" y="1241"/>
                  </a:cubicBezTo>
                  <a:cubicBezTo>
                    <a:pt x="501" y="1389"/>
                    <a:pt x="352" y="1556"/>
                    <a:pt x="241" y="1751"/>
                  </a:cubicBezTo>
                  <a:cubicBezTo>
                    <a:pt x="158" y="1853"/>
                    <a:pt x="93" y="1973"/>
                    <a:pt x="56" y="2103"/>
                  </a:cubicBezTo>
                  <a:cubicBezTo>
                    <a:pt x="37" y="2205"/>
                    <a:pt x="19" y="2306"/>
                    <a:pt x="10" y="2408"/>
                  </a:cubicBezTo>
                  <a:cubicBezTo>
                    <a:pt x="0" y="2538"/>
                    <a:pt x="19" y="2668"/>
                    <a:pt x="47" y="2797"/>
                  </a:cubicBezTo>
                  <a:cubicBezTo>
                    <a:pt x="56" y="2881"/>
                    <a:pt x="56" y="2973"/>
                    <a:pt x="47" y="3066"/>
                  </a:cubicBezTo>
                  <a:cubicBezTo>
                    <a:pt x="47" y="3168"/>
                    <a:pt x="0" y="3251"/>
                    <a:pt x="0" y="3353"/>
                  </a:cubicBezTo>
                  <a:cubicBezTo>
                    <a:pt x="10" y="3446"/>
                    <a:pt x="37" y="3529"/>
                    <a:pt x="93" y="3603"/>
                  </a:cubicBezTo>
                  <a:cubicBezTo>
                    <a:pt x="158" y="3788"/>
                    <a:pt x="260" y="3964"/>
                    <a:pt x="399" y="4122"/>
                  </a:cubicBezTo>
                  <a:cubicBezTo>
                    <a:pt x="723" y="4418"/>
                    <a:pt x="1093" y="4659"/>
                    <a:pt x="1501" y="4826"/>
                  </a:cubicBezTo>
                  <a:cubicBezTo>
                    <a:pt x="1751" y="4918"/>
                    <a:pt x="2001" y="4983"/>
                    <a:pt x="2260" y="5020"/>
                  </a:cubicBezTo>
                  <a:cubicBezTo>
                    <a:pt x="2575" y="5085"/>
                    <a:pt x="2890" y="5169"/>
                    <a:pt x="3205" y="5252"/>
                  </a:cubicBezTo>
                  <a:cubicBezTo>
                    <a:pt x="4122" y="5483"/>
                    <a:pt x="5030" y="5771"/>
                    <a:pt x="5928" y="6058"/>
                  </a:cubicBezTo>
                  <a:cubicBezTo>
                    <a:pt x="6145" y="6109"/>
                    <a:pt x="6365" y="6136"/>
                    <a:pt x="6587" y="6136"/>
                  </a:cubicBezTo>
                  <a:cubicBezTo>
                    <a:pt x="6725" y="6136"/>
                    <a:pt x="6864" y="6125"/>
                    <a:pt x="7003" y="6104"/>
                  </a:cubicBezTo>
                  <a:cubicBezTo>
                    <a:pt x="7429" y="6048"/>
                    <a:pt x="7818" y="5882"/>
                    <a:pt x="8244" y="5798"/>
                  </a:cubicBezTo>
                  <a:cubicBezTo>
                    <a:pt x="8457" y="5761"/>
                    <a:pt x="8652" y="5659"/>
                    <a:pt x="8865" y="5613"/>
                  </a:cubicBezTo>
                  <a:cubicBezTo>
                    <a:pt x="9004" y="5585"/>
                    <a:pt x="9133" y="5548"/>
                    <a:pt x="9263" y="5493"/>
                  </a:cubicBezTo>
                  <a:cubicBezTo>
                    <a:pt x="9439" y="5409"/>
                    <a:pt x="9550" y="5215"/>
                    <a:pt x="9819" y="5048"/>
                  </a:cubicBezTo>
                  <a:cubicBezTo>
                    <a:pt x="9865" y="4705"/>
                    <a:pt x="9902" y="4390"/>
                    <a:pt x="9800" y="4057"/>
                  </a:cubicBezTo>
                  <a:cubicBezTo>
                    <a:pt x="9754" y="3909"/>
                    <a:pt x="9698" y="3751"/>
                    <a:pt x="9643" y="3594"/>
                  </a:cubicBezTo>
                  <a:cubicBezTo>
                    <a:pt x="9569" y="3399"/>
                    <a:pt x="9485" y="3205"/>
                    <a:pt x="9383" y="3020"/>
                  </a:cubicBezTo>
                  <a:cubicBezTo>
                    <a:pt x="9189" y="2621"/>
                    <a:pt x="8929" y="2251"/>
                    <a:pt x="8633" y="1927"/>
                  </a:cubicBezTo>
                  <a:cubicBezTo>
                    <a:pt x="8439" y="1714"/>
                    <a:pt x="8216" y="1528"/>
                    <a:pt x="8003" y="1325"/>
                  </a:cubicBezTo>
                  <a:cubicBezTo>
                    <a:pt x="7744" y="1065"/>
                    <a:pt x="7457" y="834"/>
                    <a:pt x="7151" y="630"/>
                  </a:cubicBezTo>
                  <a:cubicBezTo>
                    <a:pt x="6660" y="315"/>
                    <a:pt x="6104" y="111"/>
                    <a:pt x="5530" y="28"/>
                  </a:cubicBezTo>
                  <a:cubicBezTo>
                    <a:pt x="5373" y="8"/>
                    <a:pt x="5215" y="0"/>
                    <a:pt x="5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6505424" y="1219933"/>
              <a:ext cx="310433" cy="92035"/>
            </a:xfrm>
            <a:custGeom>
              <a:avLst/>
              <a:gdLst/>
              <a:ahLst/>
              <a:cxnLst/>
              <a:rect l="l" t="t" r="r" b="b"/>
              <a:pathLst>
                <a:path w="6466" h="1917" extrusionOk="0">
                  <a:moveTo>
                    <a:pt x="2060" y="0"/>
                  </a:moveTo>
                  <a:cubicBezTo>
                    <a:pt x="1926" y="0"/>
                    <a:pt x="1790" y="18"/>
                    <a:pt x="1649" y="60"/>
                  </a:cubicBezTo>
                  <a:cubicBezTo>
                    <a:pt x="1316" y="143"/>
                    <a:pt x="1010" y="282"/>
                    <a:pt x="723" y="467"/>
                  </a:cubicBezTo>
                  <a:cubicBezTo>
                    <a:pt x="584" y="551"/>
                    <a:pt x="454" y="652"/>
                    <a:pt x="334" y="764"/>
                  </a:cubicBezTo>
                  <a:cubicBezTo>
                    <a:pt x="232" y="875"/>
                    <a:pt x="139" y="1004"/>
                    <a:pt x="65" y="1134"/>
                  </a:cubicBezTo>
                  <a:cubicBezTo>
                    <a:pt x="28" y="1329"/>
                    <a:pt x="1" y="1421"/>
                    <a:pt x="93" y="1569"/>
                  </a:cubicBezTo>
                  <a:cubicBezTo>
                    <a:pt x="177" y="1662"/>
                    <a:pt x="278" y="1727"/>
                    <a:pt x="399" y="1755"/>
                  </a:cubicBezTo>
                  <a:cubicBezTo>
                    <a:pt x="683" y="1874"/>
                    <a:pt x="968" y="1917"/>
                    <a:pt x="1257" y="1917"/>
                  </a:cubicBezTo>
                  <a:cubicBezTo>
                    <a:pt x="1438" y="1917"/>
                    <a:pt x="1621" y="1900"/>
                    <a:pt x="1807" y="1875"/>
                  </a:cubicBezTo>
                  <a:cubicBezTo>
                    <a:pt x="1973" y="1847"/>
                    <a:pt x="2122" y="1782"/>
                    <a:pt x="2279" y="1755"/>
                  </a:cubicBezTo>
                  <a:cubicBezTo>
                    <a:pt x="2418" y="1736"/>
                    <a:pt x="2548" y="1736"/>
                    <a:pt x="2677" y="1718"/>
                  </a:cubicBezTo>
                  <a:cubicBezTo>
                    <a:pt x="3048" y="1662"/>
                    <a:pt x="3409" y="1634"/>
                    <a:pt x="3780" y="1616"/>
                  </a:cubicBezTo>
                  <a:cubicBezTo>
                    <a:pt x="3821" y="1617"/>
                    <a:pt x="3862" y="1618"/>
                    <a:pt x="3903" y="1618"/>
                  </a:cubicBezTo>
                  <a:cubicBezTo>
                    <a:pt x="4100" y="1618"/>
                    <a:pt x="4293" y="1600"/>
                    <a:pt x="4493" y="1569"/>
                  </a:cubicBezTo>
                  <a:cubicBezTo>
                    <a:pt x="4604" y="1542"/>
                    <a:pt x="4715" y="1505"/>
                    <a:pt x="4817" y="1458"/>
                  </a:cubicBezTo>
                  <a:cubicBezTo>
                    <a:pt x="4877" y="1430"/>
                    <a:pt x="4935" y="1398"/>
                    <a:pt x="4993" y="1365"/>
                  </a:cubicBezTo>
                  <a:lnTo>
                    <a:pt x="4993" y="1365"/>
                  </a:lnTo>
                  <a:lnTo>
                    <a:pt x="5113" y="1486"/>
                  </a:lnTo>
                  <a:cubicBezTo>
                    <a:pt x="5456" y="1393"/>
                    <a:pt x="5817" y="1403"/>
                    <a:pt x="6160" y="1319"/>
                  </a:cubicBezTo>
                  <a:cubicBezTo>
                    <a:pt x="6262" y="1282"/>
                    <a:pt x="6364" y="1245"/>
                    <a:pt x="6466" y="1217"/>
                  </a:cubicBezTo>
                  <a:cubicBezTo>
                    <a:pt x="6466" y="1069"/>
                    <a:pt x="6169" y="1051"/>
                    <a:pt x="6077" y="1041"/>
                  </a:cubicBezTo>
                  <a:cubicBezTo>
                    <a:pt x="5799" y="1051"/>
                    <a:pt x="5530" y="1106"/>
                    <a:pt x="5280" y="1208"/>
                  </a:cubicBezTo>
                  <a:cubicBezTo>
                    <a:pt x="5182" y="1254"/>
                    <a:pt x="5088" y="1311"/>
                    <a:pt x="4993" y="1365"/>
                  </a:cubicBezTo>
                  <a:lnTo>
                    <a:pt x="4993" y="1365"/>
                  </a:lnTo>
                  <a:lnTo>
                    <a:pt x="4928" y="1301"/>
                  </a:lnTo>
                  <a:cubicBezTo>
                    <a:pt x="4928" y="1273"/>
                    <a:pt x="4937" y="1254"/>
                    <a:pt x="4937" y="1236"/>
                  </a:cubicBezTo>
                  <a:cubicBezTo>
                    <a:pt x="4956" y="1060"/>
                    <a:pt x="4836" y="995"/>
                    <a:pt x="4706" y="921"/>
                  </a:cubicBezTo>
                  <a:cubicBezTo>
                    <a:pt x="4539" y="801"/>
                    <a:pt x="4363" y="699"/>
                    <a:pt x="4169" y="634"/>
                  </a:cubicBezTo>
                  <a:cubicBezTo>
                    <a:pt x="3789" y="523"/>
                    <a:pt x="3437" y="347"/>
                    <a:pt x="3057" y="226"/>
                  </a:cubicBezTo>
                  <a:cubicBezTo>
                    <a:pt x="2718" y="113"/>
                    <a:pt x="2398" y="0"/>
                    <a:pt x="2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6471331" y="1185720"/>
              <a:ext cx="62317" cy="70191"/>
            </a:xfrm>
            <a:custGeom>
              <a:avLst/>
              <a:gdLst/>
              <a:ahLst/>
              <a:cxnLst/>
              <a:rect l="l" t="t" r="r" b="b"/>
              <a:pathLst>
                <a:path w="1298" h="1462" extrusionOk="0">
                  <a:moveTo>
                    <a:pt x="737" y="0"/>
                  </a:moveTo>
                  <a:cubicBezTo>
                    <a:pt x="652" y="0"/>
                    <a:pt x="568" y="15"/>
                    <a:pt x="492" y="46"/>
                  </a:cubicBezTo>
                  <a:cubicBezTo>
                    <a:pt x="362" y="120"/>
                    <a:pt x="297" y="306"/>
                    <a:pt x="186" y="352"/>
                  </a:cubicBezTo>
                  <a:cubicBezTo>
                    <a:pt x="167" y="481"/>
                    <a:pt x="167" y="620"/>
                    <a:pt x="177" y="759"/>
                  </a:cubicBezTo>
                  <a:lnTo>
                    <a:pt x="1" y="1065"/>
                  </a:lnTo>
                  <a:cubicBezTo>
                    <a:pt x="1" y="1289"/>
                    <a:pt x="187" y="1461"/>
                    <a:pt x="399" y="1461"/>
                  </a:cubicBezTo>
                  <a:cubicBezTo>
                    <a:pt x="423" y="1461"/>
                    <a:pt x="448" y="1459"/>
                    <a:pt x="473" y="1454"/>
                  </a:cubicBezTo>
                  <a:cubicBezTo>
                    <a:pt x="566" y="1436"/>
                    <a:pt x="658" y="1426"/>
                    <a:pt x="742" y="1408"/>
                  </a:cubicBezTo>
                  <a:cubicBezTo>
                    <a:pt x="853" y="1361"/>
                    <a:pt x="955" y="1287"/>
                    <a:pt x="1038" y="1195"/>
                  </a:cubicBezTo>
                  <a:cubicBezTo>
                    <a:pt x="1223" y="972"/>
                    <a:pt x="1298" y="676"/>
                    <a:pt x="1223" y="389"/>
                  </a:cubicBezTo>
                  <a:cubicBezTo>
                    <a:pt x="1177" y="176"/>
                    <a:pt x="1084" y="18"/>
                    <a:pt x="853" y="9"/>
                  </a:cubicBezTo>
                  <a:cubicBezTo>
                    <a:pt x="815" y="3"/>
                    <a:pt x="776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7426818" y="1267703"/>
              <a:ext cx="78784" cy="28614"/>
            </a:xfrm>
            <a:custGeom>
              <a:avLst/>
              <a:gdLst/>
              <a:ahLst/>
              <a:cxnLst/>
              <a:rect l="l" t="t" r="r" b="b"/>
              <a:pathLst>
                <a:path w="1641" h="596" extrusionOk="0">
                  <a:moveTo>
                    <a:pt x="362" y="0"/>
                  </a:moveTo>
                  <a:cubicBezTo>
                    <a:pt x="241" y="28"/>
                    <a:pt x="84" y="176"/>
                    <a:pt x="1" y="232"/>
                  </a:cubicBezTo>
                  <a:lnTo>
                    <a:pt x="130" y="315"/>
                  </a:lnTo>
                  <a:cubicBezTo>
                    <a:pt x="427" y="426"/>
                    <a:pt x="732" y="510"/>
                    <a:pt x="1047" y="574"/>
                  </a:cubicBezTo>
                  <a:cubicBezTo>
                    <a:pt x="1140" y="588"/>
                    <a:pt x="1235" y="595"/>
                    <a:pt x="1331" y="595"/>
                  </a:cubicBezTo>
                  <a:cubicBezTo>
                    <a:pt x="1427" y="595"/>
                    <a:pt x="1524" y="588"/>
                    <a:pt x="1622" y="574"/>
                  </a:cubicBezTo>
                  <a:cubicBezTo>
                    <a:pt x="1640" y="472"/>
                    <a:pt x="1464" y="408"/>
                    <a:pt x="1408" y="380"/>
                  </a:cubicBezTo>
                  <a:cubicBezTo>
                    <a:pt x="1297" y="315"/>
                    <a:pt x="1186" y="259"/>
                    <a:pt x="1075" y="204"/>
                  </a:cubicBezTo>
                  <a:cubicBezTo>
                    <a:pt x="899" y="121"/>
                    <a:pt x="723" y="9"/>
                    <a:pt x="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28"/>
          <p:cNvSpPr/>
          <p:nvPr/>
        </p:nvSpPr>
        <p:spPr>
          <a:xfrm>
            <a:off x="6903025" y="361864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28"/>
          <p:cNvSpPr/>
          <p:nvPr/>
        </p:nvSpPr>
        <p:spPr>
          <a:xfrm>
            <a:off x="6591397" y="428710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28"/>
          <p:cNvSpPr/>
          <p:nvPr/>
        </p:nvSpPr>
        <p:spPr>
          <a:xfrm>
            <a:off x="7984557" y="3857361"/>
            <a:ext cx="54270" cy="38801"/>
          </a:xfrm>
          <a:custGeom>
            <a:avLst/>
            <a:gdLst/>
            <a:ahLst/>
            <a:cxnLst/>
            <a:rect l="l" t="t" r="r" b="b"/>
            <a:pathLst>
              <a:path w="1056" h="755" extrusionOk="0">
                <a:moveTo>
                  <a:pt x="497" y="1"/>
                </a:moveTo>
                <a:cubicBezTo>
                  <a:pt x="300" y="1"/>
                  <a:pt x="31" y="91"/>
                  <a:pt x="0" y="282"/>
                </a:cubicBezTo>
                <a:cubicBezTo>
                  <a:pt x="0" y="365"/>
                  <a:pt x="28" y="439"/>
                  <a:pt x="83" y="495"/>
                </a:cubicBezTo>
                <a:cubicBezTo>
                  <a:pt x="148" y="606"/>
                  <a:pt x="259" y="625"/>
                  <a:pt x="380" y="671"/>
                </a:cubicBezTo>
                <a:lnTo>
                  <a:pt x="491" y="754"/>
                </a:lnTo>
                <a:cubicBezTo>
                  <a:pt x="648" y="727"/>
                  <a:pt x="880" y="717"/>
                  <a:pt x="982" y="588"/>
                </a:cubicBezTo>
                <a:cubicBezTo>
                  <a:pt x="1028" y="532"/>
                  <a:pt x="1047" y="467"/>
                  <a:pt x="1056" y="393"/>
                </a:cubicBezTo>
                <a:cubicBezTo>
                  <a:pt x="1028" y="189"/>
                  <a:pt x="806" y="60"/>
                  <a:pt x="611" y="13"/>
                </a:cubicBezTo>
                <a:cubicBezTo>
                  <a:pt x="579" y="5"/>
                  <a:pt x="540" y="1"/>
                  <a:pt x="497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28"/>
          <p:cNvSpPr/>
          <p:nvPr/>
        </p:nvSpPr>
        <p:spPr>
          <a:xfrm>
            <a:off x="7695000" y="3306647"/>
            <a:ext cx="156100" cy="113750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28"/>
          <p:cNvSpPr/>
          <p:nvPr/>
        </p:nvSpPr>
        <p:spPr>
          <a:xfrm>
            <a:off x="2218350" y="39377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28"/>
          <p:cNvSpPr/>
          <p:nvPr/>
        </p:nvSpPr>
        <p:spPr>
          <a:xfrm>
            <a:off x="2702713" y="4367285"/>
            <a:ext cx="156100" cy="113750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28"/>
          <p:cNvSpPr/>
          <p:nvPr/>
        </p:nvSpPr>
        <p:spPr>
          <a:xfrm flipH="1">
            <a:off x="7943405" y="3832364"/>
            <a:ext cx="95425" cy="88764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28"/>
          <p:cNvSpPr/>
          <p:nvPr/>
        </p:nvSpPr>
        <p:spPr>
          <a:xfrm flipH="1">
            <a:off x="8336684" y="4174162"/>
            <a:ext cx="80437" cy="60706"/>
          </a:xfrm>
          <a:custGeom>
            <a:avLst/>
            <a:gdLst/>
            <a:ahLst/>
            <a:cxnLst/>
            <a:rect l="l" t="t" r="r" b="b"/>
            <a:pathLst>
              <a:path w="1594" h="1203" extrusionOk="0">
                <a:moveTo>
                  <a:pt x="895" y="0"/>
                </a:moveTo>
                <a:cubicBezTo>
                  <a:pt x="795" y="0"/>
                  <a:pt x="696" y="21"/>
                  <a:pt x="603" y="63"/>
                </a:cubicBezTo>
                <a:cubicBezTo>
                  <a:pt x="399" y="146"/>
                  <a:pt x="158" y="304"/>
                  <a:pt x="84" y="507"/>
                </a:cubicBezTo>
                <a:cubicBezTo>
                  <a:pt x="1" y="711"/>
                  <a:pt x="130" y="832"/>
                  <a:pt x="279" y="952"/>
                </a:cubicBezTo>
                <a:cubicBezTo>
                  <a:pt x="362" y="1017"/>
                  <a:pt x="455" y="1082"/>
                  <a:pt x="547" y="1146"/>
                </a:cubicBezTo>
                <a:cubicBezTo>
                  <a:pt x="649" y="1184"/>
                  <a:pt x="760" y="1202"/>
                  <a:pt x="871" y="1202"/>
                </a:cubicBezTo>
                <a:cubicBezTo>
                  <a:pt x="1020" y="1119"/>
                  <a:pt x="1168" y="1054"/>
                  <a:pt x="1288" y="971"/>
                </a:cubicBezTo>
                <a:cubicBezTo>
                  <a:pt x="1381" y="924"/>
                  <a:pt x="1511" y="878"/>
                  <a:pt x="1529" y="757"/>
                </a:cubicBezTo>
                <a:cubicBezTo>
                  <a:pt x="1594" y="498"/>
                  <a:pt x="1409" y="192"/>
                  <a:pt x="1186" y="63"/>
                </a:cubicBezTo>
                <a:cubicBezTo>
                  <a:pt x="1094" y="21"/>
                  <a:pt x="994" y="0"/>
                  <a:pt x="895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28"/>
          <p:cNvSpPr/>
          <p:nvPr/>
        </p:nvSpPr>
        <p:spPr>
          <a:xfrm>
            <a:off x="7299325" y="12130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4205100" y="0"/>
            <a:ext cx="4938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5437150" y="463200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13100" y="2053950"/>
            <a:ext cx="25785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2" hasCustomPrompt="1"/>
          </p:nvPr>
        </p:nvSpPr>
        <p:spPr>
          <a:xfrm>
            <a:off x="4617350" y="798550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r>
              <a:t>xx%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3"/>
          </p:nvPr>
        </p:nvSpPr>
        <p:spPr>
          <a:xfrm>
            <a:off x="5437150" y="817700"/>
            <a:ext cx="28071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4" hasCustomPrompt="1"/>
          </p:nvPr>
        </p:nvSpPr>
        <p:spPr>
          <a:xfrm>
            <a:off x="4617350" y="1839042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r>
              <a:t>xx%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5" hasCustomPrompt="1"/>
          </p:nvPr>
        </p:nvSpPr>
        <p:spPr>
          <a:xfrm>
            <a:off x="4617350" y="2880733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r>
              <a:t>xx%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6" hasCustomPrompt="1"/>
          </p:nvPr>
        </p:nvSpPr>
        <p:spPr>
          <a:xfrm>
            <a:off x="4617350" y="392242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r>
              <a:t>xx%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7"/>
          </p:nvPr>
        </p:nvSpPr>
        <p:spPr>
          <a:xfrm>
            <a:off x="5437150" y="1503692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8"/>
          </p:nvPr>
        </p:nvSpPr>
        <p:spPr>
          <a:xfrm>
            <a:off x="5437150" y="1860292"/>
            <a:ext cx="28071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9"/>
          </p:nvPr>
        </p:nvSpPr>
        <p:spPr>
          <a:xfrm>
            <a:off x="5437150" y="2545383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3"/>
          </p:nvPr>
        </p:nvSpPr>
        <p:spPr>
          <a:xfrm>
            <a:off x="5437150" y="2901983"/>
            <a:ext cx="28071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4"/>
          </p:nvPr>
        </p:nvSpPr>
        <p:spPr>
          <a:xfrm>
            <a:off x="5437150" y="3587075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5"/>
          </p:nvPr>
        </p:nvSpPr>
        <p:spPr>
          <a:xfrm>
            <a:off x="5437150" y="3943675"/>
            <a:ext cx="28071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36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5548052" y="3937797"/>
            <a:ext cx="2788613" cy="1256557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title" hasCustomPrompt="1"/>
          </p:nvPr>
        </p:nvSpPr>
        <p:spPr>
          <a:xfrm flipH="1">
            <a:off x="3743925" y="1029588"/>
            <a:ext cx="1656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/>
          </p:nvPr>
        </p:nvSpPr>
        <p:spPr>
          <a:xfrm>
            <a:off x="2784225" y="2596813"/>
            <a:ext cx="3575400" cy="10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ubTitle" idx="1"/>
          </p:nvPr>
        </p:nvSpPr>
        <p:spPr>
          <a:xfrm>
            <a:off x="2964525" y="3656709"/>
            <a:ext cx="3214800" cy="7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2350106" y="2684973"/>
            <a:ext cx="2136429" cy="596910"/>
          </a:xfrm>
          <a:custGeom>
            <a:avLst/>
            <a:gdLst/>
            <a:ahLst/>
            <a:cxnLst/>
            <a:rect l="l" t="t" r="r" b="b"/>
            <a:pathLst>
              <a:path w="55262" h="15440" extrusionOk="0">
                <a:moveTo>
                  <a:pt x="39472" y="1"/>
                </a:moveTo>
                <a:cubicBezTo>
                  <a:pt x="38436" y="1"/>
                  <a:pt x="37395" y="155"/>
                  <a:pt x="36430" y="425"/>
                </a:cubicBezTo>
                <a:cubicBezTo>
                  <a:pt x="34810" y="879"/>
                  <a:pt x="32457" y="1750"/>
                  <a:pt x="31503" y="3250"/>
                </a:cubicBezTo>
                <a:cubicBezTo>
                  <a:pt x="31049" y="3963"/>
                  <a:pt x="30827" y="4862"/>
                  <a:pt x="31151" y="5658"/>
                </a:cubicBezTo>
                <a:cubicBezTo>
                  <a:pt x="31336" y="6094"/>
                  <a:pt x="31670" y="6464"/>
                  <a:pt x="31836" y="6909"/>
                </a:cubicBezTo>
                <a:cubicBezTo>
                  <a:pt x="31987" y="7306"/>
                  <a:pt x="31861" y="7363"/>
                  <a:pt x="31650" y="7363"/>
                </a:cubicBezTo>
                <a:cubicBezTo>
                  <a:pt x="31565" y="7363"/>
                  <a:pt x="31466" y="7353"/>
                  <a:pt x="31365" y="7353"/>
                </a:cubicBezTo>
                <a:cubicBezTo>
                  <a:pt x="31226" y="7353"/>
                  <a:pt x="31085" y="7371"/>
                  <a:pt x="30975" y="7455"/>
                </a:cubicBezTo>
                <a:cubicBezTo>
                  <a:pt x="30734" y="7641"/>
                  <a:pt x="30549" y="8511"/>
                  <a:pt x="30623" y="8808"/>
                </a:cubicBezTo>
                <a:cubicBezTo>
                  <a:pt x="29867" y="8133"/>
                  <a:pt x="29094" y="7537"/>
                  <a:pt x="28041" y="7537"/>
                </a:cubicBezTo>
                <a:cubicBezTo>
                  <a:pt x="28010" y="7537"/>
                  <a:pt x="27978" y="7538"/>
                  <a:pt x="27946" y="7539"/>
                </a:cubicBezTo>
                <a:cubicBezTo>
                  <a:pt x="26445" y="7594"/>
                  <a:pt x="25491" y="8817"/>
                  <a:pt x="24750" y="9984"/>
                </a:cubicBezTo>
                <a:cubicBezTo>
                  <a:pt x="24556" y="9919"/>
                  <a:pt x="24463" y="9641"/>
                  <a:pt x="24232" y="9521"/>
                </a:cubicBezTo>
                <a:cubicBezTo>
                  <a:pt x="24064" y="9441"/>
                  <a:pt x="23887" y="9423"/>
                  <a:pt x="23701" y="9423"/>
                </a:cubicBezTo>
                <a:cubicBezTo>
                  <a:pt x="23629" y="9423"/>
                  <a:pt x="23556" y="9426"/>
                  <a:pt x="23481" y="9428"/>
                </a:cubicBezTo>
                <a:cubicBezTo>
                  <a:pt x="22870" y="9456"/>
                  <a:pt x="22555" y="9910"/>
                  <a:pt x="22157" y="10308"/>
                </a:cubicBezTo>
                <a:lnTo>
                  <a:pt x="22157" y="10308"/>
                </a:lnTo>
                <a:cubicBezTo>
                  <a:pt x="22222" y="8984"/>
                  <a:pt x="21694" y="7613"/>
                  <a:pt x="20832" y="6603"/>
                </a:cubicBezTo>
                <a:cubicBezTo>
                  <a:pt x="19793" y="5384"/>
                  <a:pt x="18241" y="4779"/>
                  <a:pt x="16689" y="4779"/>
                </a:cubicBezTo>
                <a:cubicBezTo>
                  <a:pt x="15033" y="4779"/>
                  <a:pt x="13376" y="5467"/>
                  <a:pt x="12339" y="6835"/>
                </a:cubicBezTo>
                <a:cubicBezTo>
                  <a:pt x="11820" y="7520"/>
                  <a:pt x="11412" y="8289"/>
                  <a:pt x="11107" y="9104"/>
                </a:cubicBezTo>
                <a:cubicBezTo>
                  <a:pt x="10995" y="9428"/>
                  <a:pt x="11005" y="9817"/>
                  <a:pt x="10912" y="10123"/>
                </a:cubicBezTo>
                <a:cubicBezTo>
                  <a:pt x="10868" y="10270"/>
                  <a:pt x="10787" y="10318"/>
                  <a:pt x="10684" y="10318"/>
                </a:cubicBezTo>
                <a:cubicBezTo>
                  <a:pt x="10481" y="10318"/>
                  <a:pt x="10194" y="10129"/>
                  <a:pt x="9949" y="10123"/>
                </a:cubicBezTo>
                <a:cubicBezTo>
                  <a:pt x="9911" y="10121"/>
                  <a:pt x="9873" y="10120"/>
                  <a:pt x="9836" y="10120"/>
                </a:cubicBezTo>
                <a:cubicBezTo>
                  <a:pt x="9341" y="10120"/>
                  <a:pt x="8881" y="10294"/>
                  <a:pt x="8596" y="10716"/>
                </a:cubicBezTo>
                <a:cubicBezTo>
                  <a:pt x="8201" y="10534"/>
                  <a:pt x="7823" y="10392"/>
                  <a:pt x="7466" y="10392"/>
                </a:cubicBezTo>
                <a:cubicBezTo>
                  <a:pt x="7078" y="10392"/>
                  <a:pt x="6715" y="10559"/>
                  <a:pt x="6383" y="11021"/>
                </a:cubicBezTo>
                <a:cubicBezTo>
                  <a:pt x="6123" y="11383"/>
                  <a:pt x="5994" y="11818"/>
                  <a:pt x="6031" y="12263"/>
                </a:cubicBezTo>
                <a:cubicBezTo>
                  <a:pt x="6068" y="12763"/>
                  <a:pt x="6466" y="13235"/>
                  <a:pt x="6392" y="13745"/>
                </a:cubicBezTo>
                <a:cubicBezTo>
                  <a:pt x="6381" y="13745"/>
                  <a:pt x="6370" y="13746"/>
                  <a:pt x="6360" y="13746"/>
                </a:cubicBezTo>
                <a:cubicBezTo>
                  <a:pt x="6052" y="13746"/>
                  <a:pt x="5886" y="13381"/>
                  <a:pt x="5566" y="13381"/>
                </a:cubicBezTo>
                <a:cubicBezTo>
                  <a:pt x="5551" y="13381"/>
                  <a:pt x="5536" y="13382"/>
                  <a:pt x="5521" y="13383"/>
                </a:cubicBezTo>
                <a:cubicBezTo>
                  <a:pt x="5104" y="13430"/>
                  <a:pt x="4780" y="13976"/>
                  <a:pt x="4669" y="14319"/>
                </a:cubicBezTo>
                <a:cubicBezTo>
                  <a:pt x="4539" y="14263"/>
                  <a:pt x="4484" y="14152"/>
                  <a:pt x="4521" y="13976"/>
                </a:cubicBezTo>
                <a:cubicBezTo>
                  <a:pt x="4428" y="13633"/>
                  <a:pt x="4215" y="13328"/>
                  <a:pt x="3928" y="13133"/>
                </a:cubicBezTo>
                <a:cubicBezTo>
                  <a:pt x="3515" y="12769"/>
                  <a:pt x="2854" y="12376"/>
                  <a:pt x="2249" y="12376"/>
                </a:cubicBezTo>
                <a:cubicBezTo>
                  <a:pt x="2162" y="12376"/>
                  <a:pt x="2076" y="12384"/>
                  <a:pt x="1992" y="12401"/>
                </a:cubicBezTo>
                <a:cubicBezTo>
                  <a:pt x="1085" y="12596"/>
                  <a:pt x="658" y="13615"/>
                  <a:pt x="362" y="14384"/>
                </a:cubicBezTo>
                <a:cubicBezTo>
                  <a:pt x="1" y="15338"/>
                  <a:pt x="112" y="15440"/>
                  <a:pt x="112" y="15440"/>
                </a:cubicBezTo>
                <a:lnTo>
                  <a:pt x="54428" y="15440"/>
                </a:lnTo>
                <a:cubicBezTo>
                  <a:pt x="54594" y="15440"/>
                  <a:pt x="55095" y="15291"/>
                  <a:pt x="55178" y="15143"/>
                </a:cubicBezTo>
                <a:cubicBezTo>
                  <a:pt x="55261" y="14967"/>
                  <a:pt x="55057" y="14949"/>
                  <a:pt x="55030" y="14847"/>
                </a:cubicBezTo>
                <a:cubicBezTo>
                  <a:pt x="54965" y="14560"/>
                  <a:pt x="54937" y="14263"/>
                  <a:pt x="54881" y="13967"/>
                </a:cubicBezTo>
                <a:cubicBezTo>
                  <a:pt x="54715" y="13226"/>
                  <a:pt x="54279" y="12624"/>
                  <a:pt x="53770" y="12087"/>
                </a:cubicBezTo>
                <a:cubicBezTo>
                  <a:pt x="53058" y="11333"/>
                  <a:pt x="52139" y="11017"/>
                  <a:pt x="51193" y="11017"/>
                </a:cubicBezTo>
                <a:cubicBezTo>
                  <a:pt x="50220" y="11017"/>
                  <a:pt x="49220" y="11352"/>
                  <a:pt x="48388" y="11892"/>
                </a:cubicBezTo>
                <a:cubicBezTo>
                  <a:pt x="47798" y="12276"/>
                  <a:pt x="47085" y="12994"/>
                  <a:pt x="46754" y="13729"/>
                </a:cubicBezTo>
                <a:lnTo>
                  <a:pt x="46754" y="13729"/>
                </a:lnTo>
                <a:cubicBezTo>
                  <a:pt x="46668" y="13371"/>
                  <a:pt x="46456" y="12958"/>
                  <a:pt x="46369" y="12855"/>
                </a:cubicBezTo>
                <a:cubicBezTo>
                  <a:pt x="45823" y="12216"/>
                  <a:pt x="45202" y="12420"/>
                  <a:pt x="44498" y="12216"/>
                </a:cubicBezTo>
                <a:cubicBezTo>
                  <a:pt x="44563" y="11966"/>
                  <a:pt x="44841" y="11799"/>
                  <a:pt x="44869" y="11503"/>
                </a:cubicBezTo>
                <a:cubicBezTo>
                  <a:pt x="44915" y="11142"/>
                  <a:pt x="44683" y="10799"/>
                  <a:pt x="44452" y="10558"/>
                </a:cubicBezTo>
                <a:cubicBezTo>
                  <a:pt x="44218" y="10318"/>
                  <a:pt x="43947" y="10223"/>
                  <a:pt x="43666" y="10223"/>
                </a:cubicBezTo>
                <a:cubicBezTo>
                  <a:pt x="43210" y="10223"/>
                  <a:pt x="42727" y="10473"/>
                  <a:pt x="42336" y="10761"/>
                </a:cubicBezTo>
                <a:lnTo>
                  <a:pt x="42336" y="10761"/>
                </a:lnTo>
                <a:cubicBezTo>
                  <a:pt x="42434" y="10635"/>
                  <a:pt x="42375" y="10478"/>
                  <a:pt x="42433" y="10299"/>
                </a:cubicBezTo>
                <a:cubicBezTo>
                  <a:pt x="42544" y="10067"/>
                  <a:pt x="42683" y="9854"/>
                  <a:pt x="42840" y="9660"/>
                </a:cubicBezTo>
                <a:cubicBezTo>
                  <a:pt x="43118" y="9317"/>
                  <a:pt x="43414" y="8993"/>
                  <a:pt x="43729" y="8687"/>
                </a:cubicBezTo>
                <a:cubicBezTo>
                  <a:pt x="44628" y="7752"/>
                  <a:pt x="45035" y="6316"/>
                  <a:pt x="45054" y="5029"/>
                </a:cubicBezTo>
                <a:cubicBezTo>
                  <a:pt x="45072" y="4204"/>
                  <a:pt x="45082" y="3371"/>
                  <a:pt x="44758" y="2593"/>
                </a:cubicBezTo>
                <a:cubicBezTo>
                  <a:pt x="44294" y="1462"/>
                  <a:pt x="43387" y="796"/>
                  <a:pt x="42257" y="425"/>
                </a:cubicBezTo>
                <a:cubicBezTo>
                  <a:pt x="41377" y="132"/>
                  <a:pt x="40427" y="1"/>
                  <a:pt x="39472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-458955" y="3857352"/>
            <a:ext cx="4322843" cy="1299869"/>
          </a:xfrm>
          <a:custGeom>
            <a:avLst/>
            <a:gdLst/>
            <a:ahLst/>
            <a:cxnLst/>
            <a:rect l="l" t="t" r="r" b="b"/>
            <a:pathLst>
              <a:path w="39701" h="11938" extrusionOk="0">
                <a:moveTo>
                  <a:pt x="1393" y="0"/>
                </a:moveTo>
                <a:cubicBezTo>
                  <a:pt x="906" y="0"/>
                  <a:pt x="360" y="387"/>
                  <a:pt x="0" y="551"/>
                </a:cubicBezTo>
                <a:lnTo>
                  <a:pt x="167" y="11869"/>
                </a:lnTo>
                <a:lnTo>
                  <a:pt x="39625" y="11906"/>
                </a:lnTo>
                <a:cubicBezTo>
                  <a:pt x="38949" y="11351"/>
                  <a:pt x="37402" y="10980"/>
                  <a:pt x="36587" y="10702"/>
                </a:cubicBezTo>
                <a:cubicBezTo>
                  <a:pt x="35808" y="10441"/>
                  <a:pt x="34952" y="10293"/>
                  <a:pt x="34103" y="10293"/>
                </a:cubicBezTo>
                <a:cubicBezTo>
                  <a:pt x="33540" y="10293"/>
                  <a:pt x="32979" y="10358"/>
                  <a:pt x="32447" y="10498"/>
                </a:cubicBezTo>
                <a:cubicBezTo>
                  <a:pt x="31947" y="10628"/>
                  <a:pt x="31530" y="10878"/>
                  <a:pt x="31095" y="11073"/>
                </a:cubicBezTo>
                <a:cubicBezTo>
                  <a:pt x="30993" y="10684"/>
                  <a:pt x="31104" y="10360"/>
                  <a:pt x="30678" y="10128"/>
                </a:cubicBezTo>
                <a:cubicBezTo>
                  <a:pt x="30600" y="10076"/>
                  <a:pt x="30513" y="10047"/>
                  <a:pt x="30423" y="10047"/>
                </a:cubicBezTo>
                <a:cubicBezTo>
                  <a:pt x="30385" y="10047"/>
                  <a:pt x="30346" y="10052"/>
                  <a:pt x="30307" y="10063"/>
                </a:cubicBezTo>
                <a:cubicBezTo>
                  <a:pt x="30231" y="10070"/>
                  <a:pt x="30139" y="10197"/>
                  <a:pt x="30023" y="10197"/>
                </a:cubicBezTo>
                <a:cubicBezTo>
                  <a:pt x="29984" y="10197"/>
                  <a:pt x="29944" y="10183"/>
                  <a:pt x="29900" y="10146"/>
                </a:cubicBezTo>
                <a:cubicBezTo>
                  <a:pt x="29807" y="10054"/>
                  <a:pt x="29909" y="9785"/>
                  <a:pt x="29853" y="9665"/>
                </a:cubicBezTo>
                <a:cubicBezTo>
                  <a:pt x="29789" y="9572"/>
                  <a:pt x="29714" y="9480"/>
                  <a:pt x="29622" y="9396"/>
                </a:cubicBezTo>
                <a:cubicBezTo>
                  <a:pt x="29561" y="9362"/>
                  <a:pt x="29493" y="9346"/>
                  <a:pt x="29423" y="9346"/>
                </a:cubicBezTo>
                <a:cubicBezTo>
                  <a:pt x="29077" y="9346"/>
                  <a:pt x="28668" y="9718"/>
                  <a:pt x="28668" y="10026"/>
                </a:cubicBezTo>
                <a:cubicBezTo>
                  <a:pt x="28464" y="9970"/>
                  <a:pt x="28584" y="9544"/>
                  <a:pt x="28575" y="9359"/>
                </a:cubicBezTo>
                <a:cubicBezTo>
                  <a:pt x="28510" y="8350"/>
                  <a:pt x="28242" y="7358"/>
                  <a:pt x="27797" y="6451"/>
                </a:cubicBezTo>
                <a:cubicBezTo>
                  <a:pt x="27112" y="5089"/>
                  <a:pt x="26260" y="4042"/>
                  <a:pt x="25018" y="3172"/>
                </a:cubicBezTo>
                <a:cubicBezTo>
                  <a:pt x="23481" y="2116"/>
                  <a:pt x="21665" y="1532"/>
                  <a:pt x="19804" y="1505"/>
                </a:cubicBezTo>
                <a:cubicBezTo>
                  <a:pt x="19773" y="1504"/>
                  <a:pt x="19743" y="1504"/>
                  <a:pt x="19713" y="1504"/>
                </a:cubicBezTo>
                <a:cubicBezTo>
                  <a:pt x="18547" y="1504"/>
                  <a:pt x="17190" y="1853"/>
                  <a:pt x="16432" y="2801"/>
                </a:cubicBezTo>
                <a:cubicBezTo>
                  <a:pt x="16108" y="3209"/>
                  <a:pt x="16024" y="3755"/>
                  <a:pt x="15932" y="4246"/>
                </a:cubicBezTo>
                <a:cubicBezTo>
                  <a:pt x="15793" y="5006"/>
                  <a:pt x="15747" y="5775"/>
                  <a:pt x="15802" y="6543"/>
                </a:cubicBezTo>
                <a:cubicBezTo>
                  <a:pt x="15885" y="7701"/>
                  <a:pt x="16006" y="8813"/>
                  <a:pt x="16432" y="9896"/>
                </a:cubicBezTo>
                <a:cubicBezTo>
                  <a:pt x="16562" y="10230"/>
                  <a:pt x="16571" y="10665"/>
                  <a:pt x="16867" y="10897"/>
                </a:cubicBezTo>
                <a:cubicBezTo>
                  <a:pt x="16571" y="10674"/>
                  <a:pt x="16395" y="10258"/>
                  <a:pt x="15997" y="10174"/>
                </a:cubicBezTo>
                <a:cubicBezTo>
                  <a:pt x="15973" y="10168"/>
                  <a:pt x="15950" y="10166"/>
                  <a:pt x="15927" y="10166"/>
                </a:cubicBezTo>
                <a:cubicBezTo>
                  <a:pt x="15750" y="10166"/>
                  <a:pt x="15581" y="10319"/>
                  <a:pt x="15440" y="10319"/>
                </a:cubicBezTo>
                <a:cubicBezTo>
                  <a:pt x="15424" y="10319"/>
                  <a:pt x="15409" y="10317"/>
                  <a:pt x="15395" y="10313"/>
                </a:cubicBezTo>
                <a:cubicBezTo>
                  <a:pt x="15246" y="10276"/>
                  <a:pt x="15219" y="10035"/>
                  <a:pt x="15172" y="9896"/>
                </a:cubicBezTo>
                <a:cubicBezTo>
                  <a:pt x="15059" y="9597"/>
                  <a:pt x="14861" y="9213"/>
                  <a:pt x="14504" y="9213"/>
                </a:cubicBezTo>
                <a:cubicBezTo>
                  <a:pt x="14452" y="9213"/>
                  <a:pt x="14397" y="9221"/>
                  <a:pt x="14339" y="9239"/>
                </a:cubicBezTo>
                <a:cubicBezTo>
                  <a:pt x="14181" y="9304"/>
                  <a:pt x="14033" y="9396"/>
                  <a:pt x="13885" y="9498"/>
                </a:cubicBezTo>
                <a:cubicBezTo>
                  <a:pt x="13718" y="9609"/>
                  <a:pt x="13607" y="9841"/>
                  <a:pt x="13449" y="9887"/>
                </a:cubicBezTo>
                <a:cubicBezTo>
                  <a:pt x="13412" y="9720"/>
                  <a:pt x="13403" y="9544"/>
                  <a:pt x="13422" y="9368"/>
                </a:cubicBezTo>
                <a:cubicBezTo>
                  <a:pt x="13440" y="9229"/>
                  <a:pt x="13505" y="9183"/>
                  <a:pt x="13533" y="9081"/>
                </a:cubicBezTo>
                <a:cubicBezTo>
                  <a:pt x="13625" y="8637"/>
                  <a:pt x="13477" y="8229"/>
                  <a:pt x="13403" y="7785"/>
                </a:cubicBezTo>
                <a:cubicBezTo>
                  <a:pt x="13190" y="6497"/>
                  <a:pt x="12532" y="5200"/>
                  <a:pt x="11847" y="4089"/>
                </a:cubicBezTo>
                <a:cubicBezTo>
                  <a:pt x="11430" y="3413"/>
                  <a:pt x="10847" y="2718"/>
                  <a:pt x="10143" y="2329"/>
                </a:cubicBezTo>
                <a:cubicBezTo>
                  <a:pt x="9383" y="1906"/>
                  <a:pt x="8585" y="1610"/>
                  <a:pt x="7756" y="1610"/>
                </a:cubicBezTo>
                <a:cubicBezTo>
                  <a:pt x="7423" y="1610"/>
                  <a:pt x="7086" y="1658"/>
                  <a:pt x="6743" y="1764"/>
                </a:cubicBezTo>
                <a:cubicBezTo>
                  <a:pt x="6391" y="1884"/>
                  <a:pt x="6067" y="2070"/>
                  <a:pt x="5789" y="2301"/>
                </a:cubicBezTo>
                <a:cubicBezTo>
                  <a:pt x="5632" y="2431"/>
                  <a:pt x="5502" y="2755"/>
                  <a:pt x="5298" y="2774"/>
                </a:cubicBezTo>
                <a:cubicBezTo>
                  <a:pt x="5280" y="2560"/>
                  <a:pt x="5113" y="2199"/>
                  <a:pt x="5002" y="1995"/>
                </a:cubicBezTo>
                <a:cubicBezTo>
                  <a:pt x="4891" y="1801"/>
                  <a:pt x="4780" y="1653"/>
                  <a:pt x="4548" y="1606"/>
                </a:cubicBezTo>
                <a:cubicBezTo>
                  <a:pt x="4469" y="1593"/>
                  <a:pt x="4391" y="1586"/>
                  <a:pt x="4313" y="1586"/>
                </a:cubicBezTo>
                <a:cubicBezTo>
                  <a:pt x="4235" y="1586"/>
                  <a:pt x="4159" y="1593"/>
                  <a:pt x="4085" y="1606"/>
                </a:cubicBezTo>
                <a:cubicBezTo>
                  <a:pt x="3992" y="1616"/>
                  <a:pt x="3844" y="1708"/>
                  <a:pt x="3789" y="1708"/>
                </a:cubicBezTo>
                <a:cubicBezTo>
                  <a:pt x="3766" y="1711"/>
                  <a:pt x="3745" y="1713"/>
                  <a:pt x="3725" y="1713"/>
                </a:cubicBezTo>
                <a:cubicBezTo>
                  <a:pt x="3486" y="1713"/>
                  <a:pt x="3443" y="1514"/>
                  <a:pt x="3298" y="1292"/>
                </a:cubicBezTo>
                <a:cubicBezTo>
                  <a:pt x="2973" y="801"/>
                  <a:pt x="2649" y="476"/>
                  <a:pt x="2140" y="254"/>
                </a:cubicBezTo>
                <a:cubicBezTo>
                  <a:pt x="1964" y="161"/>
                  <a:pt x="1779" y="87"/>
                  <a:pt x="1584" y="23"/>
                </a:cubicBezTo>
                <a:cubicBezTo>
                  <a:pt x="1522" y="7"/>
                  <a:pt x="1458" y="0"/>
                  <a:pt x="1393" y="0"/>
                </a:cubicBezTo>
                <a:close/>
                <a:moveTo>
                  <a:pt x="39616" y="11842"/>
                </a:moveTo>
                <a:cubicBezTo>
                  <a:pt x="39607" y="11842"/>
                  <a:pt x="39607" y="11859"/>
                  <a:pt x="39625" y="11906"/>
                </a:cubicBezTo>
                <a:cubicBezTo>
                  <a:pt x="39653" y="11929"/>
                  <a:pt x="39669" y="11938"/>
                  <a:pt x="39676" y="11938"/>
                </a:cubicBezTo>
                <a:cubicBezTo>
                  <a:pt x="39701" y="11938"/>
                  <a:pt x="39635" y="11842"/>
                  <a:pt x="39616" y="11842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>
            <a:off x="-1264899" y="3885550"/>
            <a:ext cx="2840052" cy="793500"/>
            <a:chOff x="6709575" y="3608950"/>
            <a:chExt cx="2840052" cy="793500"/>
          </a:xfrm>
        </p:grpSpPr>
        <p:sp>
          <p:nvSpPr>
            <p:cNvPr id="117" name="Google Shape;117;p3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3"/>
          <p:cNvSpPr/>
          <p:nvPr/>
        </p:nvSpPr>
        <p:spPr>
          <a:xfrm>
            <a:off x="9950750" y="36915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9414309" y="61480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10927159" y="53565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11021087" y="92520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 flipH="1">
            <a:off x="6846886" y="3921791"/>
            <a:ext cx="4903107" cy="1233052"/>
            <a:chOff x="4624250" y="2097578"/>
            <a:chExt cx="4686138" cy="1178488"/>
          </a:xfrm>
        </p:grpSpPr>
        <p:sp>
          <p:nvSpPr>
            <p:cNvPr id="159" name="Google Shape;159;p3"/>
            <p:cNvSpPr/>
            <p:nvPr/>
          </p:nvSpPr>
          <p:spPr>
            <a:xfrm>
              <a:off x="6637807" y="2100616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152479" y="2097578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694945" y="2753713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794890" y="2878067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74510" y="3025889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48714" y="2595520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559622" y="2613120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950212" y="2686350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7672243" y="2900592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158346" y="2827257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299044" y="2698188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048659" y="2861305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909009" y="3053023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7776692" y="3037622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28896" y="3033851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966210" y="3117033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806647" y="2941461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624250" y="3156424"/>
              <a:ext cx="4686138" cy="119642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567084" y="2880500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293182" y="2367402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675287" y="2528265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7147122" y="2695442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"/>
          <p:cNvSpPr/>
          <p:nvPr/>
        </p:nvSpPr>
        <p:spPr>
          <a:xfrm>
            <a:off x="8256997" y="364188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5156609" y="43580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3"/>
          <p:cNvGrpSpPr/>
          <p:nvPr/>
        </p:nvGrpSpPr>
        <p:grpSpPr>
          <a:xfrm>
            <a:off x="7222318" y="885296"/>
            <a:ext cx="4152249" cy="1160123"/>
            <a:chOff x="7222318" y="885296"/>
            <a:chExt cx="4152249" cy="1160123"/>
          </a:xfrm>
        </p:grpSpPr>
        <p:sp>
          <p:nvSpPr>
            <p:cNvPr id="184" name="Google Shape;184;p3"/>
            <p:cNvSpPr/>
            <p:nvPr/>
          </p:nvSpPr>
          <p:spPr>
            <a:xfrm flipH="1">
              <a:off x="7222318" y="885296"/>
              <a:ext cx="4152249" cy="1160123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7559909" y="139927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7702009" y="982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3"/>
          <p:cNvSpPr/>
          <p:nvPr/>
        </p:nvSpPr>
        <p:spPr>
          <a:xfrm>
            <a:off x="1038250" y="371334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1775682" y="3464074"/>
            <a:ext cx="54270" cy="38801"/>
          </a:xfrm>
          <a:custGeom>
            <a:avLst/>
            <a:gdLst/>
            <a:ahLst/>
            <a:cxnLst/>
            <a:rect l="l" t="t" r="r" b="b"/>
            <a:pathLst>
              <a:path w="1056" h="755" extrusionOk="0">
                <a:moveTo>
                  <a:pt x="497" y="1"/>
                </a:moveTo>
                <a:cubicBezTo>
                  <a:pt x="300" y="1"/>
                  <a:pt x="31" y="91"/>
                  <a:pt x="0" y="282"/>
                </a:cubicBezTo>
                <a:cubicBezTo>
                  <a:pt x="0" y="365"/>
                  <a:pt x="28" y="439"/>
                  <a:pt x="83" y="495"/>
                </a:cubicBezTo>
                <a:cubicBezTo>
                  <a:pt x="148" y="606"/>
                  <a:pt x="259" y="625"/>
                  <a:pt x="380" y="671"/>
                </a:cubicBezTo>
                <a:lnTo>
                  <a:pt x="491" y="754"/>
                </a:lnTo>
                <a:cubicBezTo>
                  <a:pt x="648" y="727"/>
                  <a:pt x="880" y="717"/>
                  <a:pt x="982" y="588"/>
                </a:cubicBezTo>
                <a:cubicBezTo>
                  <a:pt x="1028" y="532"/>
                  <a:pt x="1047" y="467"/>
                  <a:pt x="1056" y="393"/>
                </a:cubicBezTo>
                <a:cubicBezTo>
                  <a:pt x="1028" y="189"/>
                  <a:pt x="806" y="60"/>
                  <a:pt x="611" y="13"/>
                </a:cubicBezTo>
                <a:cubicBezTo>
                  <a:pt x="579" y="5"/>
                  <a:pt x="540" y="1"/>
                  <a:pt x="497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893975" y="4060397"/>
            <a:ext cx="156100" cy="113750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6903025" y="361864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6591397" y="428710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7984557" y="3857361"/>
            <a:ext cx="54270" cy="38801"/>
          </a:xfrm>
          <a:custGeom>
            <a:avLst/>
            <a:gdLst/>
            <a:ahLst/>
            <a:cxnLst/>
            <a:rect l="l" t="t" r="r" b="b"/>
            <a:pathLst>
              <a:path w="1056" h="755" extrusionOk="0">
                <a:moveTo>
                  <a:pt x="497" y="1"/>
                </a:moveTo>
                <a:cubicBezTo>
                  <a:pt x="300" y="1"/>
                  <a:pt x="31" y="91"/>
                  <a:pt x="0" y="282"/>
                </a:cubicBezTo>
                <a:cubicBezTo>
                  <a:pt x="0" y="365"/>
                  <a:pt x="28" y="439"/>
                  <a:pt x="83" y="495"/>
                </a:cubicBezTo>
                <a:cubicBezTo>
                  <a:pt x="148" y="606"/>
                  <a:pt x="259" y="625"/>
                  <a:pt x="380" y="671"/>
                </a:cubicBezTo>
                <a:lnTo>
                  <a:pt x="491" y="754"/>
                </a:lnTo>
                <a:cubicBezTo>
                  <a:pt x="648" y="727"/>
                  <a:pt x="880" y="717"/>
                  <a:pt x="982" y="588"/>
                </a:cubicBezTo>
                <a:cubicBezTo>
                  <a:pt x="1028" y="532"/>
                  <a:pt x="1047" y="467"/>
                  <a:pt x="1056" y="393"/>
                </a:cubicBezTo>
                <a:cubicBezTo>
                  <a:pt x="1028" y="189"/>
                  <a:pt x="806" y="60"/>
                  <a:pt x="611" y="13"/>
                </a:cubicBezTo>
                <a:cubicBezTo>
                  <a:pt x="579" y="5"/>
                  <a:pt x="540" y="1"/>
                  <a:pt x="497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7695000" y="3306647"/>
            <a:ext cx="156100" cy="113750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"/>
          <p:cNvSpPr/>
          <p:nvPr/>
        </p:nvSpPr>
        <p:spPr>
          <a:xfrm>
            <a:off x="2218350" y="39377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2484270" y="520113"/>
            <a:ext cx="63194" cy="46053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1967896" y="634303"/>
            <a:ext cx="114136" cy="106169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2702713" y="4367285"/>
            <a:ext cx="156100" cy="113750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1993373" y="426476"/>
            <a:ext cx="63194" cy="46053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"/>
          <p:cNvSpPr/>
          <p:nvPr/>
        </p:nvSpPr>
        <p:spPr>
          <a:xfrm flipH="1">
            <a:off x="7943405" y="3832364"/>
            <a:ext cx="95425" cy="88764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"/>
          <p:cNvSpPr/>
          <p:nvPr/>
        </p:nvSpPr>
        <p:spPr>
          <a:xfrm flipH="1">
            <a:off x="8336684" y="4174162"/>
            <a:ext cx="80437" cy="60706"/>
          </a:xfrm>
          <a:custGeom>
            <a:avLst/>
            <a:gdLst/>
            <a:ahLst/>
            <a:cxnLst/>
            <a:rect l="l" t="t" r="r" b="b"/>
            <a:pathLst>
              <a:path w="1594" h="1203" extrusionOk="0">
                <a:moveTo>
                  <a:pt x="895" y="0"/>
                </a:moveTo>
                <a:cubicBezTo>
                  <a:pt x="795" y="0"/>
                  <a:pt x="696" y="21"/>
                  <a:pt x="603" y="63"/>
                </a:cubicBezTo>
                <a:cubicBezTo>
                  <a:pt x="399" y="146"/>
                  <a:pt x="158" y="304"/>
                  <a:pt x="84" y="507"/>
                </a:cubicBezTo>
                <a:cubicBezTo>
                  <a:pt x="1" y="711"/>
                  <a:pt x="130" y="832"/>
                  <a:pt x="279" y="952"/>
                </a:cubicBezTo>
                <a:cubicBezTo>
                  <a:pt x="362" y="1017"/>
                  <a:pt x="455" y="1082"/>
                  <a:pt x="547" y="1146"/>
                </a:cubicBezTo>
                <a:cubicBezTo>
                  <a:pt x="649" y="1184"/>
                  <a:pt x="760" y="1202"/>
                  <a:pt x="871" y="1202"/>
                </a:cubicBezTo>
                <a:cubicBezTo>
                  <a:pt x="1020" y="1119"/>
                  <a:pt x="1168" y="1054"/>
                  <a:pt x="1288" y="971"/>
                </a:cubicBezTo>
                <a:cubicBezTo>
                  <a:pt x="1381" y="924"/>
                  <a:pt x="1511" y="878"/>
                  <a:pt x="1529" y="757"/>
                </a:cubicBezTo>
                <a:cubicBezTo>
                  <a:pt x="1594" y="498"/>
                  <a:pt x="1409" y="192"/>
                  <a:pt x="1186" y="63"/>
                </a:cubicBezTo>
                <a:cubicBezTo>
                  <a:pt x="1094" y="21"/>
                  <a:pt x="994" y="0"/>
                  <a:pt x="895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7299325" y="12130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3"/>
          <p:cNvGrpSpPr/>
          <p:nvPr/>
        </p:nvGrpSpPr>
        <p:grpSpPr>
          <a:xfrm>
            <a:off x="1096052" y="740465"/>
            <a:ext cx="1857828" cy="479496"/>
            <a:chOff x="6334200" y="978578"/>
            <a:chExt cx="1544073" cy="398517"/>
          </a:xfrm>
        </p:grpSpPr>
        <p:sp>
          <p:nvSpPr>
            <p:cNvPr id="203" name="Google Shape;203;p3"/>
            <p:cNvSpPr/>
            <p:nvPr/>
          </p:nvSpPr>
          <p:spPr>
            <a:xfrm>
              <a:off x="6342625" y="978578"/>
              <a:ext cx="1535648" cy="398517"/>
            </a:xfrm>
            <a:custGeom>
              <a:avLst/>
              <a:gdLst/>
              <a:ahLst/>
              <a:cxnLst/>
              <a:rect l="l" t="t" r="r" b="b"/>
              <a:pathLst>
                <a:path w="31986" h="8545" extrusionOk="0">
                  <a:moveTo>
                    <a:pt x="7475" y="0"/>
                  </a:moveTo>
                  <a:cubicBezTo>
                    <a:pt x="7324" y="0"/>
                    <a:pt x="7173" y="4"/>
                    <a:pt x="7022" y="12"/>
                  </a:cubicBezTo>
                  <a:cubicBezTo>
                    <a:pt x="6983" y="11"/>
                    <a:pt x="6943" y="11"/>
                    <a:pt x="6903" y="11"/>
                  </a:cubicBezTo>
                  <a:cubicBezTo>
                    <a:pt x="6148" y="11"/>
                    <a:pt x="5412" y="179"/>
                    <a:pt x="4735" y="522"/>
                  </a:cubicBezTo>
                  <a:cubicBezTo>
                    <a:pt x="4123" y="763"/>
                    <a:pt x="3595" y="1179"/>
                    <a:pt x="3197" y="1707"/>
                  </a:cubicBezTo>
                  <a:cubicBezTo>
                    <a:pt x="2799" y="2078"/>
                    <a:pt x="2521" y="2550"/>
                    <a:pt x="2400" y="3078"/>
                  </a:cubicBezTo>
                  <a:cubicBezTo>
                    <a:pt x="2252" y="3560"/>
                    <a:pt x="2187" y="4069"/>
                    <a:pt x="2215" y="4579"/>
                  </a:cubicBezTo>
                  <a:cubicBezTo>
                    <a:pt x="2206" y="5431"/>
                    <a:pt x="2308" y="6228"/>
                    <a:pt x="2697" y="6996"/>
                  </a:cubicBezTo>
                  <a:cubicBezTo>
                    <a:pt x="2821" y="7238"/>
                    <a:pt x="2952" y="7518"/>
                    <a:pt x="3184" y="7679"/>
                  </a:cubicBezTo>
                  <a:lnTo>
                    <a:pt x="3184" y="7679"/>
                  </a:lnTo>
                  <a:cubicBezTo>
                    <a:pt x="3067" y="7632"/>
                    <a:pt x="2929" y="7611"/>
                    <a:pt x="2784" y="7611"/>
                  </a:cubicBezTo>
                  <a:cubicBezTo>
                    <a:pt x="2334" y="7611"/>
                    <a:pt x="1815" y="7817"/>
                    <a:pt x="1632" y="8126"/>
                  </a:cubicBezTo>
                  <a:cubicBezTo>
                    <a:pt x="1524" y="8113"/>
                    <a:pt x="1416" y="8107"/>
                    <a:pt x="1309" y="8107"/>
                  </a:cubicBezTo>
                  <a:cubicBezTo>
                    <a:pt x="886" y="8107"/>
                    <a:pt x="471" y="8201"/>
                    <a:pt x="57" y="8312"/>
                  </a:cubicBezTo>
                  <a:cubicBezTo>
                    <a:pt x="0" y="8327"/>
                    <a:pt x="138" y="8336"/>
                    <a:pt x="369" y="8336"/>
                  </a:cubicBezTo>
                  <a:cubicBezTo>
                    <a:pt x="817" y="8336"/>
                    <a:pt x="1615" y="8305"/>
                    <a:pt x="2030" y="8237"/>
                  </a:cubicBezTo>
                  <a:cubicBezTo>
                    <a:pt x="2108" y="8226"/>
                    <a:pt x="2198" y="8222"/>
                    <a:pt x="2296" y="8222"/>
                  </a:cubicBezTo>
                  <a:cubicBezTo>
                    <a:pt x="2606" y="8222"/>
                    <a:pt x="2992" y="8269"/>
                    <a:pt x="3280" y="8312"/>
                  </a:cubicBezTo>
                  <a:lnTo>
                    <a:pt x="31892" y="8312"/>
                  </a:lnTo>
                  <a:cubicBezTo>
                    <a:pt x="31892" y="8452"/>
                    <a:pt x="31926" y="8544"/>
                    <a:pt x="31953" y="8544"/>
                  </a:cubicBezTo>
                  <a:cubicBezTo>
                    <a:pt x="31968" y="8544"/>
                    <a:pt x="31982" y="8513"/>
                    <a:pt x="31985" y="8441"/>
                  </a:cubicBezTo>
                  <a:cubicBezTo>
                    <a:pt x="31985" y="8173"/>
                    <a:pt x="31948" y="7765"/>
                    <a:pt x="31800" y="7534"/>
                  </a:cubicBezTo>
                  <a:cubicBezTo>
                    <a:pt x="31726" y="7395"/>
                    <a:pt x="31596" y="7293"/>
                    <a:pt x="31448" y="7246"/>
                  </a:cubicBezTo>
                  <a:cubicBezTo>
                    <a:pt x="31441" y="7246"/>
                    <a:pt x="31433" y="7246"/>
                    <a:pt x="31426" y="7246"/>
                  </a:cubicBezTo>
                  <a:cubicBezTo>
                    <a:pt x="31398" y="7246"/>
                    <a:pt x="31366" y="7249"/>
                    <a:pt x="31333" y="7256"/>
                  </a:cubicBezTo>
                  <a:lnTo>
                    <a:pt x="31333" y="7256"/>
                  </a:lnTo>
                  <a:cubicBezTo>
                    <a:pt x="31542" y="7000"/>
                    <a:pt x="31648" y="6531"/>
                    <a:pt x="31578" y="6292"/>
                  </a:cubicBezTo>
                  <a:cubicBezTo>
                    <a:pt x="31466" y="5903"/>
                    <a:pt x="31207" y="5598"/>
                    <a:pt x="30938" y="5301"/>
                  </a:cubicBezTo>
                  <a:cubicBezTo>
                    <a:pt x="30525" y="4830"/>
                    <a:pt x="29929" y="4563"/>
                    <a:pt x="29312" y="4563"/>
                  </a:cubicBezTo>
                  <a:cubicBezTo>
                    <a:pt x="29141" y="4563"/>
                    <a:pt x="28969" y="4583"/>
                    <a:pt x="28799" y="4625"/>
                  </a:cubicBezTo>
                  <a:cubicBezTo>
                    <a:pt x="27937" y="4810"/>
                    <a:pt x="27141" y="5422"/>
                    <a:pt x="26539" y="6033"/>
                  </a:cubicBezTo>
                  <a:cubicBezTo>
                    <a:pt x="26502" y="6068"/>
                    <a:pt x="26467" y="6104"/>
                    <a:pt x="26433" y="6140"/>
                  </a:cubicBezTo>
                  <a:lnTo>
                    <a:pt x="26433" y="6140"/>
                  </a:lnTo>
                  <a:cubicBezTo>
                    <a:pt x="26521" y="5936"/>
                    <a:pt x="26589" y="5724"/>
                    <a:pt x="26631" y="5505"/>
                  </a:cubicBezTo>
                  <a:cubicBezTo>
                    <a:pt x="26761" y="4912"/>
                    <a:pt x="26733" y="4292"/>
                    <a:pt x="26539" y="3717"/>
                  </a:cubicBezTo>
                  <a:cubicBezTo>
                    <a:pt x="26122" y="2430"/>
                    <a:pt x="25075" y="1226"/>
                    <a:pt x="23769" y="800"/>
                  </a:cubicBezTo>
                  <a:cubicBezTo>
                    <a:pt x="23473" y="679"/>
                    <a:pt x="23158" y="587"/>
                    <a:pt x="22843" y="513"/>
                  </a:cubicBezTo>
                  <a:cubicBezTo>
                    <a:pt x="22597" y="480"/>
                    <a:pt x="22350" y="464"/>
                    <a:pt x="22102" y="464"/>
                  </a:cubicBezTo>
                  <a:cubicBezTo>
                    <a:pt x="21854" y="464"/>
                    <a:pt x="21606" y="480"/>
                    <a:pt x="21361" y="513"/>
                  </a:cubicBezTo>
                  <a:cubicBezTo>
                    <a:pt x="20203" y="651"/>
                    <a:pt x="19129" y="1207"/>
                    <a:pt x="18351" y="2087"/>
                  </a:cubicBezTo>
                  <a:cubicBezTo>
                    <a:pt x="17554" y="2995"/>
                    <a:pt x="17072" y="4134"/>
                    <a:pt x="16980" y="5338"/>
                  </a:cubicBezTo>
                  <a:cubicBezTo>
                    <a:pt x="16925" y="5922"/>
                    <a:pt x="16906" y="6730"/>
                    <a:pt x="17144" y="7303"/>
                  </a:cubicBezTo>
                  <a:lnTo>
                    <a:pt x="17144" y="7303"/>
                  </a:lnTo>
                  <a:cubicBezTo>
                    <a:pt x="16905" y="6754"/>
                    <a:pt x="16360" y="6274"/>
                    <a:pt x="15743" y="6274"/>
                  </a:cubicBezTo>
                  <a:cubicBezTo>
                    <a:pt x="15696" y="6274"/>
                    <a:pt x="15648" y="6277"/>
                    <a:pt x="15600" y="6283"/>
                  </a:cubicBezTo>
                  <a:cubicBezTo>
                    <a:pt x="15266" y="6329"/>
                    <a:pt x="14960" y="6793"/>
                    <a:pt x="15044" y="7145"/>
                  </a:cubicBezTo>
                  <a:cubicBezTo>
                    <a:pt x="14952" y="6999"/>
                    <a:pt x="14639" y="6986"/>
                    <a:pt x="14434" y="6986"/>
                  </a:cubicBezTo>
                  <a:cubicBezTo>
                    <a:pt x="14390" y="6986"/>
                    <a:pt x="14352" y="6987"/>
                    <a:pt x="14321" y="6987"/>
                  </a:cubicBezTo>
                  <a:cubicBezTo>
                    <a:pt x="13951" y="7006"/>
                    <a:pt x="13691" y="7163"/>
                    <a:pt x="13367" y="7320"/>
                  </a:cubicBezTo>
                  <a:cubicBezTo>
                    <a:pt x="13608" y="6959"/>
                    <a:pt x="14738" y="6320"/>
                    <a:pt x="14071" y="5774"/>
                  </a:cubicBezTo>
                  <a:cubicBezTo>
                    <a:pt x="13940" y="5666"/>
                    <a:pt x="13794" y="5621"/>
                    <a:pt x="13644" y="5621"/>
                  </a:cubicBezTo>
                  <a:cubicBezTo>
                    <a:pt x="13390" y="5621"/>
                    <a:pt x="13125" y="5752"/>
                    <a:pt x="12903" y="5935"/>
                  </a:cubicBezTo>
                  <a:lnTo>
                    <a:pt x="12903" y="5935"/>
                  </a:lnTo>
                  <a:cubicBezTo>
                    <a:pt x="13136" y="5521"/>
                    <a:pt x="13246" y="5044"/>
                    <a:pt x="13210" y="4560"/>
                  </a:cubicBezTo>
                  <a:cubicBezTo>
                    <a:pt x="13164" y="3504"/>
                    <a:pt x="12404" y="2485"/>
                    <a:pt x="11737" y="1717"/>
                  </a:cubicBezTo>
                  <a:cubicBezTo>
                    <a:pt x="10628" y="464"/>
                    <a:pt x="9071" y="0"/>
                    <a:pt x="747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334200" y="1287300"/>
              <a:ext cx="1541821" cy="85724"/>
            </a:xfrm>
            <a:custGeom>
              <a:avLst/>
              <a:gdLst/>
              <a:ahLst/>
              <a:cxnLst/>
              <a:rect l="l" t="t" r="r" b="b"/>
              <a:pathLst>
                <a:path w="31818" h="1786" extrusionOk="0">
                  <a:moveTo>
                    <a:pt x="11198" y="0"/>
                  </a:moveTo>
                  <a:cubicBezTo>
                    <a:pt x="11053" y="0"/>
                    <a:pt x="10909" y="3"/>
                    <a:pt x="10764" y="9"/>
                  </a:cubicBezTo>
                  <a:cubicBezTo>
                    <a:pt x="9828" y="46"/>
                    <a:pt x="8911" y="185"/>
                    <a:pt x="8013" y="416"/>
                  </a:cubicBezTo>
                  <a:cubicBezTo>
                    <a:pt x="7087" y="648"/>
                    <a:pt x="6142" y="722"/>
                    <a:pt x="5206" y="843"/>
                  </a:cubicBezTo>
                  <a:cubicBezTo>
                    <a:pt x="4808" y="889"/>
                    <a:pt x="4410" y="972"/>
                    <a:pt x="4021" y="1046"/>
                  </a:cubicBezTo>
                  <a:cubicBezTo>
                    <a:pt x="3780" y="1093"/>
                    <a:pt x="3548" y="1157"/>
                    <a:pt x="3326" y="1241"/>
                  </a:cubicBezTo>
                  <a:cubicBezTo>
                    <a:pt x="3104" y="1306"/>
                    <a:pt x="2900" y="1324"/>
                    <a:pt x="2687" y="1417"/>
                  </a:cubicBezTo>
                  <a:cubicBezTo>
                    <a:pt x="2465" y="1491"/>
                    <a:pt x="2233" y="1546"/>
                    <a:pt x="1992" y="1584"/>
                  </a:cubicBezTo>
                  <a:cubicBezTo>
                    <a:pt x="1751" y="1630"/>
                    <a:pt x="1511" y="1648"/>
                    <a:pt x="1261" y="1648"/>
                  </a:cubicBezTo>
                  <a:cubicBezTo>
                    <a:pt x="1103" y="1648"/>
                    <a:pt x="973" y="1695"/>
                    <a:pt x="807" y="1704"/>
                  </a:cubicBezTo>
                  <a:cubicBezTo>
                    <a:pt x="733" y="1713"/>
                    <a:pt x="650" y="1741"/>
                    <a:pt x="576" y="1769"/>
                  </a:cubicBezTo>
                  <a:lnTo>
                    <a:pt x="576" y="1769"/>
                  </a:lnTo>
                  <a:lnTo>
                    <a:pt x="31818" y="1760"/>
                  </a:lnTo>
                  <a:cubicBezTo>
                    <a:pt x="31790" y="1658"/>
                    <a:pt x="31651" y="1584"/>
                    <a:pt x="31568" y="1546"/>
                  </a:cubicBezTo>
                  <a:cubicBezTo>
                    <a:pt x="31512" y="1519"/>
                    <a:pt x="31475" y="1482"/>
                    <a:pt x="31419" y="1454"/>
                  </a:cubicBezTo>
                  <a:cubicBezTo>
                    <a:pt x="31364" y="1426"/>
                    <a:pt x="31299" y="1398"/>
                    <a:pt x="31234" y="1380"/>
                  </a:cubicBezTo>
                  <a:cubicBezTo>
                    <a:pt x="31067" y="1306"/>
                    <a:pt x="30929" y="1157"/>
                    <a:pt x="30780" y="1074"/>
                  </a:cubicBezTo>
                  <a:cubicBezTo>
                    <a:pt x="30623" y="991"/>
                    <a:pt x="30475" y="907"/>
                    <a:pt x="30326" y="824"/>
                  </a:cubicBezTo>
                  <a:cubicBezTo>
                    <a:pt x="29836" y="583"/>
                    <a:pt x="29243" y="546"/>
                    <a:pt x="28715" y="416"/>
                  </a:cubicBezTo>
                  <a:cubicBezTo>
                    <a:pt x="28011" y="240"/>
                    <a:pt x="27279" y="240"/>
                    <a:pt x="26557" y="194"/>
                  </a:cubicBezTo>
                  <a:cubicBezTo>
                    <a:pt x="26264" y="176"/>
                    <a:pt x="25972" y="171"/>
                    <a:pt x="25680" y="171"/>
                  </a:cubicBezTo>
                  <a:cubicBezTo>
                    <a:pt x="25213" y="171"/>
                    <a:pt x="24745" y="185"/>
                    <a:pt x="24278" y="185"/>
                  </a:cubicBezTo>
                  <a:cubicBezTo>
                    <a:pt x="24224" y="184"/>
                    <a:pt x="24169" y="184"/>
                    <a:pt x="24115" y="184"/>
                  </a:cubicBezTo>
                  <a:cubicBezTo>
                    <a:pt x="23354" y="184"/>
                    <a:pt x="22593" y="240"/>
                    <a:pt x="21833" y="240"/>
                  </a:cubicBezTo>
                  <a:cubicBezTo>
                    <a:pt x="21129" y="240"/>
                    <a:pt x="20406" y="315"/>
                    <a:pt x="19702" y="370"/>
                  </a:cubicBezTo>
                  <a:cubicBezTo>
                    <a:pt x="19137" y="426"/>
                    <a:pt x="18535" y="416"/>
                    <a:pt x="17998" y="592"/>
                  </a:cubicBezTo>
                  <a:cubicBezTo>
                    <a:pt x="17757" y="676"/>
                    <a:pt x="17470" y="694"/>
                    <a:pt x="17248" y="815"/>
                  </a:cubicBezTo>
                  <a:cubicBezTo>
                    <a:pt x="17155" y="870"/>
                    <a:pt x="17053" y="917"/>
                    <a:pt x="16961" y="954"/>
                  </a:cubicBezTo>
                  <a:cubicBezTo>
                    <a:pt x="16860" y="990"/>
                    <a:pt x="16760" y="1003"/>
                    <a:pt x="16663" y="1003"/>
                  </a:cubicBezTo>
                  <a:cubicBezTo>
                    <a:pt x="16635" y="1003"/>
                    <a:pt x="16608" y="1002"/>
                    <a:pt x="16581" y="1000"/>
                  </a:cubicBezTo>
                  <a:lnTo>
                    <a:pt x="16164" y="1000"/>
                  </a:lnTo>
                  <a:cubicBezTo>
                    <a:pt x="15979" y="1000"/>
                    <a:pt x="15849" y="1065"/>
                    <a:pt x="15673" y="1065"/>
                  </a:cubicBezTo>
                  <a:cubicBezTo>
                    <a:pt x="15494" y="1065"/>
                    <a:pt x="15307" y="1073"/>
                    <a:pt x="15122" y="1073"/>
                  </a:cubicBezTo>
                  <a:cubicBezTo>
                    <a:pt x="15030" y="1073"/>
                    <a:pt x="14938" y="1071"/>
                    <a:pt x="14849" y="1065"/>
                  </a:cubicBezTo>
                  <a:cubicBezTo>
                    <a:pt x="14710" y="1046"/>
                    <a:pt x="14580" y="1000"/>
                    <a:pt x="14432" y="1000"/>
                  </a:cubicBezTo>
                  <a:cubicBezTo>
                    <a:pt x="14395" y="997"/>
                    <a:pt x="14357" y="996"/>
                    <a:pt x="14318" y="996"/>
                  </a:cubicBezTo>
                  <a:cubicBezTo>
                    <a:pt x="14242" y="996"/>
                    <a:pt x="14163" y="1000"/>
                    <a:pt x="14089" y="1000"/>
                  </a:cubicBezTo>
                  <a:cubicBezTo>
                    <a:pt x="13858" y="1000"/>
                    <a:pt x="13654" y="935"/>
                    <a:pt x="13422" y="935"/>
                  </a:cubicBezTo>
                  <a:cubicBezTo>
                    <a:pt x="13377" y="935"/>
                    <a:pt x="13326" y="942"/>
                    <a:pt x="13278" y="942"/>
                  </a:cubicBezTo>
                  <a:cubicBezTo>
                    <a:pt x="13218" y="942"/>
                    <a:pt x="13162" y="931"/>
                    <a:pt x="13126" y="880"/>
                  </a:cubicBezTo>
                  <a:cubicBezTo>
                    <a:pt x="13163" y="833"/>
                    <a:pt x="13219" y="843"/>
                    <a:pt x="13265" y="805"/>
                  </a:cubicBezTo>
                  <a:cubicBezTo>
                    <a:pt x="13302" y="768"/>
                    <a:pt x="13339" y="731"/>
                    <a:pt x="13376" y="694"/>
                  </a:cubicBezTo>
                  <a:cubicBezTo>
                    <a:pt x="13432" y="639"/>
                    <a:pt x="13543" y="537"/>
                    <a:pt x="13552" y="463"/>
                  </a:cubicBezTo>
                  <a:cubicBezTo>
                    <a:pt x="13608" y="55"/>
                    <a:pt x="13061" y="166"/>
                    <a:pt x="12820" y="129"/>
                  </a:cubicBezTo>
                  <a:cubicBezTo>
                    <a:pt x="12279" y="42"/>
                    <a:pt x="11739" y="0"/>
                    <a:pt x="11198" y="0"/>
                  </a:cubicBezTo>
                  <a:close/>
                  <a:moveTo>
                    <a:pt x="576" y="1769"/>
                  </a:moveTo>
                  <a:lnTo>
                    <a:pt x="1" y="1769"/>
                  </a:lnTo>
                  <a:cubicBezTo>
                    <a:pt x="87" y="1769"/>
                    <a:pt x="248" y="1785"/>
                    <a:pt x="389" y="1785"/>
                  </a:cubicBezTo>
                  <a:cubicBezTo>
                    <a:pt x="460" y="1785"/>
                    <a:pt x="526" y="1781"/>
                    <a:pt x="575" y="1769"/>
                  </a:cubicBezTo>
                  <a:cubicBezTo>
                    <a:pt x="575" y="1769"/>
                    <a:pt x="575" y="1769"/>
                    <a:pt x="576" y="176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155134" y="1000145"/>
              <a:ext cx="461184" cy="310289"/>
            </a:xfrm>
            <a:custGeom>
              <a:avLst/>
              <a:gdLst/>
              <a:ahLst/>
              <a:cxnLst/>
              <a:rect l="l" t="t" r="r" b="b"/>
              <a:pathLst>
                <a:path w="9606" h="6463" extrusionOk="0">
                  <a:moveTo>
                    <a:pt x="5161" y="1"/>
                  </a:moveTo>
                  <a:cubicBezTo>
                    <a:pt x="4615" y="1"/>
                    <a:pt x="4054" y="136"/>
                    <a:pt x="3538" y="284"/>
                  </a:cubicBezTo>
                  <a:cubicBezTo>
                    <a:pt x="3233" y="377"/>
                    <a:pt x="2936" y="516"/>
                    <a:pt x="2686" y="710"/>
                  </a:cubicBezTo>
                  <a:cubicBezTo>
                    <a:pt x="2492" y="840"/>
                    <a:pt x="2307" y="979"/>
                    <a:pt x="2121" y="1127"/>
                  </a:cubicBezTo>
                  <a:cubicBezTo>
                    <a:pt x="1686" y="1479"/>
                    <a:pt x="1251" y="1859"/>
                    <a:pt x="954" y="2350"/>
                  </a:cubicBezTo>
                  <a:cubicBezTo>
                    <a:pt x="723" y="2767"/>
                    <a:pt x="389" y="3165"/>
                    <a:pt x="259" y="3628"/>
                  </a:cubicBezTo>
                  <a:cubicBezTo>
                    <a:pt x="195" y="3887"/>
                    <a:pt x="102" y="4156"/>
                    <a:pt x="56" y="4415"/>
                  </a:cubicBezTo>
                  <a:cubicBezTo>
                    <a:pt x="9" y="4684"/>
                    <a:pt x="0" y="4962"/>
                    <a:pt x="37" y="5230"/>
                  </a:cubicBezTo>
                  <a:cubicBezTo>
                    <a:pt x="46" y="5406"/>
                    <a:pt x="56" y="5582"/>
                    <a:pt x="46" y="5768"/>
                  </a:cubicBezTo>
                  <a:cubicBezTo>
                    <a:pt x="39" y="5957"/>
                    <a:pt x="62" y="6145"/>
                    <a:pt x="101" y="6334"/>
                  </a:cubicBezTo>
                  <a:lnTo>
                    <a:pt x="101" y="6334"/>
                  </a:lnTo>
                  <a:cubicBezTo>
                    <a:pt x="77" y="6142"/>
                    <a:pt x="174" y="6103"/>
                    <a:pt x="213" y="6064"/>
                  </a:cubicBezTo>
                  <a:cubicBezTo>
                    <a:pt x="269" y="6008"/>
                    <a:pt x="306" y="5953"/>
                    <a:pt x="352" y="5879"/>
                  </a:cubicBezTo>
                  <a:cubicBezTo>
                    <a:pt x="426" y="5749"/>
                    <a:pt x="491" y="5601"/>
                    <a:pt x="537" y="5443"/>
                  </a:cubicBezTo>
                  <a:cubicBezTo>
                    <a:pt x="769" y="4841"/>
                    <a:pt x="1408" y="4610"/>
                    <a:pt x="1992" y="4517"/>
                  </a:cubicBezTo>
                  <a:cubicBezTo>
                    <a:pt x="2199" y="4477"/>
                    <a:pt x="2407" y="4454"/>
                    <a:pt x="2614" y="4454"/>
                  </a:cubicBezTo>
                  <a:cubicBezTo>
                    <a:pt x="2740" y="4454"/>
                    <a:pt x="2866" y="4463"/>
                    <a:pt x="2992" y="4480"/>
                  </a:cubicBezTo>
                  <a:cubicBezTo>
                    <a:pt x="3242" y="4517"/>
                    <a:pt x="3492" y="4554"/>
                    <a:pt x="3733" y="4591"/>
                  </a:cubicBezTo>
                  <a:cubicBezTo>
                    <a:pt x="4298" y="4665"/>
                    <a:pt x="4882" y="4665"/>
                    <a:pt x="5437" y="4786"/>
                  </a:cubicBezTo>
                  <a:cubicBezTo>
                    <a:pt x="5780" y="4869"/>
                    <a:pt x="6104" y="5008"/>
                    <a:pt x="6401" y="5193"/>
                  </a:cubicBezTo>
                  <a:cubicBezTo>
                    <a:pt x="6660" y="5360"/>
                    <a:pt x="6938" y="5490"/>
                    <a:pt x="7225" y="5592"/>
                  </a:cubicBezTo>
                  <a:cubicBezTo>
                    <a:pt x="7545" y="5689"/>
                    <a:pt x="7883" y="5737"/>
                    <a:pt x="8220" y="5737"/>
                  </a:cubicBezTo>
                  <a:cubicBezTo>
                    <a:pt x="8361" y="5737"/>
                    <a:pt x="8502" y="5728"/>
                    <a:pt x="8642" y="5712"/>
                  </a:cubicBezTo>
                  <a:cubicBezTo>
                    <a:pt x="8929" y="5684"/>
                    <a:pt x="9179" y="5527"/>
                    <a:pt x="9328" y="5286"/>
                  </a:cubicBezTo>
                  <a:cubicBezTo>
                    <a:pt x="9531" y="4980"/>
                    <a:pt x="9550" y="4536"/>
                    <a:pt x="9596" y="4184"/>
                  </a:cubicBezTo>
                  <a:cubicBezTo>
                    <a:pt x="9605" y="4017"/>
                    <a:pt x="9587" y="3841"/>
                    <a:pt x="9559" y="3674"/>
                  </a:cubicBezTo>
                  <a:cubicBezTo>
                    <a:pt x="9550" y="3461"/>
                    <a:pt x="9504" y="3257"/>
                    <a:pt x="9429" y="3054"/>
                  </a:cubicBezTo>
                  <a:cubicBezTo>
                    <a:pt x="9365" y="2887"/>
                    <a:pt x="9290" y="2730"/>
                    <a:pt x="9207" y="2563"/>
                  </a:cubicBezTo>
                  <a:cubicBezTo>
                    <a:pt x="9114" y="2405"/>
                    <a:pt x="9003" y="2248"/>
                    <a:pt x="8892" y="2090"/>
                  </a:cubicBezTo>
                  <a:lnTo>
                    <a:pt x="8633" y="1674"/>
                  </a:lnTo>
                  <a:cubicBezTo>
                    <a:pt x="8485" y="1479"/>
                    <a:pt x="8318" y="1303"/>
                    <a:pt x="8114" y="1155"/>
                  </a:cubicBezTo>
                  <a:cubicBezTo>
                    <a:pt x="7716" y="840"/>
                    <a:pt x="7299" y="525"/>
                    <a:pt x="6817" y="349"/>
                  </a:cubicBezTo>
                  <a:cubicBezTo>
                    <a:pt x="6382" y="182"/>
                    <a:pt x="5928" y="71"/>
                    <a:pt x="5465" y="16"/>
                  </a:cubicBezTo>
                  <a:cubicBezTo>
                    <a:pt x="5365" y="5"/>
                    <a:pt x="5263" y="1"/>
                    <a:pt x="5161" y="1"/>
                  </a:cubicBezTo>
                  <a:close/>
                  <a:moveTo>
                    <a:pt x="101" y="6334"/>
                  </a:moveTo>
                  <a:cubicBezTo>
                    <a:pt x="106" y="6371"/>
                    <a:pt x="115" y="6413"/>
                    <a:pt x="130" y="6462"/>
                  </a:cubicBezTo>
                  <a:cubicBezTo>
                    <a:pt x="120" y="6420"/>
                    <a:pt x="110" y="6377"/>
                    <a:pt x="101" y="63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214281" y="1232512"/>
              <a:ext cx="200154" cy="62845"/>
            </a:xfrm>
            <a:custGeom>
              <a:avLst/>
              <a:gdLst/>
              <a:ahLst/>
              <a:cxnLst/>
              <a:rect l="l" t="t" r="r" b="b"/>
              <a:pathLst>
                <a:path w="4169" h="1309" extrusionOk="0">
                  <a:moveTo>
                    <a:pt x="1349" y="1"/>
                  </a:moveTo>
                  <a:cubicBezTo>
                    <a:pt x="1136" y="1"/>
                    <a:pt x="922" y="57"/>
                    <a:pt x="732" y="168"/>
                  </a:cubicBezTo>
                  <a:cubicBezTo>
                    <a:pt x="565" y="251"/>
                    <a:pt x="417" y="353"/>
                    <a:pt x="269" y="474"/>
                  </a:cubicBezTo>
                  <a:cubicBezTo>
                    <a:pt x="102" y="622"/>
                    <a:pt x="74" y="844"/>
                    <a:pt x="0" y="1048"/>
                  </a:cubicBezTo>
                  <a:cubicBezTo>
                    <a:pt x="380" y="1150"/>
                    <a:pt x="519" y="1233"/>
                    <a:pt x="685" y="1252"/>
                  </a:cubicBezTo>
                  <a:cubicBezTo>
                    <a:pt x="899" y="1289"/>
                    <a:pt x="1112" y="1307"/>
                    <a:pt x="1334" y="1307"/>
                  </a:cubicBezTo>
                  <a:cubicBezTo>
                    <a:pt x="1389" y="1308"/>
                    <a:pt x="1444" y="1309"/>
                    <a:pt x="1499" y="1309"/>
                  </a:cubicBezTo>
                  <a:cubicBezTo>
                    <a:pt x="2001" y="1309"/>
                    <a:pt x="2510" y="1270"/>
                    <a:pt x="3010" y="1187"/>
                  </a:cubicBezTo>
                  <a:cubicBezTo>
                    <a:pt x="3251" y="1150"/>
                    <a:pt x="3492" y="1067"/>
                    <a:pt x="3733" y="1002"/>
                  </a:cubicBezTo>
                  <a:cubicBezTo>
                    <a:pt x="3872" y="965"/>
                    <a:pt x="4048" y="909"/>
                    <a:pt x="4103" y="761"/>
                  </a:cubicBezTo>
                  <a:cubicBezTo>
                    <a:pt x="4168" y="585"/>
                    <a:pt x="3927" y="474"/>
                    <a:pt x="3788" y="409"/>
                  </a:cubicBezTo>
                  <a:cubicBezTo>
                    <a:pt x="3446" y="261"/>
                    <a:pt x="3020" y="224"/>
                    <a:pt x="2649" y="159"/>
                  </a:cubicBezTo>
                  <a:cubicBezTo>
                    <a:pt x="2306" y="94"/>
                    <a:pt x="1964" y="75"/>
                    <a:pt x="1612" y="29"/>
                  </a:cubicBezTo>
                  <a:cubicBezTo>
                    <a:pt x="1525" y="10"/>
                    <a:pt x="1437" y="1"/>
                    <a:pt x="1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98452" y="1194248"/>
              <a:ext cx="260646" cy="135436"/>
            </a:xfrm>
            <a:custGeom>
              <a:avLst/>
              <a:gdLst/>
              <a:ahLst/>
              <a:cxnLst/>
              <a:rect l="l" t="t" r="r" b="b"/>
              <a:pathLst>
                <a:path w="5429" h="2821" extrusionOk="0">
                  <a:moveTo>
                    <a:pt x="45" y="1870"/>
                  </a:moveTo>
                  <a:cubicBezTo>
                    <a:pt x="9" y="1870"/>
                    <a:pt x="1" y="1905"/>
                    <a:pt x="66" y="2067"/>
                  </a:cubicBezTo>
                  <a:cubicBezTo>
                    <a:pt x="74" y="2004"/>
                    <a:pt x="87" y="1942"/>
                    <a:pt x="105" y="1882"/>
                  </a:cubicBezTo>
                  <a:lnTo>
                    <a:pt x="105" y="1882"/>
                  </a:lnTo>
                  <a:cubicBezTo>
                    <a:pt x="104" y="1882"/>
                    <a:pt x="103" y="1882"/>
                    <a:pt x="103" y="1882"/>
                  </a:cubicBezTo>
                  <a:cubicBezTo>
                    <a:pt x="81" y="1877"/>
                    <a:pt x="60" y="1870"/>
                    <a:pt x="45" y="1870"/>
                  </a:cubicBezTo>
                  <a:close/>
                  <a:moveTo>
                    <a:pt x="3007" y="0"/>
                  </a:moveTo>
                  <a:cubicBezTo>
                    <a:pt x="2521" y="0"/>
                    <a:pt x="2044" y="161"/>
                    <a:pt x="1594" y="363"/>
                  </a:cubicBezTo>
                  <a:cubicBezTo>
                    <a:pt x="1233" y="548"/>
                    <a:pt x="909" y="798"/>
                    <a:pt x="649" y="1095"/>
                  </a:cubicBezTo>
                  <a:cubicBezTo>
                    <a:pt x="529" y="1234"/>
                    <a:pt x="427" y="1382"/>
                    <a:pt x="325" y="1530"/>
                  </a:cubicBezTo>
                  <a:cubicBezTo>
                    <a:pt x="297" y="1576"/>
                    <a:pt x="251" y="1623"/>
                    <a:pt x="205" y="1651"/>
                  </a:cubicBezTo>
                  <a:cubicBezTo>
                    <a:pt x="162" y="1725"/>
                    <a:pt x="129" y="1802"/>
                    <a:pt x="105" y="1882"/>
                  </a:cubicBezTo>
                  <a:lnTo>
                    <a:pt x="105" y="1882"/>
                  </a:lnTo>
                  <a:cubicBezTo>
                    <a:pt x="160" y="1882"/>
                    <a:pt x="215" y="1891"/>
                    <a:pt x="270" y="1891"/>
                  </a:cubicBezTo>
                  <a:cubicBezTo>
                    <a:pt x="362" y="1891"/>
                    <a:pt x="436" y="1938"/>
                    <a:pt x="529" y="1938"/>
                  </a:cubicBezTo>
                  <a:cubicBezTo>
                    <a:pt x="621" y="1938"/>
                    <a:pt x="714" y="1947"/>
                    <a:pt x="807" y="1965"/>
                  </a:cubicBezTo>
                  <a:cubicBezTo>
                    <a:pt x="877" y="1976"/>
                    <a:pt x="948" y="1981"/>
                    <a:pt x="1018" y="1981"/>
                  </a:cubicBezTo>
                  <a:cubicBezTo>
                    <a:pt x="1068" y="1981"/>
                    <a:pt x="1118" y="1979"/>
                    <a:pt x="1168" y="1975"/>
                  </a:cubicBezTo>
                  <a:cubicBezTo>
                    <a:pt x="1335" y="1975"/>
                    <a:pt x="1492" y="2012"/>
                    <a:pt x="1659" y="2021"/>
                  </a:cubicBezTo>
                  <a:cubicBezTo>
                    <a:pt x="2085" y="2049"/>
                    <a:pt x="2511" y="2114"/>
                    <a:pt x="2928" y="2197"/>
                  </a:cubicBezTo>
                  <a:cubicBezTo>
                    <a:pt x="3132" y="2243"/>
                    <a:pt x="3326" y="2243"/>
                    <a:pt x="3530" y="2290"/>
                  </a:cubicBezTo>
                  <a:cubicBezTo>
                    <a:pt x="3752" y="2354"/>
                    <a:pt x="3975" y="2438"/>
                    <a:pt x="4188" y="2540"/>
                  </a:cubicBezTo>
                  <a:cubicBezTo>
                    <a:pt x="4317" y="2595"/>
                    <a:pt x="4428" y="2660"/>
                    <a:pt x="4549" y="2725"/>
                  </a:cubicBezTo>
                  <a:cubicBezTo>
                    <a:pt x="4591" y="2750"/>
                    <a:pt x="4685" y="2820"/>
                    <a:pt x="4751" y="2820"/>
                  </a:cubicBezTo>
                  <a:cubicBezTo>
                    <a:pt x="4758" y="2820"/>
                    <a:pt x="4765" y="2819"/>
                    <a:pt x="4771" y="2818"/>
                  </a:cubicBezTo>
                  <a:cubicBezTo>
                    <a:pt x="4836" y="2799"/>
                    <a:pt x="4938" y="2642"/>
                    <a:pt x="4984" y="2595"/>
                  </a:cubicBezTo>
                  <a:cubicBezTo>
                    <a:pt x="5095" y="2466"/>
                    <a:pt x="5188" y="2327"/>
                    <a:pt x="5271" y="2169"/>
                  </a:cubicBezTo>
                  <a:cubicBezTo>
                    <a:pt x="5336" y="2058"/>
                    <a:pt x="5382" y="1928"/>
                    <a:pt x="5420" y="1799"/>
                  </a:cubicBezTo>
                  <a:cubicBezTo>
                    <a:pt x="5429" y="1706"/>
                    <a:pt x="5373" y="1632"/>
                    <a:pt x="5373" y="1539"/>
                  </a:cubicBezTo>
                  <a:cubicBezTo>
                    <a:pt x="5382" y="1336"/>
                    <a:pt x="5327" y="1141"/>
                    <a:pt x="5216" y="974"/>
                  </a:cubicBezTo>
                  <a:cubicBezTo>
                    <a:pt x="5049" y="743"/>
                    <a:pt x="4827" y="567"/>
                    <a:pt x="4577" y="465"/>
                  </a:cubicBezTo>
                  <a:cubicBezTo>
                    <a:pt x="4262" y="317"/>
                    <a:pt x="3947" y="196"/>
                    <a:pt x="3623" y="94"/>
                  </a:cubicBezTo>
                  <a:cubicBezTo>
                    <a:pt x="3417" y="29"/>
                    <a:pt x="3211" y="0"/>
                    <a:pt x="3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059500" y="1278265"/>
              <a:ext cx="100101" cy="58140"/>
            </a:xfrm>
            <a:custGeom>
              <a:avLst/>
              <a:gdLst/>
              <a:ahLst/>
              <a:cxnLst/>
              <a:rect l="l" t="t" r="r" b="b"/>
              <a:pathLst>
                <a:path w="2085" h="1211" extrusionOk="0">
                  <a:moveTo>
                    <a:pt x="586" y="0"/>
                  </a:moveTo>
                  <a:cubicBezTo>
                    <a:pt x="453" y="0"/>
                    <a:pt x="316" y="32"/>
                    <a:pt x="242" y="123"/>
                  </a:cubicBezTo>
                  <a:cubicBezTo>
                    <a:pt x="1" y="428"/>
                    <a:pt x="19" y="827"/>
                    <a:pt x="19" y="1197"/>
                  </a:cubicBezTo>
                  <a:cubicBezTo>
                    <a:pt x="202" y="1206"/>
                    <a:pt x="384" y="1210"/>
                    <a:pt x="565" y="1210"/>
                  </a:cubicBezTo>
                  <a:cubicBezTo>
                    <a:pt x="787" y="1210"/>
                    <a:pt x="1008" y="1203"/>
                    <a:pt x="1233" y="1188"/>
                  </a:cubicBezTo>
                  <a:cubicBezTo>
                    <a:pt x="1464" y="1188"/>
                    <a:pt x="1696" y="1142"/>
                    <a:pt x="1909" y="1049"/>
                  </a:cubicBezTo>
                  <a:cubicBezTo>
                    <a:pt x="1955" y="1021"/>
                    <a:pt x="1992" y="993"/>
                    <a:pt x="2029" y="956"/>
                  </a:cubicBezTo>
                  <a:cubicBezTo>
                    <a:pt x="2085" y="901"/>
                    <a:pt x="2075" y="910"/>
                    <a:pt x="2057" y="845"/>
                  </a:cubicBezTo>
                  <a:cubicBezTo>
                    <a:pt x="2020" y="716"/>
                    <a:pt x="1937" y="604"/>
                    <a:pt x="1816" y="540"/>
                  </a:cubicBezTo>
                  <a:cubicBezTo>
                    <a:pt x="1696" y="419"/>
                    <a:pt x="1557" y="317"/>
                    <a:pt x="1418" y="225"/>
                  </a:cubicBezTo>
                  <a:cubicBezTo>
                    <a:pt x="1223" y="141"/>
                    <a:pt x="1020" y="67"/>
                    <a:pt x="816" y="30"/>
                  </a:cubicBezTo>
                  <a:cubicBezTo>
                    <a:pt x="752" y="12"/>
                    <a:pt x="670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925650" y="1246771"/>
              <a:ext cx="88530" cy="44553"/>
            </a:xfrm>
            <a:custGeom>
              <a:avLst/>
              <a:gdLst/>
              <a:ahLst/>
              <a:cxnLst/>
              <a:rect l="l" t="t" r="r" b="b"/>
              <a:pathLst>
                <a:path w="1844" h="928" extrusionOk="0">
                  <a:moveTo>
                    <a:pt x="196" y="800"/>
                  </a:moveTo>
                  <a:cubicBezTo>
                    <a:pt x="131" y="809"/>
                    <a:pt x="66" y="823"/>
                    <a:pt x="1" y="844"/>
                  </a:cubicBezTo>
                  <a:lnTo>
                    <a:pt x="177" y="844"/>
                  </a:lnTo>
                  <a:cubicBezTo>
                    <a:pt x="183" y="829"/>
                    <a:pt x="189" y="814"/>
                    <a:pt x="196" y="800"/>
                  </a:cubicBezTo>
                  <a:close/>
                  <a:moveTo>
                    <a:pt x="1344" y="1"/>
                  </a:moveTo>
                  <a:cubicBezTo>
                    <a:pt x="1149" y="10"/>
                    <a:pt x="955" y="66"/>
                    <a:pt x="779" y="167"/>
                  </a:cubicBezTo>
                  <a:cubicBezTo>
                    <a:pt x="524" y="308"/>
                    <a:pt x="319" y="532"/>
                    <a:pt x="196" y="800"/>
                  </a:cubicBezTo>
                  <a:lnTo>
                    <a:pt x="196" y="800"/>
                  </a:lnTo>
                  <a:cubicBezTo>
                    <a:pt x="260" y="791"/>
                    <a:pt x="325" y="787"/>
                    <a:pt x="389" y="787"/>
                  </a:cubicBezTo>
                  <a:cubicBezTo>
                    <a:pt x="640" y="787"/>
                    <a:pt x="890" y="844"/>
                    <a:pt x="1140" y="881"/>
                  </a:cubicBezTo>
                  <a:cubicBezTo>
                    <a:pt x="1260" y="908"/>
                    <a:pt x="1390" y="927"/>
                    <a:pt x="1510" y="927"/>
                  </a:cubicBezTo>
                  <a:cubicBezTo>
                    <a:pt x="1640" y="927"/>
                    <a:pt x="1659" y="844"/>
                    <a:pt x="1723" y="751"/>
                  </a:cubicBezTo>
                  <a:cubicBezTo>
                    <a:pt x="1798" y="658"/>
                    <a:pt x="1835" y="547"/>
                    <a:pt x="1844" y="427"/>
                  </a:cubicBezTo>
                  <a:cubicBezTo>
                    <a:pt x="1844" y="316"/>
                    <a:pt x="1807" y="205"/>
                    <a:pt x="1723" y="130"/>
                  </a:cubicBezTo>
                  <a:cubicBezTo>
                    <a:pt x="1677" y="84"/>
                    <a:pt x="1686" y="75"/>
                    <a:pt x="1612" y="47"/>
                  </a:cubicBezTo>
                  <a:cubicBezTo>
                    <a:pt x="1529" y="19"/>
                    <a:pt x="1436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533649" y="1000149"/>
              <a:ext cx="412715" cy="255748"/>
            </a:xfrm>
            <a:custGeom>
              <a:avLst/>
              <a:gdLst/>
              <a:ahLst/>
              <a:cxnLst/>
              <a:rect l="l" t="t" r="r" b="b"/>
              <a:pathLst>
                <a:path w="9902" h="6136" extrusionOk="0">
                  <a:moveTo>
                    <a:pt x="5058" y="0"/>
                  </a:moveTo>
                  <a:cubicBezTo>
                    <a:pt x="4539" y="0"/>
                    <a:pt x="4022" y="91"/>
                    <a:pt x="3511" y="176"/>
                  </a:cubicBezTo>
                  <a:cubicBezTo>
                    <a:pt x="3011" y="259"/>
                    <a:pt x="2473" y="269"/>
                    <a:pt x="2010" y="482"/>
                  </a:cubicBezTo>
                  <a:cubicBezTo>
                    <a:pt x="1529" y="676"/>
                    <a:pt x="1075" y="936"/>
                    <a:pt x="658" y="1241"/>
                  </a:cubicBezTo>
                  <a:cubicBezTo>
                    <a:pt x="501" y="1389"/>
                    <a:pt x="352" y="1556"/>
                    <a:pt x="241" y="1751"/>
                  </a:cubicBezTo>
                  <a:cubicBezTo>
                    <a:pt x="158" y="1853"/>
                    <a:pt x="93" y="1973"/>
                    <a:pt x="56" y="2103"/>
                  </a:cubicBezTo>
                  <a:cubicBezTo>
                    <a:pt x="37" y="2205"/>
                    <a:pt x="19" y="2306"/>
                    <a:pt x="10" y="2408"/>
                  </a:cubicBezTo>
                  <a:cubicBezTo>
                    <a:pt x="0" y="2538"/>
                    <a:pt x="19" y="2668"/>
                    <a:pt x="47" y="2797"/>
                  </a:cubicBezTo>
                  <a:cubicBezTo>
                    <a:pt x="56" y="2881"/>
                    <a:pt x="56" y="2973"/>
                    <a:pt x="47" y="3066"/>
                  </a:cubicBezTo>
                  <a:cubicBezTo>
                    <a:pt x="47" y="3168"/>
                    <a:pt x="0" y="3251"/>
                    <a:pt x="0" y="3353"/>
                  </a:cubicBezTo>
                  <a:cubicBezTo>
                    <a:pt x="10" y="3446"/>
                    <a:pt x="37" y="3529"/>
                    <a:pt x="93" y="3603"/>
                  </a:cubicBezTo>
                  <a:cubicBezTo>
                    <a:pt x="158" y="3788"/>
                    <a:pt x="260" y="3964"/>
                    <a:pt x="399" y="4122"/>
                  </a:cubicBezTo>
                  <a:cubicBezTo>
                    <a:pt x="723" y="4418"/>
                    <a:pt x="1093" y="4659"/>
                    <a:pt x="1501" y="4826"/>
                  </a:cubicBezTo>
                  <a:cubicBezTo>
                    <a:pt x="1751" y="4918"/>
                    <a:pt x="2001" y="4983"/>
                    <a:pt x="2260" y="5020"/>
                  </a:cubicBezTo>
                  <a:cubicBezTo>
                    <a:pt x="2575" y="5085"/>
                    <a:pt x="2890" y="5169"/>
                    <a:pt x="3205" y="5252"/>
                  </a:cubicBezTo>
                  <a:cubicBezTo>
                    <a:pt x="4122" y="5483"/>
                    <a:pt x="5030" y="5771"/>
                    <a:pt x="5928" y="6058"/>
                  </a:cubicBezTo>
                  <a:cubicBezTo>
                    <a:pt x="6145" y="6109"/>
                    <a:pt x="6365" y="6136"/>
                    <a:pt x="6587" y="6136"/>
                  </a:cubicBezTo>
                  <a:cubicBezTo>
                    <a:pt x="6725" y="6136"/>
                    <a:pt x="6864" y="6125"/>
                    <a:pt x="7003" y="6104"/>
                  </a:cubicBezTo>
                  <a:cubicBezTo>
                    <a:pt x="7429" y="6048"/>
                    <a:pt x="7818" y="5882"/>
                    <a:pt x="8244" y="5798"/>
                  </a:cubicBezTo>
                  <a:cubicBezTo>
                    <a:pt x="8457" y="5761"/>
                    <a:pt x="8652" y="5659"/>
                    <a:pt x="8865" y="5613"/>
                  </a:cubicBezTo>
                  <a:cubicBezTo>
                    <a:pt x="9004" y="5585"/>
                    <a:pt x="9133" y="5548"/>
                    <a:pt x="9263" y="5493"/>
                  </a:cubicBezTo>
                  <a:cubicBezTo>
                    <a:pt x="9439" y="5409"/>
                    <a:pt x="9550" y="5215"/>
                    <a:pt x="9819" y="5048"/>
                  </a:cubicBezTo>
                  <a:cubicBezTo>
                    <a:pt x="9865" y="4705"/>
                    <a:pt x="9902" y="4390"/>
                    <a:pt x="9800" y="4057"/>
                  </a:cubicBezTo>
                  <a:cubicBezTo>
                    <a:pt x="9754" y="3909"/>
                    <a:pt x="9698" y="3751"/>
                    <a:pt x="9643" y="3594"/>
                  </a:cubicBezTo>
                  <a:cubicBezTo>
                    <a:pt x="9569" y="3399"/>
                    <a:pt x="9485" y="3205"/>
                    <a:pt x="9383" y="3020"/>
                  </a:cubicBezTo>
                  <a:cubicBezTo>
                    <a:pt x="9189" y="2621"/>
                    <a:pt x="8929" y="2251"/>
                    <a:pt x="8633" y="1927"/>
                  </a:cubicBezTo>
                  <a:cubicBezTo>
                    <a:pt x="8439" y="1714"/>
                    <a:pt x="8216" y="1528"/>
                    <a:pt x="8003" y="1325"/>
                  </a:cubicBezTo>
                  <a:cubicBezTo>
                    <a:pt x="7744" y="1065"/>
                    <a:pt x="7457" y="834"/>
                    <a:pt x="7151" y="630"/>
                  </a:cubicBezTo>
                  <a:cubicBezTo>
                    <a:pt x="6660" y="315"/>
                    <a:pt x="6104" y="111"/>
                    <a:pt x="5530" y="28"/>
                  </a:cubicBezTo>
                  <a:cubicBezTo>
                    <a:pt x="5373" y="8"/>
                    <a:pt x="5215" y="0"/>
                    <a:pt x="5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505424" y="1219933"/>
              <a:ext cx="310433" cy="92035"/>
            </a:xfrm>
            <a:custGeom>
              <a:avLst/>
              <a:gdLst/>
              <a:ahLst/>
              <a:cxnLst/>
              <a:rect l="l" t="t" r="r" b="b"/>
              <a:pathLst>
                <a:path w="6466" h="1917" extrusionOk="0">
                  <a:moveTo>
                    <a:pt x="2060" y="0"/>
                  </a:moveTo>
                  <a:cubicBezTo>
                    <a:pt x="1926" y="0"/>
                    <a:pt x="1790" y="18"/>
                    <a:pt x="1649" y="60"/>
                  </a:cubicBezTo>
                  <a:cubicBezTo>
                    <a:pt x="1316" y="143"/>
                    <a:pt x="1010" y="282"/>
                    <a:pt x="723" y="467"/>
                  </a:cubicBezTo>
                  <a:cubicBezTo>
                    <a:pt x="584" y="551"/>
                    <a:pt x="454" y="652"/>
                    <a:pt x="334" y="764"/>
                  </a:cubicBezTo>
                  <a:cubicBezTo>
                    <a:pt x="232" y="875"/>
                    <a:pt x="139" y="1004"/>
                    <a:pt x="65" y="1134"/>
                  </a:cubicBezTo>
                  <a:cubicBezTo>
                    <a:pt x="28" y="1329"/>
                    <a:pt x="1" y="1421"/>
                    <a:pt x="93" y="1569"/>
                  </a:cubicBezTo>
                  <a:cubicBezTo>
                    <a:pt x="177" y="1662"/>
                    <a:pt x="278" y="1727"/>
                    <a:pt x="399" y="1755"/>
                  </a:cubicBezTo>
                  <a:cubicBezTo>
                    <a:pt x="683" y="1874"/>
                    <a:pt x="968" y="1917"/>
                    <a:pt x="1257" y="1917"/>
                  </a:cubicBezTo>
                  <a:cubicBezTo>
                    <a:pt x="1438" y="1917"/>
                    <a:pt x="1621" y="1900"/>
                    <a:pt x="1807" y="1875"/>
                  </a:cubicBezTo>
                  <a:cubicBezTo>
                    <a:pt x="1973" y="1847"/>
                    <a:pt x="2122" y="1782"/>
                    <a:pt x="2279" y="1755"/>
                  </a:cubicBezTo>
                  <a:cubicBezTo>
                    <a:pt x="2418" y="1736"/>
                    <a:pt x="2548" y="1736"/>
                    <a:pt x="2677" y="1718"/>
                  </a:cubicBezTo>
                  <a:cubicBezTo>
                    <a:pt x="3048" y="1662"/>
                    <a:pt x="3409" y="1634"/>
                    <a:pt x="3780" y="1616"/>
                  </a:cubicBezTo>
                  <a:cubicBezTo>
                    <a:pt x="3821" y="1617"/>
                    <a:pt x="3862" y="1618"/>
                    <a:pt x="3903" y="1618"/>
                  </a:cubicBezTo>
                  <a:cubicBezTo>
                    <a:pt x="4100" y="1618"/>
                    <a:pt x="4293" y="1600"/>
                    <a:pt x="4493" y="1569"/>
                  </a:cubicBezTo>
                  <a:cubicBezTo>
                    <a:pt x="4604" y="1542"/>
                    <a:pt x="4715" y="1505"/>
                    <a:pt x="4817" y="1458"/>
                  </a:cubicBezTo>
                  <a:cubicBezTo>
                    <a:pt x="4877" y="1430"/>
                    <a:pt x="4935" y="1398"/>
                    <a:pt x="4993" y="1365"/>
                  </a:cubicBezTo>
                  <a:lnTo>
                    <a:pt x="4993" y="1365"/>
                  </a:lnTo>
                  <a:lnTo>
                    <a:pt x="5113" y="1486"/>
                  </a:lnTo>
                  <a:cubicBezTo>
                    <a:pt x="5456" y="1393"/>
                    <a:pt x="5817" y="1403"/>
                    <a:pt x="6160" y="1319"/>
                  </a:cubicBezTo>
                  <a:cubicBezTo>
                    <a:pt x="6262" y="1282"/>
                    <a:pt x="6364" y="1245"/>
                    <a:pt x="6466" y="1217"/>
                  </a:cubicBezTo>
                  <a:cubicBezTo>
                    <a:pt x="6466" y="1069"/>
                    <a:pt x="6169" y="1051"/>
                    <a:pt x="6077" y="1041"/>
                  </a:cubicBezTo>
                  <a:cubicBezTo>
                    <a:pt x="5799" y="1051"/>
                    <a:pt x="5530" y="1106"/>
                    <a:pt x="5280" y="1208"/>
                  </a:cubicBezTo>
                  <a:cubicBezTo>
                    <a:pt x="5182" y="1254"/>
                    <a:pt x="5088" y="1311"/>
                    <a:pt x="4993" y="1365"/>
                  </a:cubicBezTo>
                  <a:lnTo>
                    <a:pt x="4993" y="1365"/>
                  </a:lnTo>
                  <a:lnTo>
                    <a:pt x="4928" y="1301"/>
                  </a:lnTo>
                  <a:cubicBezTo>
                    <a:pt x="4928" y="1273"/>
                    <a:pt x="4937" y="1254"/>
                    <a:pt x="4937" y="1236"/>
                  </a:cubicBezTo>
                  <a:cubicBezTo>
                    <a:pt x="4956" y="1060"/>
                    <a:pt x="4836" y="995"/>
                    <a:pt x="4706" y="921"/>
                  </a:cubicBezTo>
                  <a:cubicBezTo>
                    <a:pt x="4539" y="801"/>
                    <a:pt x="4363" y="699"/>
                    <a:pt x="4169" y="634"/>
                  </a:cubicBezTo>
                  <a:cubicBezTo>
                    <a:pt x="3789" y="523"/>
                    <a:pt x="3437" y="347"/>
                    <a:pt x="3057" y="226"/>
                  </a:cubicBezTo>
                  <a:cubicBezTo>
                    <a:pt x="2718" y="113"/>
                    <a:pt x="2398" y="0"/>
                    <a:pt x="2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471331" y="1185720"/>
              <a:ext cx="62317" cy="70191"/>
            </a:xfrm>
            <a:custGeom>
              <a:avLst/>
              <a:gdLst/>
              <a:ahLst/>
              <a:cxnLst/>
              <a:rect l="l" t="t" r="r" b="b"/>
              <a:pathLst>
                <a:path w="1298" h="1462" extrusionOk="0">
                  <a:moveTo>
                    <a:pt x="737" y="0"/>
                  </a:moveTo>
                  <a:cubicBezTo>
                    <a:pt x="652" y="0"/>
                    <a:pt x="568" y="15"/>
                    <a:pt x="492" y="46"/>
                  </a:cubicBezTo>
                  <a:cubicBezTo>
                    <a:pt x="362" y="120"/>
                    <a:pt x="297" y="306"/>
                    <a:pt x="186" y="352"/>
                  </a:cubicBezTo>
                  <a:cubicBezTo>
                    <a:pt x="167" y="481"/>
                    <a:pt x="167" y="620"/>
                    <a:pt x="177" y="759"/>
                  </a:cubicBezTo>
                  <a:lnTo>
                    <a:pt x="1" y="1065"/>
                  </a:lnTo>
                  <a:cubicBezTo>
                    <a:pt x="1" y="1289"/>
                    <a:pt x="187" y="1461"/>
                    <a:pt x="399" y="1461"/>
                  </a:cubicBezTo>
                  <a:cubicBezTo>
                    <a:pt x="423" y="1461"/>
                    <a:pt x="448" y="1459"/>
                    <a:pt x="473" y="1454"/>
                  </a:cubicBezTo>
                  <a:cubicBezTo>
                    <a:pt x="566" y="1436"/>
                    <a:pt x="658" y="1426"/>
                    <a:pt x="742" y="1408"/>
                  </a:cubicBezTo>
                  <a:cubicBezTo>
                    <a:pt x="853" y="1361"/>
                    <a:pt x="955" y="1287"/>
                    <a:pt x="1038" y="1195"/>
                  </a:cubicBezTo>
                  <a:cubicBezTo>
                    <a:pt x="1223" y="972"/>
                    <a:pt x="1298" y="676"/>
                    <a:pt x="1223" y="389"/>
                  </a:cubicBezTo>
                  <a:cubicBezTo>
                    <a:pt x="1177" y="176"/>
                    <a:pt x="1084" y="18"/>
                    <a:pt x="853" y="9"/>
                  </a:cubicBezTo>
                  <a:cubicBezTo>
                    <a:pt x="815" y="3"/>
                    <a:pt x="776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426818" y="1267703"/>
              <a:ext cx="78784" cy="28614"/>
            </a:xfrm>
            <a:custGeom>
              <a:avLst/>
              <a:gdLst/>
              <a:ahLst/>
              <a:cxnLst/>
              <a:rect l="l" t="t" r="r" b="b"/>
              <a:pathLst>
                <a:path w="1641" h="596" extrusionOk="0">
                  <a:moveTo>
                    <a:pt x="362" y="0"/>
                  </a:moveTo>
                  <a:cubicBezTo>
                    <a:pt x="241" y="28"/>
                    <a:pt x="84" y="176"/>
                    <a:pt x="1" y="232"/>
                  </a:cubicBezTo>
                  <a:lnTo>
                    <a:pt x="130" y="315"/>
                  </a:lnTo>
                  <a:cubicBezTo>
                    <a:pt x="427" y="426"/>
                    <a:pt x="732" y="510"/>
                    <a:pt x="1047" y="574"/>
                  </a:cubicBezTo>
                  <a:cubicBezTo>
                    <a:pt x="1140" y="588"/>
                    <a:pt x="1235" y="595"/>
                    <a:pt x="1331" y="595"/>
                  </a:cubicBezTo>
                  <a:cubicBezTo>
                    <a:pt x="1427" y="595"/>
                    <a:pt x="1524" y="588"/>
                    <a:pt x="1622" y="574"/>
                  </a:cubicBezTo>
                  <a:cubicBezTo>
                    <a:pt x="1640" y="472"/>
                    <a:pt x="1464" y="408"/>
                    <a:pt x="1408" y="380"/>
                  </a:cubicBezTo>
                  <a:cubicBezTo>
                    <a:pt x="1297" y="315"/>
                    <a:pt x="1186" y="259"/>
                    <a:pt x="1075" y="204"/>
                  </a:cubicBezTo>
                  <a:cubicBezTo>
                    <a:pt x="899" y="121"/>
                    <a:pt x="723" y="9"/>
                    <a:pt x="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714325" y="1345075"/>
            <a:ext cx="7715400" cy="24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98" name="Google Shape;498;p8"/>
          <p:cNvGrpSpPr/>
          <p:nvPr/>
        </p:nvGrpSpPr>
        <p:grpSpPr>
          <a:xfrm rot="60093" flipH="1">
            <a:off x="7355845" y="162873"/>
            <a:ext cx="2376551" cy="1118138"/>
            <a:chOff x="6011250" y="3839863"/>
            <a:chExt cx="2884774" cy="1357251"/>
          </a:xfrm>
        </p:grpSpPr>
        <p:sp>
          <p:nvSpPr>
            <p:cNvPr id="499" name="Google Shape;499;p8"/>
            <p:cNvSpPr/>
            <p:nvPr/>
          </p:nvSpPr>
          <p:spPr>
            <a:xfrm>
              <a:off x="6011250" y="3897226"/>
              <a:ext cx="2884774" cy="1299887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FFFFF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618134" y="3839863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7285434" y="4045400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8"/>
          <p:cNvSpPr/>
          <p:nvPr/>
        </p:nvSpPr>
        <p:spPr>
          <a:xfrm flipH="1">
            <a:off x="3507131" y="3969495"/>
            <a:ext cx="4407671" cy="1177544"/>
          </a:xfrm>
          <a:custGeom>
            <a:avLst/>
            <a:gdLst/>
            <a:ahLst/>
            <a:cxnLst/>
            <a:rect l="l" t="t" r="r" b="b"/>
            <a:pathLst>
              <a:path w="31986" h="8545" extrusionOk="0">
                <a:moveTo>
                  <a:pt x="7475" y="0"/>
                </a:moveTo>
                <a:cubicBezTo>
                  <a:pt x="7324" y="0"/>
                  <a:pt x="7173" y="4"/>
                  <a:pt x="7022" y="12"/>
                </a:cubicBezTo>
                <a:cubicBezTo>
                  <a:pt x="6983" y="11"/>
                  <a:pt x="6943" y="11"/>
                  <a:pt x="6903" y="11"/>
                </a:cubicBezTo>
                <a:cubicBezTo>
                  <a:pt x="6148" y="11"/>
                  <a:pt x="5412" y="179"/>
                  <a:pt x="4735" y="522"/>
                </a:cubicBezTo>
                <a:cubicBezTo>
                  <a:pt x="4123" y="763"/>
                  <a:pt x="3595" y="1179"/>
                  <a:pt x="3197" y="1707"/>
                </a:cubicBezTo>
                <a:cubicBezTo>
                  <a:pt x="2799" y="2078"/>
                  <a:pt x="2521" y="2550"/>
                  <a:pt x="2400" y="3078"/>
                </a:cubicBezTo>
                <a:cubicBezTo>
                  <a:pt x="2252" y="3560"/>
                  <a:pt x="2187" y="4069"/>
                  <a:pt x="2215" y="4579"/>
                </a:cubicBezTo>
                <a:cubicBezTo>
                  <a:pt x="2206" y="5431"/>
                  <a:pt x="2308" y="6228"/>
                  <a:pt x="2697" y="6996"/>
                </a:cubicBezTo>
                <a:cubicBezTo>
                  <a:pt x="2821" y="7238"/>
                  <a:pt x="2952" y="7518"/>
                  <a:pt x="3184" y="7679"/>
                </a:cubicBezTo>
                <a:lnTo>
                  <a:pt x="3184" y="7679"/>
                </a:lnTo>
                <a:cubicBezTo>
                  <a:pt x="3067" y="7632"/>
                  <a:pt x="2929" y="7611"/>
                  <a:pt x="2784" y="7611"/>
                </a:cubicBezTo>
                <a:cubicBezTo>
                  <a:pt x="2334" y="7611"/>
                  <a:pt x="1815" y="7817"/>
                  <a:pt x="1632" y="8126"/>
                </a:cubicBezTo>
                <a:cubicBezTo>
                  <a:pt x="1524" y="8113"/>
                  <a:pt x="1416" y="8107"/>
                  <a:pt x="1309" y="8107"/>
                </a:cubicBezTo>
                <a:cubicBezTo>
                  <a:pt x="886" y="8107"/>
                  <a:pt x="471" y="8201"/>
                  <a:pt x="57" y="8312"/>
                </a:cubicBezTo>
                <a:cubicBezTo>
                  <a:pt x="0" y="8327"/>
                  <a:pt x="138" y="8336"/>
                  <a:pt x="369" y="8336"/>
                </a:cubicBezTo>
                <a:cubicBezTo>
                  <a:pt x="817" y="8336"/>
                  <a:pt x="1615" y="8305"/>
                  <a:pt x="2030" y="8237"/>
                </a:cubicBezTo>
                <a:cubicBezTo>
                  <a:pt x="2108" y="8226"/>
                  <a:pt x="2198" y="8222"/>
                  <a:pt x="2296" y="8222"/>
                </a:cubicBezTo>
                <a:cubicBezTo>
                  <a:pt x="2606" y="8222"/>
                  <a:pt x="2992" y="8269"/>
                  <a:pt x="3280" y="8312"/>
                </a:cubicBezTo>
                <a:lnTo>
                  <a:pt x="31892" y="8312"/>
                </a:lnTo>
                <a:cubicBezTo>
                  <a:pt x="31892" y="8452"/>
                  <a:pt x="31926" y="8544"/>
                  <a:pt x="31953" y="8544"/>
                </a:cubicBezTo>
                <a:cubicBezTo>
                  <a:pt x="31968" y="8544"/>
                  <a:pt x="31982" y="8513"/>
                  <a:pt x="31985" y="8441"/>
                </a:cubicBezTo>
                <a:cubicBezTo>
                  <a:pt x="31985" y="8173"/>
                  <a:pt x="31948" y="7765"/>
                  <a:pt x="31800" y="7534"/>
                </a:cubicBezTo>
                <a:cubicBezTo>
                  <a:pt x="31726" y="7395"/>
                  <a:pt x="31596" y="7293"/>
                  <a:pt x="31448" y="7246"/>
                </a:cubicBezTo>
                <a:cubicBezTo>
                  <a:pt x="31441" y="7246"/>
                  <a:pt x="31433" y="7246"/>
                  <a:pt x="31426" y="7246"/>
                </a:cubicBezTo>
                <a:cubicBezTo>
                  <a:pt x="31398" y="7246"/>
                  <a:pt x="31366" y="7249"/>
                  <a:pt x="31333" y="7256"/>
                </a:cubicBezTo>
                <a:lnTo>
                  <a:pt x="31333" y="7256"/>
                </a:lnTo>
                <a:cubicBezTo>
                  <a:pt x="31542" y="7000"/>
                  <a:pt x="31648" y="6531"/>
                  <a:pt x="31578" y="6292"/>
                </a:cubicBezTo>
                <a:cubicBezTo>
                  <a:pt x="31466" y="5903"/>
                  <a:pt x="31207" y="5598"/>
                  <a:pt x="30938" y="5301"/>
                </a:cubicBezTo>
                <a:cubicBezTo>
                  <a:pt x="30525" y="4830"/>
                  <a:pt x="29929" y="4563"/>
                  <a:pt x="29312" y="4563"/>
                </a:cubicBezTo>
                <a:cubicBezTo>
                  <a:pt x="29141" y="4563"/>
                  <a:pt x="28969" y="4583"/>
                  <a:pt x="28799" y="4625"/>
                </a:cubicBezTo>
                <a:cubicBezTo>
                  <a:pt x="27937" y="4810"/>
                  <a:pt x="27141" y="5422"/>
                  <a:pt x="26539" y="6033"/>
                </a:cubicBezTo>
                <a:cubicBezTo>
                  <a:pt x="26502" y="6068"/>
                  <a:pt x="26467" y="6104"/>
                  <a:pt x="26433" y="6140"/>
                </a:cubicBezTo>
                <a:lnTo>
                  <a:pt x="26433" y="6140"/>
                </a:lnTo>
                <a:cubicBezTo>
                  <a:pt x="26521" y="5936"/>
                  <a:pt x="26589" y="5724"/>
                  <a:pt x="26631" y="5505"/>
                </a:cubicBezTo>
                <a:cubicBezTo>
                  <a:pt x="26761" y="4912"/>
                  <a:pt x="26733" y="4292"/>
                  <a:pt x="26539" y="3717"/>
                </a:cubicBezTo>
                <a:cubicBezTo>
                  <a:pt x="26122" y="2430"/>
                  <a:pt x="25075" y="1226"/>
                  <a:pt x="23769" y="800"/>
                </a:cubicBezTo>
                <a:cubicBezTo>
                  <a:pt x="23473" y="679"/>
                  <a:pt x="23158" y="587"/>
                  <a:pt x="22843" y="513"/>
                </a:cubicBezTo>
                <a:cubicBezTo>
                  <a:pt x="22597" y="480"/>
                  <a:pt x="22350" y="464"/>
                  <a:pt x="22102" y="464"/>
                </a:cubicBezTo>
                <a:cubicBezTo>
                  <a:pt x="21854" y="464"/>
                  <a:pt x="21606" y="480"/>
                  <a:pt x="21361" y="513"/>
                </a:cubicBezTo>
                <a:cubicBezTo>
                  <a:pt x="20203" y="651"/>
                  <a:pt x="19129" y="1207"/>
                  <a:pt x="18351" y="2087"/>
                </a:cubicBezTo>
                <a:cubicBezTo>
                  <a:pt x="17554" y="2995"/>
                  <a:pt x="17072" y="4134"/>
                  <a:pt x="16980" y="5338"/>
                </a:cubicBezTo>
                <a:cubicBezTo>
                  <a:pt x="16925" y="5922"/>
                  <a:pt x="16906" y="6730"/>
                  <a:pt x="17144" y="7303"/>
                </a:cubicBezTo>
                <a:lnTo>
                  <a:pt x="17144" y="7303"/>
                </a:lnTo>
                <a:cubicBezTo>
                  <a:pt x="16905" y="6754"/>
                  <a:pt x="16360" y="6274"/>
                  <a:pt x="15743" y="6274"/>
                </a:cubicBezTo>
                <a:cubicBezTo>
                  <a:pt x="15696" y="6274"/>
                  <a:pt x="15648" y="6277"/>
                  <a:pt x="15600" y="6283"/>
                </a:cubicBezTo>
                <a:cubicBezTo>
                  <a:pt x="15266" y="6329"/>
                  <a:pt x="14960" y="6793"/>
                  <a:pt x="15044" y="7145"/>
                </a:cubicBezTo>
                <a:cubicBezTo>
                  <a:pt x="14952" y="6999"/>
                  <a:pt x="14639" y="6986"/>
                  <a:pt x="14434" y="6986"/>
                </a:cubicBezTo>
                <a:cubicBezTo>
                  <a:pt x="14390" y="6986"/>
                  <a:pt x="14352" y="6987"/>
                  <a:pt x="14321" y="6987"/>
                </a:cubicBezTo>
                <a:cubicBezTo>
                  <a:pt x="13951" y="7006"/>
                  <a:pt x="13691" y="7163"/>
                  <a:pt x="13367" y="7320"/>
                </a:cubicBezTo>
                <a:cubicBezTo>
                  <a:pt x="13608" y="6959"/>
                  <a:pt x="14738" y="6320"/>
                  <a:pt x="14071" y="5774"/>
                </a:cubicBezTo>
                <a:cubicBezTo>
                  <a:pt x="13940" y="5666"/>
                  <a:pt x="13794" y="5621"/>
                  <a:pt x="13644" y="5621"/>
                </a:cubicBezTo>
                <a:cubicBezTo>
                  <a:pt x="13390" y="5621"/>
                  <a:pt x="13125" y="5752"/>
                  <a:pt x="12903" y="5935"/>
                </a:cubicBezTo>
                <a:lnTo>
                  <a:pt x="12903" y="5935"/>
                </a:lnTo>
                <a:cubicBezTo>
                  <a:pt x="13136" y="5521"/>
                  <a:pt x="13246" y="5044"/>
                  <a:pt x="13210" y="4560"/>
                </a:cubicBezTo>
                <a:cubicBezTo>
                  <a:pt x="13164" y="3504"/>
                  <a:pt x="12404" y="2485"/>
                  <a:pt x="11737" y="1717"/>
                </a:cubicBezTo>
                <a:cubicBezTo>
                  <a:pt x="10628" y="464"/>
                  <a:pt x="9071" y="0"/>
                  <a:pt x="7475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8"/>
          <p:cNvGrpSpPr/>
          <p:nvPr/>
        </p:nvGrpSpPr>
        <p:grpSpPr>
          <a:xfrm flipH="1">
            <a:off x="4946064" y="4202381"/>
            <a:ext cx="3951933" cy="1104076"/>
            <a:chOff x="6709575" y="3608950"/>
            <a:chExt cx="2840052" cy="793500"/>
          </a:xfrm>
        </p:grpSpPr>
        <p:sp>
          <p:nvSpPr>
            <p:cNvPr id="504" name="Google Shape;504;p8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8"/>
          <p:cNvSpPr/>
          <p:nvPr/>
        </p:nvSpPr>
        <p:spPr>
          <a:xfrm flipH="1">
            <a:off x="4089130" y="4326595"/>
            <a:ext cx="80448" cy="74828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8"/>
          <p:cNvSpPr/>
          <p:nvPr/>
        </p:nvSpPr>
        <p:spPr>
          <a:xfrm flipH="1">
            <a:off x="5583463" y="4120988"/>
            <a:ext cx="87473" cy="81376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8"/>
          <p:cNvGrpSpPr/>
          <p:nvPr/>
        </p:nvGrpSpPr>
        <p:grpSpPr>
          <a:xfrm>
            <a:off x="624854" y="289970"/>
            <a:ext cx="2004979" cy="636005"/>
            <a:chOff x="244390" y="707670"/>
            <a:chExt cx="2004979" cy="636005"/>
          </a:xfrm>
        </p:grpSpPr>
        <p:grpSp>
          <p:nvGrpSpPr>
            <p:cNvPr id="544" name="Google Shape;544;p8"/>
            <p:cNvGrpSpPr/>
            <p:nvPr/>
          </p:nvGrpSpPr>
          <p:grpSpPr>
            <a:xfrm>
              <a:off x="244390" y="826200"/>
              <a:ext cx="2004979" cy="517475"/>
              <a:chOff x="6334200" y="978578"/>
              <a:chExt cx="1544073" cy="398517"/>
            </a:xfrm>
          </p:grpSpPr>
          <p:sp>
            <p:nvSpPr>
              <p:cNvPr id="545" name="Google Shape;545;p8"/>
              <p:cNvSpPr/>
              <p:nvPr/>
            </p:nvSpPr>
            <p:spPr>
              <a:xfrm>
                <a:off x="6342625" y="978578"/>
                <a:ext cx="1535648" cy="398517"/>
              </a:xfrm>
              <a:custGeom>
                <a:avLst/>
                <a:gdLst/>
                <a:ahLst/>
                <a:cxnLst/>
                <a:rect l="l" t="t" r="r" b="b"/>
                <a:pathLst>
                  <a:path w="31986" h="8545" extrusionOk="0">
                    <a:moveTo>
                      <a:pt x="7475" y="0"/>
                    </a:moveTo>
                    <a:cubicBezTo>
                      <a:pt x="7324" y="0"/>
                      <a:pt x="7173" y="4"/>
                      <a:pt x="7022" y="12"/>
                    </a:cubicBezTo>
                    <a:cubicBezTo>
                      <a:pt x="6983" y="11"/>
                      <a:pt x="6943" y="11"/>
                      <a:pt x="6903" y="11"/>
                    </a:cubicBezTo>
                    <a:cubicBezTo>
                      <a:pt x="6148" y="11"/>
                      <a:pt x="5412" y="179"/>
                      <a:pt x="4735" y="522"/>
                    </a:cubicBezTo>
                    <a:cubicBezTo>
                      <a:pt x="4123" y="763"/>
                      <a:pt x="3595" y="1179"/>
                      <a:pt x="3197" y="1707"/>
                    </a:cubicBezTo>
                    <a:cubicBezTo>
                      <a:pt x="2799" y="2078"/>
                      <a:pt x="2521" y="2550"/>
                      <a:pt x="2400" y="3078"/>
                    </a:cubicBezTo>
                    <a:cubicBezTo>
                      <a:pt x="2252" y="3560"/>
                      <a:pt x="2187" y="4069"/>
                      <a:pt x="2215" y="4579"/>
                    </a:cubicBezTo>
                    <a:cubicBezTo>
                      <a:pt x="2206" y="5431"/>
                      <a:pt x="2308" y="6228"/>
                      <a:pt x="2697" y="6996"/>
                    </a:cubicBezTo>
                    <a:cubicBezTo>
                      <a:pt x="2821" y="7238"/>
                      <a:pt x="2952" y="7518"/>
                      <a:pt x="3184" y="7679"/>
                    </a:cubicBezTo>
                    <a:lnTo>
                      <a:pt x="3184" y="7679"/>
                    </a:lnTo>
                    <a:cubicBezTo>
                      <a:pt x="3067" y="7632"/>
                      <a:pt x="2929" y="7611"/>
                      <a:pt x="2784" y="7611"/>
                    </a:cubicBezTo>
                    <a:cubicBezTo>
                      <a:pt x="2334" y="7611"/>
                      <a:pt x="1815" y="7817"/>
                      <a:pt x="1632" y="8126"/>
                    </a:cubicBezTo>
                    <a:cubicBezTo>
                      <a:pt x="1524" y="8113"/>
                      <a:pt x="1416" y="8107"/>
                      <a:pt x="1309" y="8107"/>
                    </a:cubicBezTo>
                    <a:cubicBezTo>
                      <a:pt x="886" y="8107"/>
                      <a:pt x="471" y="8201"/>
                      <a:pt x="57" y="8312"/>
                    </a:cubicBezTo>
                    <a:cubicBezTo>
                      <a:pt x="0" y="8327"/>
                      <a:pt x="138" y="8336"/>
                      <a:pt x="369" y="8336"/>
                    </a:cubicBezTo>
                    <a:cubicBezTo>
                      <a:pt x="817" y="8336"/>
                      <a:pt x="1615" y="8305"/>
                      <a:pt x="2030" y="8237"/>
                    </a:cubicBezTo>
                    <a:cubicBezTo>
                      <a:pt x="2108" y="8226"/>
                      <a:pt x="2198" y="8222"/>
                      <a:pt x="2296" y="8222"/>
                    </a:cubicBezTo>
                    <a:cubicBezTo>
                      <a:pt x="2606" y="8222"/>
                      <a:pt x="2992" y="8269"/>
                      <a:pt x="3280" y="8312"/>
                    </a:cubicBezTo>
                    <a:lnTo>
                      <a:pt x="31892" y="8312"/>
                    </a:lnTo>
                    <a:cubicBezTo>
                      <a:pt x="31892" y="8452"/>
                      <a:pt x="31926" y="8544"/>
                      <a:pt x="31953" y="8544"/>
                    </a:cubicBezTo>
                    <a:cubicBezTo>
                      <a:pt x="31968" y="8544"/>
                      <a:pt x="31982" y="8513"/>
                      <a:pt x="31985" y="8441"/>
                    </a:cubicBezTo>
                    <a:cubicBezTo>
                      <a:pt x="31985" y="8173"/>
                      <a:pt x="31948" y="7765"/>
                      <a:pt x="31800" y="7534"/>
                    </a:cubicBezTo>
                    <a:cubicBezTo>
                      <a:pt x="31726" y="7395"/>
                      <a:pt x="31596" y="7293"/>
                      <a:pt x="31448" y="7246"/>
                    </a:cubicBezTo>
                    <a:cubicBezTo>
                      <a:pt x="31441" y="7246"/>
                      <a:pt x="31433" y="7246"/>
                      <a:pt x="31426" y="7246"/>
                    </a:cubicBezTo>
                    <a:cubicBezTo>
                      <a:pt x="31398" y="7246"/>
                      <a:pt x="31366" y="7249"/>
                      <a:pt x="31333" y="7256"/>
                    </a:cubicBezTo>
                    <a:lnTo>
                      <a:pt x="31333" y="7256"/>
                    </a:lnTo>
                    <a:cubicBezTo>
                      <a:pt x="31542" y="7000"/>
                      <a:pt x="31648" y="6531"/>
                      <a:pt x="31578" y="6292"/>
                    </a:cubicBezTo>
                    <a:cubicBezTo>
                      <a:pt x="31466" y="5903"/>
                      <a:pt x="31207" y="5598"/>
                      <a:pt x="30938" y="5301"/>
                    </a:cubicBezTo>
                    <a:cubicBezTo>
                      <a:pt x="30525" y="4830"/>
                      <a:pt x="29929" y="4563"/>
                      <a:pt x="29312" y="4563"/>
                    </a:cubicBezTo>
                    <a:cubicBezTo>
                      <a:pt x="29141" y="4563"/>
                      <a:pt x="28969" y="4583"/>
                      <a:pt x="28799" y="4625"/>
                    </a:cubicBezTo>
                    <a:cubicBezTo>
                      <a:pt x="27937" y="4810"/>
                      <a:pt x="27141" y="5422"/>
                      <a:pt x="26539" y="6033"/>
                    </a:cubicBezTo>
                    <a:cubicBezTo>
                      <a:pt x="26502" y="6068"/>
                      <a:pt x="26467" y="6104"/>
                      <a:pt x="26433" y="6140"/>
                    </a:cubicBezTo>
                    <a:lnTo>
                      <a:pt x="26433" y="6140"/>
                    </a:lnTo>
                    <a:cubicBezTo>
                      <a:pt x="26521" y="5936"/>
                      <a:pt x="26589" y="5724"/>
                      <a:pt x="26631" y="5505"/>
                    </a:cubicBezTo>
                    <a:cubicBezTo>
                      <a:pt x="26761" y="4912"/>
                      <a:pt x="26733" y="4292"/>
                      <a:pt x="26539" y="3717"/>
                    </a:cubicBezTo>
                    <a:cubicBezTo>
                      <a:pt x="26122" y="2430"/>
                      <a:pt x="25075" y="1226"/>
                      <a:pt x="23769" y="800"/>
                    </a:cubicBezTo>
                    <a:cubicBezTo>
                      <a:pt x="23473" y="679"/>
                      <a:pt x="23158" y="587"/>
                      <a:pt x="22843" y="513"/>
                    </a:cubicBezTo>
                    <a:cubicBezTo>
                      <a:pt x="22597" y="480"/>
                      <a:pt x="22350" y="464"/>
                      <a:pt x="22102" y="464"/>
                    </a:cubicBezTo>
                    <a:cubicBezTo>
                      <a:pt x="21854" y="464"/>
                      <a:pt x="21606" y="480"/>
                      <a:pt x="21361" y="513"/>
                    </a:cubicBezTo>
                    <a:cubicBezTo>
                      <a:pt x="20203" y="651"/>
                      <a:pt x="19129" y="1207"/>
                      <a:pt x="18351" y="2087"/>
                    </a:cubicBezTo>
                    <a:cubicBezTo>
                      <a:pt x="17554" y="2995"/>
                      <a:pt x="17072" y="4134"/>
                      <a:pt x="16980" y="5338"/>
                    </a:cubicBezTo>
                    <a:cubicBezTo>
                      <a:pt x="16925" y="5922"/>
                      <a:pt x="16906" y="6730"/>
                      <a:pt x="17144" y="7303"/>
                    </a:cubicBezTo>
                    <a:lnTo>
                      <a:pt x="17144" y="7303"/>
                    </a:lnTo>
                    <a:cubicBezTo>
                      <a:pt x="16905" y="6754"/>
                      <a:pt x="16360" y="6274"/>
                      <a:pt x="15743" y="6274"/>
                    </a:cubicBezTo>
                    <a:cubicBezTo>
                      <a:pt x="15696" y="6274"/>
                      <a:pt x="15648" y="6277"/>
                      <a:pt x="15600" y="6283"/>
                    </a:cubicBezTo>
                    <a:cubicBezTo>
                      <a:pt x="15266" y="6329"/>
                      <a:pt x="14960" y="6793"/>
                      <a:pt x="15044" y="7145"/>
                    </a:cubicBezTo>
                    <a:cubicBezTo>
                      <a:pt x="14952" y="6999"/>
                      <a:pt x="14639" y="6986"/>
                      <a:pt x="14434" y="6986"/>
                    </a:cubicBezTo>
                    <a:cubicBezTo>
                      <a:pt x="14390" y="6986"/>
                      <a:pt x="14352" y="6987"/>
                      <a:pt x="14321" y="6987"/>
                    </a:cubicBezTo>
                    <a:cubicBezTo>
                      <a:pt x="13951" y="7006"/>
                      <a:pt x="13691" y="7163"/>
                      <a:pt x="13367" y="7320"/>
                    </a:cubicBezTo>
                    <a:cubicBezTo>
                      <a:pt x="13608" y="6959"/>
                      <a:pt x="14738" y="6320"/>
                      <a:pt x="14071" y="5774"/>
                    </a:cubicBezTo>
                    <a:cubicBezTo>
                      <a:pt x="13940" y="5666"/>
                      <a:pt x="13794" y="5621"/>
                      <a:pt x="13644" y="5621"/>
                    </a:cubicBezTo>
                    <a:cubicBezTo>
                      <a:pt x="13390" y="5621"/>
                      <a:pt x="13125" y="5752"/>
                      <a:pt x="12903" y="5935"/>
                    </a:cubicBezTo>
                    <a:lnTo>
                      <a:pt x="12903" y="5935"/>
                    </a:lnTo>
                    <a:cubicBezTo>
                      <a:pt x="13136" y="5521"/>
                      <a:pt x="13246" y="5044"/>
                      <a:pt x="13210" y="4560"/>
                    </a:cubicBezTo>
                    <a:cubicBezTo>
                      <a:pt x="13164" y="3504"/>
                      <a:pt x="12404" y="2485"/>
                      <a:pt x="11737" y="1717"/>
                    </a:cubicBezTo>
                    <a:cubicBezTo>
                      <a:pt x="10628" y="464"/>
                      <a:pt x="9071" y="0"/>
                      <a:pt x="747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6334200" y="1287300"/>
                <a:ext cx="1541821" cy="85724"/>
              </a:xfrm>
              <a:custGeom>
                <a:avLst/>
                <a:gdLst/>
                <a:ahLst/>
                <a:cxnLst/>
                <a:rect l="l" t="t" r="r" b="b"/>
                <a:pathLst>
                  <a:path w="31818" h="1786" extrusionOk="0">
                    <a:moveTo>
                      <a:pt x="11198" y="0"/>
                    </a:moveTo>
                    <a:cubicBezTo>
                      <a:pt x="11053" y="0"/>
                      <a:pt x="10909" y="3"/>
                      <a:pt x="10764" y="9"/>
                    </a:cubicBezTo>
                    <a:cubicBezTo>
                      <a:pt x="9828" y="46"/>
                      <a:pt x="8911" y="185"/>
                      <a:pt x="8013" y="416"/>
                    </a:cubicBezTo>
                    <a:cubicBezTo>
                      <a:pt x="7087" y="648"/>
                      <a:pt x="6142" y="722"/>
                      <a:pt x="5206" y="843"/>
                    </a:cubicBezTo>
                    <a:cubicBezTo>
                      <a:pt x="4808" y="889"/>
                      <a:pt x="4410" y="972"/>
                      <a:pt x="4021" y="1046"/>
                    </a:cubicBezTo>
                    <a:cubicBezTo>
                      <a:pt x="3780" y="1093"/>
                      <a:pt x="3548" y="1157"/>
                      <a:pt x="3326" y="1241"/>
                    </a:cubicBezTo>
                    <a:cubicBezTo>
                      <a:pt x="3104" y="1306"/>
                      <a:pt x="2900" y="1324"/>
                      <a:pt x="2687" y="1417"/>
                    </a:cubicBezTo>
                    <a:cubicBezTo>
                      <a:pt x="2465" y="1491"/>
                      <a:pt x="2233" y="1546"/>
                      <a:pt x="1992" y="1584"/>
                    </a:cubicBezTo>
                    <a:cubicBezTo>
                      <a:pt x="1751" y="1630"/>
                      <a:pt x="1511" y="1648"/>
                      <a:pt x="1261" y="1648"/>
                    </a:cubicBezTo>
                    <a:cubicBezTo>
                      <a:pt x="1103" y="1648"/>
                      <a:pt x="973" y="1695"/>
                      <a:pt x="807" y="1704"/>
                    </a:cubicBezTo>
                    <a:cubicBezTo>
                      <a:pt x="733" y="1713"/>
                      <a:pt x="650" y="1741"/>
                      <a:pt x="576" y="1769"/>
                    </a:cubicBezTo>
                    <a:lnTo>
                      <a:pt x="576" y="1769"/>
                    </a:lnTo>
                    <a:lnTo>
                      <a:pt x="31818" y="1760"/>
                    </a:lnTo>
                    <a:cubicBezTo>
                      <a:pt x="31790" y="1658"/>
                      <a:pt x="31651" y="1584"/>
                      <a:pt x="31568" y="1546"/>
                    </a:cubicBezTo>
                    <a:cubicBezTo>
                      <a:pt x="31512" y="1519"/>
                      <a:pt x="31475" y="1482"/>
                      <a:pt x="31419" y="1454"/>
                    </a:cubicBezTo>
                    <a:cubicBezTo>
                      <a:pt x="31364" y="1426"/>
                      <a:pt x="31299" y="1398"/>
                      <a:pt x="31234" y="1380"/>
                    </a:cubicBezTo>
                    <a:cubicBezTo>
                      <a:pt x="31067" y="1306"/>
                      <a:pt x="30929" y="1157"/>
                      <a:pt x="30780" y="1074"/>
                    </a:cubicBezTo>
                    <a:cubicBezTo>
                      <a:pt x="30623" y="991"/>
                      <a:pt x="30475" y="907"/>
                      <a:pt x="30326" y="824"/>
                    </a:cubicBezTo>
                    <a:cubicBezTo>
                      <a:pt x="29836" y="583"/>
                      <a:pt x="29243" y="546"/>
                      <a:pt x="28715" y="416"/>
                    </a:cubicBezTo>
                    <a:cubicBezTo>
                      <a:pt x="28011" y="240"/>
                      <a:pt x="27279" y="240"/>
                      <a:pt x="26557" y="194"/>
                    </a:cubicBezTo>
                    <a:cubicBezTo>
                      <a:pt x="26264" y="176"/>
                      <a:pt x="25972" y="171"/>
                      <a:pt x="25680" y="171"/>
                    </a:cubicBezTo>
                    <a:cubicBezTo>
                      <a:pt x="25213" y="171"/>
                      <a:pt x="24745" y="185"/>
                      <a:pt x="24278" y="185"/>
                    </a:cubicBezTo>
                    <a:cubicBezTo>
                      <a:pt x="24224" y="184"/>
                      <a:pt x="24169" y="184"/>
                      <a:pt x="24115" y="184"/>
                    </a:cubicBezTo>
                    <a:cubicBezTo>
                      <a:pt x="23354" y="184"/>
                      <a:pt x="22593" y="240"/>
                      <a:pt x="21833" y="240"/>
                    </a:cubicBezTo>
                    <a:cubicBezTo>
                      <a:pt x="21129" y="240"/>
                      <a:pt x="20406" y="315"/>
                      <a:pt x="19702" y="370"/>
                    </a:cubicBezTo>
                    <a:cubicBezTo>
                      <a:pt x="19137" y="426"/>
                      <a:pt x="18535" y="416"/>
                      <a:pt x="17998" y="592"/>
                    </a:cubicBezTo>
                    <a:cubicBezTo>
                      <a:pt x="17757" y="676"/>
                      <a:pt x="17470" y="694"/>
                      <a:pt x="17248" y="815"/>
                    </a:cubicBezTo>
                    <a:cubicBezTo>
                      <a:pt x="17155" y="870"/>
                      <a:pt x="17053" y="917"/>
                      <a:pt x="16961" y="954"/>
                    </a:cubicBezTo>
                    <a:cubicBezTo>
                      <a:pt x="16860" y="990"/>
                      <a:pt x="16760" y="1003"/>
                      <a:pt x="16663" y="1003"/>
                    </a:cubicBezTo>
                    <a:cubicBezTo>
                      <a:pt x="16635" y="1003"/>
                      <a:pt x="16608" y="1002"/>
                      <a:pt x="16581" y="1000"/>
                    </a:cubicBezTo>
                    <a:lnTo>
                      <a:pt x="16164" y="1000"/>
                    </a:lnTo>
                    <a:cubicBezTo>
                      <a:pt x="15979" y="1000"/>
                      <a:pt x="15849" y="1065"/>
                      <a:pt x="15673" y="1065"/>
                    </a:cubicBezTo>
                    <a:cubicBezTo>
                      <a:pt x="15494" y="1065"/>
                      <a:pt x="15307" y="1073"/>
                      <a:pt x="15122" y="1073"/>
                    </a:cubicBezTo>
                    <a:cubicBezTo>
                      <a:pt x="15030" y="1073"/>
                      <a:pt x="14938" y="1071"/>
                      <a:pt x="14849" y="1065"/>
                    </a:cubicBezTo>
                    <a:cubicBezTo>
                      <a:pt x="14710" y="1046"/>
                      <a:pt x="14580" y="1000"/>
                      <a:pt x="14432" y="1000"/>
                    </a:cubicBezTo>
                    <a:cubicBezTo>
                      <a:pt x="14395" y="997"/>
                      <a:pt x="14357" y="996"/>
                      <a:pt x="14318" y="996"/>
                    </a:cubicBezTo>
                    <a:cubicBezTo>
                      <a:pt x="14242" y="996"/>
                      <a:pt x="14163" y="1000"/>
                      <a:pt x="14089" y="1000"/>
                    </a:cubicBezTo>
                    <a:cubicBezTo>
                      <a:pt x="13858" y="1000"/>
                      <a:pt x="13654" y="935"/>
                      <a:pt x="13422" y="935"/>
                    </a:cubicBezTo>
                    <a:cubicBezTo>
                      <a:pt x="13377" y="935"/>
                      <a:pt x="13326" y="942"/>
                      <a:pt x="13278" y="942"/>
                    </a:cubicBezTo>
                    <a:cubicBezTo>
                      <a:pt x="13218" y="942"/>
                      <a:pt x="13162" y="931"/>
                      <a:pt x="13126" y="880"/>
                    </a:cubicBezTo>
                    <a:cubicBezTo>
                      <a:pt x="13163" y="833"/>
                      <a:pt x="13219" y="843"/>
                      <a:pt x="13265" y="805"/>
                    </a:cubicBezTo>
                    <a:cubicBezTo>
                      <a:pt x="13302" y="768"/>
                      <a:pt x="13339" y="731"/>
                      <a:pt x="13376" y="694"/>
                    </a:cubicBezTo>
                    <a:cubicBezTo>
                      <a:pt x="13432" y="639"/>
                      <a:pt x="13543" y="537"/>
                      <a:pt x="13552" y="463"/>
                    </a:cubicBezTo>
                    <a:cubicBezTo>
                      <a:pt x="13608" y="55"/>
                      <a:pt x="13061" y="166"/>
                      <a:pt x="12820" y="129"/>
                    </a:cubicBezTo>
                    <a:cubicBezTo>
                      <a:pt x="12279" y="42"/>
                      <a:pt x="11739" y="0"/>
                      <a:pt x="11198" y="0"/>
                    </a:cubicBezTo>
                    <a:close/>
                    <a:moveTo>
                      <a:pt x="576" y="1769"/>
                    </a:moveTo>
                    <a:lnTo>
                      <a:pt x="1" y="1769"/>
                    </a:lnTo>
                    <a:cubicBezTo>
                      <a:pt x="87" y="1769"/>
                      <a:pt x="248" y="1785"/>
                      <a:pt x="389" y="1785"/>
                    </a:cubicBezTo>
                    <a:cubicBezTo>
                      <a:pt x="460" y="1785"/>
                      <a:pt x="526" y="1781"/>
                      <a:pt x="575" y="1769"/>
                    </a:cubicBezTo>
                    <a:cubicBezTo>
                      <a:pt x="575" y="1769"/>
                      <a:pt x="575" y="1769"/>
                      <a:pt x="576" y="1769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7155134" y="1000145"/>
                <a:ext cx="461184" cy="310289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6463" extrusionOk="0">
                    <a:moveTo>
                      <a:pt x="5161" y="1"/>
                    </a:moveTo>
                    <a:cubicBezTo>
                      <a:pt x="4615" y="1"/>
                      <a:pt x="4054" y="136"/>
                      <a:pt x="3538" y="284"/>
                    </a:cubicBezTo>
                    <a:cubicBezTo>
                      <a:pt x="3233" y="377"/>
                      <a:pt x="2936" y="516"/>
                      <a:pt x="2686" y="710"/>
                    </a:cubicBezTo>
                    <a:cubicBezTo>
                      <a:pt x="2492" y="840"/>
                      <a:pt x="2307" y="979"/>
                      <a:pt x="2121" y="1127"/>
                    </a:cubicBezTo>
                    <a:cubicBezTo>
                      <a:pt x="1686" y="1479"/>
                      <a:pt x="1251" y="1859"/>
                      <a:pt x="954" y="2350"/>
                    </a:cubicBezTo>
                    <a:cubicBezTo>
                      <a:pt x="723" y="2767"/>
                      <a:pt x="389" y="3165"/>
                      <a:pt x="259" y="3628"/>
                    </a:cubicBezTo>
                    <a:cubicBezTo>
                      <a:pt x="195" y="3887"/>
                      <a:pt x="102" y="4156"/>
                      <a:pt x="56" y="4415"/>
                    </a:cubicBezTo>
                    <a:cubicBezTo>
                      <a:pt x="9" y="4684"/>
                      <a:pt x="0" y="4962"/>
                      <a:pt x="37" y="5230"/>
                    </a:cubicBezTo>
                    <a:cubicBezTo>
                      <a:pt x="46" y="5406"/>
                      <a:pt x="56" y="5582"/>
                      <a:pt x="46" y="5768"/>
                    </a:cubicBezTo>
                    <a:cubicBezTo>
                      <a:pt x="39" y="5957"/>
                      <a:pt x="62" y="6145"/>
                      <a:pt x="101" y="6334"/>
                    </a:cubicBezTo>
                    <a:lnTo>
                      <a:pt x="101" y="6334"/>
                    </a:lnTo>
                    <a:cubicBezTo>
                      <a:pt x="77" y="6142"/>
                      <a:pt x="174" y="6103"/>
                      <a:pt x="213" y="6064"/>
                    </a:cubicBezTo>
                    <a:cubicBezTo>
                      <a:pt x="269" y="6008"/>
                      <a:pt x="306" y="5953"/>
                      <a:pt x="352" y="5879"/>
                    </a:cubicBezTo>
                    <a:cubicBezTo>
                      <a:pt x="426" y="5749"/>
                      <a:pt x="491" y="5601"/>
                      <a:pt x="537" y="5443"/>
                    </a:cubicBezTo>
                    <a:cubicBezTo>
                      <a:pt x="769" y="4841"/>
                      <a:pt x="1408" y="4610"/>
                      <a:pt x="1992" y="4517"/>
                    </a:cubicBezTo>
                    <a:cubicBezTo>
                      <a:pt x="2199" y="4477"/>
                      <a:pt x="2407" y="4454"/>
                      <a:pt x="2614" y="4454"/>
                    </a:cubicBezTo>
                    <a:cubicBezTo>
                      <a:pt x="2740" y="4454"/>
                      <a:pt x="2866" y="4463"/>
                      <a:pt x="2992" y="4480"/>
                    </a:cubicBezTo>
                    <a:cubicBezTo>
                      <a:pt x="3242" y="4517"/>
                      <a:pt x="3492" y="4554"/>
                      <a:pt x="3733" y="4591"/>
                    </a:cubicBezTo>
                    <a:cubicBezTo>
                      <a:pt x="4298" y="4665"/>
                      <a:pt x="4882" y="4665"/>
                      <a:pt x="5437" y="4786"/>
                    </a:cubicBezTo>
                    <a:cubicBezTo>
                      <a:pt x="5780" y="4869"/>
                      <a:pt x="6104" y="5008"/>
                      <a:pt x="6401" y="5193"/>
                    </a:cubicBezTo>
                    <a:cubicBezTo>
                      <a:pt x="6660" y="5360"/>
                      <a:pt x="6938" y="5490"/>
                      <a:pt x="7225" y="5592"/>
                    </a:cubicBezTo>
                    <a:cubicBezTo>
                      <a:pt x="7545" y="5689"/>
                      <a:pt x="7883" y="5737"/>
                      <a:pt x="8220" y="5737"/>
                    </a:cubicBezTo>
                    <a:cubicBezTo>
                      <a:pt x="8361" y="5737"/>
                      <a:pt x="8502" y="5728"/>
                      <a:pt x="8642" y="5712"/>
                    </a:cubicBezTo>
                    <a:cubicBezTo>
                      <a:pt x="8929" y="5684"/>
                      <a:pt x="9179" y="5527"/>
                      <a:pt x="9328" y="5286"/>
                    </a:cubicBezTo>
                    <a:cubicBezTo>
                      <a:pt x="9531" y="4980"/>
                      <a:pt x="9550" y="4536"/>
                      <a:pt x="9596" y="4184"/>
                    </a:cubicBezTo>
                    <a:cubicBezTo>
                      <a:pt x="9605" y="4017"/>
                      <a:pt x="9587" y="3841"/>
                      <a:pt x="9559" y="3674"/>
                    </a:cubicBezTo>
                    <a:cubicBezTo>
                      <a:pt x="9550" y="3461"/>
                      <a:pt x="9504" y="3257"/>
                      <a:pt x="9429" y="3054"/>
                    </a:cubicBezTo>
                    <a:cubicBezTo>
                      <a:pt x="9365" y="2887"/>
                      <a:pt x="9290" y="2730"/>
                      <a:pt x="9207" y="2563"/>
                    </a:cubicBezTo>
                    <a:cubicBezTo>
                      <a:pt x="9114" y="2405"/>
                      <a:pt x="9003" y="2248"/>
                      <a:pt x="8892" y="2090"/>
                    </a:cubicBezTo>
                    <a:lnTo>
                      <a:pt x="8633" y="1674"/>
                    </a:lnTo>
                    <a:cubicBezTo>
                      <a:pt x="8485" y="1479"/>
                      <a:pt x="8318" y="1303"/>
                      <a:pt x="8114" y="1155"/>
                    </a:cubicBezTo>
                    <a:cubicBezTo>
                      <a:pt x="7716" y="840"/>
                      <a:pt x="7299" y="525"/>
                      <a:pt x="6817" y="349"/>
                    </a:cubicBezTo>
                    <a:cubicBezTo>
                      <a:pt x="6382" y="182"/>
                      <a:pt x="5928" y="71"/>
                      <a:pt x="5465" y="16"/>
                    </a:cubicBezTo>
                    <a:cubicBezTo>
                      <a:pt x="5365" y="5"/>
                      <a:pt x="5263" y="1"/>
                      <a:pt x="5161" y="1"/>
                    </a:cubicBezTo>
                    <a:close/>
                    <a:moveTo>
                      <a:pt x="101" y="6334"/>
                    </a:moveTo>
                    <a:cubicBezTo>
                      <a:pt x="106" y="6371"/>
                      <a:pt x="115" y="6413"/>
                      <a:pt x="130" y="6462"/>
                    </a:cubicBezTo>
                    <a:cubicBezTo>
                      <a:pt x="120" y="6420"/>
                      <a:pt x="110" y="6377"/>
                      <a:pt x="101" y="633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7214281" y="1232512"/>
                <a:ext cx="200154" cy="6284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1309" extrusionOk="0">
                    <a:moveTo>
                      <a:pt x="1349" y="1"/>
                    </a:moveTo>
                    <a:cubicBezTo>
                      <a:pt x="1136" y="1"/>
                      <a:pt x="922" y="57"/>
                      <a:pt x="732" y="168"/>
                    </a:cubicBezTo>
                    <a:cubicBezTo>
                      <a:pt x="565" y="251"/>
                      <a:pt x="417" y="353"/>
                      <a:pt x="269" y="474"/>
                    </a:cubicBezTo>
                    <a:cubicBezTo>
                      <a:pt x="102" y="622"/>
                      <a:pt x="74" y="844"/>
                      <a:pt x="0" y="1048"/>
                    </a:cubicBezTo>
                    <a:cubicBezTo>
                      <a:pt x="380" y="1150"/>
                      <a:pt x="519" y="1233"/>
                      <a:pt x="685" y="1252"/>
                    </a:cubicBezTo>
                    <a:cubicBezTo>
                      <a:pt x="899" y="1289"/>
                      <a:pt x="1112" y="1307"/>
                      <a:pt x="1334" y="1307"/>
                    </a:cubicBezTo>
                    <a:cubicBezTo>
                      <a:pt x="1389" y="1308"/>
                      <a:pt x="1444" y="1309"/>
                      <a:pt x="1499" y="1309"/>
                    </a:cubicBezTo>
                    <a:cubicBezTo>
                      <a:pt x="2001" y="1309"/>
                      <a:pt x="2510" y="1270"/>
                      <a:pt x="3010" y="1187"/>
                    </a:cubicBezTo>
                    <a:cubicBezTo>
                      <a:pt x="3251" y="1150"/>
                      <a:pt x="3492" y="1067"/>
                      <a:pt x="3733" y="1002"/>
                    </a:cubicBezTo>
                    <a:cubicBezTo>
                      <a:pt x="3872" y="965"/>
                      <a:pt x="4048" y="909"/>
                      <a:pt x="4103" y="761"/>
                    </a:cubicBezTo>
                    <a:cubicBezTo>
                      <a:pt x="4168" y="585"/>
                      <a:pt x="3927" y="474"/>
                      <a:pt x="3788" y="409"/>
                    </a:cubicBezTo>
                    <a:cubicBezTo>
                      <a:pt x="3446" y="261"/>
                      <a:pt x="3020" y="224"/>
                      <a:pt x="2649" y="159"/>
                    </a:cubicBezTo>
                    <a:cubicBezTo>
                      <a:pt x="2306" y="94"/>
                      <a:pt x="1964" y="75"/>
                      <a:pt x="1612" y="29"/>
                    </a:cubicBezTo>
                    <a:cubicBezTo>
                      <a:pt x="1525" y="10"/>
                      <a:pt x="1437" y="1"/>
                      <a:pt x="1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7598452" y="1194248"/>
                <a:ext cx="260646" cy="135436"/>
              </a:xfrm>
              <a:custGeom>
                <a:avLst/>
                <a:gdLst/>
                <a:ahLst/>
                <a:cxnLst/>
                <a:rect l="l" t="t" r="r" b="b"/>
                <a:pathLst>
                  <a:path w="5429" h="2821" extrusionOk="0">
                    <a:moveTo>
                      <a:pt x="45" y="1870"/>
                    </a:moveTo>
                    <a:cubicBezTo>
                      <a:pt x="9" y="1870"/>
                      <a:pt x="1" y="1905"/>
                      <a:pt x="66" y="2067"/>
                    </a:cubicBezTo>
                    <a:cubicBezTo>
                      <a:pt x="74" y="2004"/>
                      <a:pt x="87" y="1942"/>
                      <a:pt x="105" y="1882"/>
                    </a:cubicBezTo>
                    <a:lnTo>
                      <a:pt x="105" y="1882"/>
                    </a:lnTo>
                    <a:cubicBezTo>
                      <a:pt x="104" y="1882"/>
                      <a:pt x="103" y="1882"/>
                      <a:pt x="103" y="1882"/>
                    </a:cubicBezTo>
                    <a:cubicBezTo>
                      <a:pt x="81" y="1877"/>
                      <a:pt x="60" y="1870"/>
                      <a:pt x="45" y="1870"/>
                    </a:cubicBezTo>
                    <a:close/>
                    <a:moveTo>
                      <a:pt x="3007" y="0"/>
                    </a:moveTo>
                    <a:cubicBezTo>
                      <a:pt x="2521" y="0"/>
                      <a:pt x="2044" y="161"/>
                      <a:pt x="1594" y="363"/>
                    </a:cubicBezTo>
                    <a:cubicBezTo>
                      <a:pt x="1233" y="548"/>
                      <a:pt x="909" y="798"/>
                      <a:pt x="649" y="1095"/>
                    </a:cubicBezTo>
                    <a:cubicBezTo>
                      <a:pt x="529" y="1234"/>
                      <a:pt x="427" y="1382"/>
                      <a:pt x="325" y="1530"/>
                    </a:cubicBezTo>
                    <a:cubicBezTo>
                      <a:pt x="297" y="1576"/>
                      <a:pt x="251" y="1623"/>
                      <a:pt x="205" y="1651"/>
                    </a:cubicBezTo>
                    <a:cubicBezTo>
                      <a:pt x="162" y="1725"/>
                      <a:pt x="129" y="1802"/>
                      <a:pt x="105" y="1882"/>
                    </a:cubicBezTo>
                    <a:lnTo>
                      <a:pt x="105" y="1882"/>
                    </a:lnTo>
                    <a:cubicBezTo>
                      <a:pt x="160" y="1882"/>
                      <a:pt x="215" y="1891"/>
                      <a:pt x="270" y="1891"/>
                    </a:cubicBezTo>
                    <a:cubicBezTo>
                      <a:pt x="362" y="1891"/>
                      <a:pt x="436" y="1938"/>
                      <a:pt x="529" y="1938"/>
                    </a:cubicBezTo>
                    <a:cubicBezTo>
                      <a:pt x="621" y="1938"/>
                      <a:pt x="714" y="1947"/>
                      <a:pt x="807" y="1965"/>
                    </a:cubicBezTo>
                    <a:cubicBezTo>
                      <a:pt x="877" y="1976"/>
                      <a:pt x="948" y="1981"/>
                      <a:pt x="1018" y="1981"/>
                    </a:cubicBezTo>
                    <a:cubicBezTo>
                      <a:pt x="1068" y="1981"/>
                      <a:pt x="1118" y="1979"/>
                      <a:pt x="1168" y="1975"/>
                    </a:cubicBezTo>
                    <a:cubicBezTo>
                      <a:pt x="1335" y="1975"/>
                      <a:pt x="1492" y="2012"/>
                      <a:pt x="1659" y="2021"/>
                    </a:cubicBezTo>
                    <a:cubicBezTo>
                      <a:pt x="2085" y="2049"/>
                      <a:pt x="2511" y="2114"/>
                      <a:pt x="2928" y="2197"/>
                    </a:cubicBezTo>
                    <a:cubicBezTo>
                      <a:pt x="3132" y="2243"/>
                      <a:pt x="3326" y="2243"/>
                      <a:pt x="3530" y="2290"/>
                    </a:cubicBezTo>
                    <a:cubicBezTo>
                      <a:pt x="3752" y="2354"/>
                      <a:pt x="3975" y="2438"/>
                      <a:pt x="4188" y="2540"/>
                    </a:cubicBezTo>
                    <a:cubicBezTo>
                      <a:pt x="4317" y="2595"/>
                      <a:pt x="4428" y="2660"/>
                      <a:pt x="4549" y="2725"/>
                    </a:cubicBezTo>
                    <a:cubicBezTo>
                      <a:pt x="4591" y="2750"/>
                      <a:pt x="4685" y="2820"/>
                      <a:pt x="4751" y="2820"/>
                    </a:cubicBezTo>
                    <a:cubicBezTo>
                      <a:pt x="4758" y="2820"/>
                      <a:pt x="4765" y="2819"/>
                      <a:pt x="4771" y="2818"/>
                    </a:cubicBezTo>
                    <a:cubicBezTo>
                      <a:pt x="4836" y="2799"/>
                      <a:pt x="4938" y="2642"/>
                      <a:pt x="4984" y="2595"/>
                    </a:cubicBezTo>
                    <a:cubicBezTo>
                      <a:pt x="5095" y="2466"/>
                      <a:pt x="5188" y="2327"/>
                      <a:pt x="5271" y="2169"/>
                    </a:cubicBezTo>
                    <a:cubicBezTo>
                      <a:pt x="5336" y="2058"/>
                      <a:pt x="5382" y="1928"/>
                      <a:pt x="5420" y="1799"/>
                    </a:cubicBezTo>
                    <a:cubicBezTo>
                      <a:pt x="5429" y="1706"/>
                      <a:pt x="5373" y="1632"/>
                      <a:pt x="5373" y="1539"/>
                    </a:cubicBezTo>
                    <a:cubicBezTo>
                      <a:pt x="5382" y="1336"/>
                      <a:pt x="5327" y="1141"/>
                      <a:pt x="5216" y="974"/>
                    </a:cubicBezTo>
                    <a:cubicBezTo>
                      <a:pt x="5049" y="743"/>
                      <a:pt x="4827" y="567"/>
                      <a:pt x="4577" y="465"/>
                    </a:cubicBezTo>
                    <a:cubicBezTo>
                      <a:pt x="4262" y="317"/>
                      <a:pt x="3947" y="196"/>
                      <a:pt x="3623" y="94"/>
                    </a:cubicBezTo>
                    <a:cubicBezTo>
                      <a:pt x="3417" y="29"/>
                      <a:pt x="3211" y="0"/>
                      <a:pt x="30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7059500" y="1278265"/>
                <a:ext cx="100101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211" extrusionOk="0">
                    <a:moveTo>
                      <a:pt x="586" y="0"/>
                    </a:moveTo>
                    <a:cubicBezTo>
                      <a:pt x="453" y="0"/>
                      <a:pt x="316" y="32"/>
                      <a:pt x="242" y="123"/>
                    </a:cubicBezTo>
                    <a:cubicBezTo>
                      <a:pt x="1" y="428"/>
                      <a:pt x="19" y="827"/>
                      <a:pt x="19" y="1197"/>
                    </a:cubicBezTo>
                    <a:cubicBezTo>
                      <a:pt x="202" y="1206"/>
                      <a:pt x="384" y="1210"/>
                      <a:pt x="565" y="1210"/>
                    </a:cubicBezTo>
                    <a:cubicBezTo>
                      <a:pt x="787" y="1210"/>
                      <a:pt x="1008" y="1203"/>
                      <a:pt x="1233" y="1188"/>
                    </a:cubicBezTo>
                    <a:cubicBezTo>
                      <a:pt x="1464" y="1188"/>
                      <a:pt x="1696" y="1142"/>
                      <a:pt x="1909" y="1049"/>
                    </a:cubicBezTo>
                    <a:cubicBezTo>
                      <a:pt x="1955" y="1021"/>
                      <a:pt x="1992" y="993"/>
                      <a:pt x="2029" y="956"/>
                    </a:cubicBezTo>
                    <a:cubicBezTo>
                      <a:pt x="2085" y="901"/>
                      <a:pt x="2075" y="910"/>
                      <a:pt x="2057" y="845"/>
                    </a:cubicBezTo>
                    <a:cubicBezTo>
                      <a:pt x="2020" y="716"/>
                      <a:pt x="1937" y="604"/>
                      <a:pt x="1816" y="540"/>
                    </a:cubicBezTo>
                    <a:cubicBezTo>
                      <a:pt x="1696" y="419"/>
                      <a:pt x="1557" y="317"/>
                      <a:pt x="1418" y="225"/>
                    </a:cubicBezTo>
                    <a:cubicBezTo>
                      <a:pt x="1223" y="141"/>
                      <a:pt x="1020" y="67"/>
                      <a:pt x="816" y="30"/>
                    </a:cubicBezTo>
                    <a:cubicBezTo>
                      <a:pt x="752" y="12"/>
                      <a:pt x="670" y="0"/>
                      <a:pt x="5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6925650" y="1246771"/>
                <a:ext cx="88530" cy="44553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928" extrusionOk="0">
                    <a:moveTo>
                      <a:pt x="196" y="800"/>
                    </a:moveTo>
                    <a:cubicBezTo>
                      <a:pt x="131" y="809"/>
                      <a:pt x="66" y="823"/>
                      <a:pt x="1" y="844"/>
                    </a:cubicBezTo>
                    <a:lnTo>
                      <a:pt x="177" y="844"/>
                    </a:lnTo>
                    <a:cubicBezTo>
                      <a:pt x="183" y="829"/>
                      <a:pt x="189" y="814"/>
                      <a:pt x="196" y="800"/>
                    </a:cubicBezTo>
                    <a:close/>
                    <a:moveTo>
                      <a:pt x="1344" y="1"/>
                    </a:moveTo>
                    <a:cubicBezTo>
                      <a:pt x="1149" y="10"/>
                      <a:pt x="955" y="66"/>
                      <a:pt x="779" y="167"/>
                    </a:cubicBezTo>
                    <a:cubicBezTo>
                      <a:pt x="524" y="308"/>
                      <a:pt x="319" y="532"/>
                      <a:pt x="196" y="800"/>
                    </a:cubicBezTo>
                    <a:lnTo>
                      <a:pt x="196" y="800"/>
                    </a:lnTo>
                    <a:cubicBezTo>
                      <a:pt x="260" y="791"/>
                      <a:pt x="325" y="787"/>
                      <a:pt x="389" y="787"/>
                    </a:cubicBezTo>
                    <a:cubicBezTo>
                      <a:pt x="640" y="787"/>
                      <a:pt x="890" y="844"/>
                      <a:pt x="1140" y="881"/>
                    </a:cubicBezTo>
                    <a:cubicBezTo>
                      <a:pt x="1260" y="908"/>
                      <a:pt x="1390" y="927"/>
                      <a:pt x="1510" y="927"/>
                    </a:cubicBezTo>
                    <a:cubicBezTo>
                      <a:pt x="1640" y="927"/>
                      <a:pt x="1659" y="844"/>
                      <a:pt x="1723" y="751"/>
                    </a:cubicBezTo>
                    <a:cubicBezTo>
                      <a:pt x="1798" y="658"/>
                      <a:pt x="1835" y="547"/>
                      <a:pt x="1844" y="427"/>
                    </a:cubicBezTo>
                    <a:cubicBezTo>
                      <a:pt x="1844" y="316"/>
                      <a:pt x="1807" y="205"/>
                      <a:pt x="1723" y="130"/>
                    </a:cubicBezTo>
                    <a:cubicBezTo>
                      <a:pt x="1677" y="84"/>
                      <a:pt x="1686" y="75"/>
                      <a:pt x="1612" y="47"/>
                    </a:cubicBezTo>
                    <a:cubicBezTo>
                      <a:pt x="1529" y="19"/>
                      <a:pt x="1436" y="1"/>
                      <a:pt x="13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6533649" y="1000149"/>
                <a:ext cx="412715" cy="255748"/>
              </a:xfrm>
              <a:custGeom>
                <a:avLst/>
                <a:gdLst/>
                <a:ahLst/>
                <a:cxnLst/>
                <a:rect l="l" t="t" r="r" b="b"/>
                <a:pathLst>
                  <a:path w="9902" h="6136" extrusionOk="0">
                    <a:moveTo>
                      <a:pt x="5058" y="0"/>
                    </a:moveTo>
                    <a:cubicBezTo>
                      <a:pt x="4539" y="0"/>
                      <a:pt x="4022" y="91"/>
                      <a:pt x="3511" y="176"/>
                    </a:cubicBezTo>
                    <a:cubicBezTo>
                      <a:pt x="3011" y="259"/>
                      <a:pt x="2473" y="269"/>
                      <a:pt x="2010" y="482"/>
                    </a:cubicBezTo>
                    <a:cubicBezTo>
                      <a:pt x="1529" y="676"/>
                      <a:pt x="1075" y="936"/>
                      <a:pt x="658" y="1241"/>
                    </a:cubicBezTo>
                    <a:cubicBezTo>
                      <a:pt x="501" y="1389"/>
                      <a:pt x="352" y="1556"/>
                      <a:pt x="241" y="1751"/>
                    </a:cubicBezTo>
                    <a:cubicBezTo>
                      <a:pt x="158" y="1853"/>
                      <a:pt x="93" y="1973"/>
                      <a:pt x="56" y="2103"/>
                    </a:cubicBezTo>
                    <a:cubicBezTo>
                      <a:pt x="37" y="2205"/>
                      <a:pt x="19" y="2306"/>
                      <a:pt x="10" y="2408"/>
                    </a:cubicBezTo>
                    <a:cubicBezTo>
                      <a:pt x="0" y="2538"/>
                      <a:pt x="19" y="2668"/>
                      <a:pt x="47" y="2797"/>
                    </a:cubicBezTo>
                    <a:cubicBezTo>
                      <a:pt x="56" y="2881"/>
                      <a:pt x="56" y="2973"/>
                      <a:pt x="47" y="3066"/>
                    </a:cubicBezTo>
                    <a:cubicBezTo>
                      <a:pt x="47" y="3168"/>
                      <a:pt x="0" y="3251"/>
                      <a:pt x="0" y="3353"/>
                    </a:cubicBezTo>
                    <a:cubicBezTo>
                      <a:pt x="10" y="3446"/>
                      <a:pt x="37" y="3529"/>
                      <a:pt x="93" y="3603"/>
                    </a:cubicBezTo>
                    <a:cubicBezTo>
                      <a:pt x="158" y="3788"/>
                      <a:pt x="260" y="3964"/>
                      <a:pt x="399" y="4122"/>
                    </a:cubicBezTo>
                    <a:cubicBezTo>
                      <a:pt x="723" y="4418"/>
                      <a:pt x="1093" y="4659"/>
                      <a:pt x="1501" y="4826"/>
                    </a:cubicBezTo>
                    <a:cubicBezTo>
                      <a:pt x="1751" y="4918"/>
                      <a:pt x="2001" y="4983"/>
                      <a:pt x="2260" y="5020"/>
                    </a:cubicBezTo>
                    <a:cubicBezTo>
                      <a:pt x="2575" y="5085"/>
                      <a:pt x="2890" y="5169"/>
                      <a:pt x="3205" y="5252"/>
                    </a:cubicBezTo>
                    <a:cubicBezTo>
                      <a:pt x="4122" y="5483"/>
                      <a:pt x="5030" y="5771"/>
                      <a:pt x="5928" y="6058"/>
                    </a:cubicBezTo>
                    <a:cubicBezTo>
                      <a:pt x="6145" y="6109"/>
                      <a:pt x="6365" y="6136"/>
                      <a:pt x="6587" y="6136"/>
                    </a:cubicBezTo>
                    <a:cubicBezTo>
                      <a:pt x="6725" y="6136"/>
                      <a:pt x="6864" y="6125"/>
                      <a:pt x="7003" y="6104"/>
                    </a:cubicBezTo>
                    <a:cubicBezTo>
                      <a:pt x="7429" y="6048"/>
                      <a:pt x="7818" y="5882"/>
                      <a:pt x="8244" y="5798"/>
                    </a:cubicBezTo>
                    <a:cubicBezTo>
                      <a:pt x="8457" y="5761"/>
                      <a:pt x="8652" y="5659"/>
                      <a:pt x="8865" y="5613"/>
                    </a:cubicBezTo>
                    <a:cubicBezTo>
                      <a:pt x="9004" y="5585"/>
                      <a:pt x="9133" y="5548"/>
                      <a:pt x="9263" y="5493"/>
                    </a:cubicBezTo>
                    <a:cubicBezTo>
                      <a:pt x="9439" y="5409"/>
                      <a:pt x="9550" y="5215"/>
                      <a:pt x="9819" y="5048"/>
                    </a:cubicBezTo>
                    <a:cubicBezTo>
                      <a:pt x="9865" y="4705"/>
                      <a:pt x="9902" y="4390"/>
                      <a:pt x="9800" y="4057"/>
                    </a:cubicBezTo>
                    <a:cubicBezTo>
                      <a:pt x="9754" y="3909"/>
                      <a:pt x="9698" y="3751"/>
                      <a:pt x="9643" y="3594"/>
                    </a:cubicBezTo>
                    <a:cubicBezTo>
                      <a:pt x="9569" y="3399"/>
                      <a:pt x="9485" y="3205"/>
                      <a:pt x="9383" y="3020"/>
                    </a:cubicBezTo>
                    <a:cubicBezTo>
                      <a:pt x="9189" y="2621"/>
                      <a:pt x="8929" y="2251"/>
                      <a:pt x="8633" y="1927"/>
                    </a:cubicBezTo>
                    <a:cubicBezTo>
                      <a:pt x="8439" y="1714"/>
                      <a:pt x="8216" y="1528"/>
                      <a:pt x="8003" y="1325"/>
                    </a:cubicBezTo>
                    <a:cubicBezTo>
                      <a:pt x="7744" y="1065"/>
                      <a:pt x="7457" y="834"/>
                      <a:pt x="7151" y="630"/>
                    </a:cubicBezTo>
                    <a:cubicBezTo>
                      <a:pt x="6660" y="315"/>
                      <a:pt x="6104" y="111"/>
                      <a:pt x="5530" y="28"/>
                    </a:cubicBezTo>
                    <a:cubicBezTo>
                      <a:pt x="5373" y="8"/>
                      <a:pt x="5215" y="0"/>
                      <a:pt x="50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6505424" y="1219933"/>
                <a:ext cx="310433" cy="9203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917" extrusionOk="0">
                    <a:moveTo>
                      <a:pt x="2060" y="0"/>
                    </a:moveTo>
                    <a:cubicBezTo>
                      <a:pt x="1926" y="0"/>
                      <a:pt x="1790" y="18"/>
                      <a:pt x="1649" y="60"/>
                    </a:cubicBezTo>
                    <a:cubicBezTo>
                      <a:pt x="1316" y="143"/>
                      <a:pt x="1010" y="282"/>
                      <a:pt x="723" y="467"/>
                    </a:cubicBezTo>
                    <a:cubicBezTo>
                      <a:pt x="584" y="551"/>
                      <a:pt x="454" y="652"/>
                      <a:pt x="334" y="764"/>
                    </a:cubicBezTo>
                    <a:cubicBezTo>
                      <a:pt x="232" y="875"/>
                      <a:pt x="139" y="1004"/>
                      <a:pt x="65" y="1134"/>
                    </a:cubicBezTo>
                    <a:cubicBezTo>
                      <a:pt x="28" y="1329"/>
                      <a:pt x="1" y="1421"/>
                      <a:pt x="93" y="1569"/>
                    </a:cubicBezTo>
                    <a:cubicBezTo>
                      <a:pt x="177" y="1662"/>
                      <a:pt x="278" y="1727"/>
                      <a:pt x="399" y="1755"/>
                    </a:cubicBezTo>
                    <a:cubicBezTo>
                      <a:pt x="683" y="1874"/>
                      <a:pt x="968" y="1917"/>
                      <a:pt x="1257" y="1917"/>
                    </a:cubicBezTo>
                    <a:cubicBezTo>
                      <a:pt x="1438" y="1917"/>
                      <a:pt x="1621" y="1900"/>
                      <a:pt x="1807" y="1875"/>
                    </a:cubicBezTo>
                    <a:cubicBezTo>
                      <a:pt x="1973" y="1847"/>
                      <a:pt x="2122" y="1782"/>
                      <a:pt x="2279" y="1755"/>
                    </a:cubicBezTo>
                    <a:cubicBezTo>
                      <a:pt x="2418" y="1736"/>
                      <a:pt x="2548" y="1736"/>
                      <a:pt x="2677" y="1718"/>
                    </a:cubicBezTo>
                    <a:cubicBezTo>
                      <a:pt x="3048" y="1662"/>
                      <a:pt x="3409" y="1634"/>
                      <a:pt x="3780" y="1616"/>
                    </a:cubicBezTo>
                    <a:cubicBezTo>
                      <a:pt x="3821" y="1617"/>
                      <a:pt x="3862" y="1618"/>
                      <a:pt x="3903" y="1618"/>
                    </a:cubicBezTo>
                    <a:cubicBezTo>
                      <a:pt x="4100" y="1618"/>
                      <a:pt x="4293" y="1600"/>
                      <a:pt x="4493" y="1569"/>
                    </a:cubicBezTo>
                    <a:cubicBezTo>
                      <a:pt x="4604" y="1542"/>
                      <a:pt x="4715" y="1505"/>
                      <a:pt x="4817" y="1458"/>
                    </a:cubicBezTo>
                    <a:cubicBezTo>
                      <a:pt x="4877" y="1430"/>
                      <a:pt x="4935" y="1398"/>
                      <a:pt x="4993" y="1365"/>
                    </a:cubicBezTo>
                    <a:lnTo>
                      <a:pt x="4993" y="1365"/>
                    </a:lnTo>
                    <a:lnTo>
                      <a:pt x="5113" y="1486"/>
                    </a:lnTo>
                    <a:cubicBezTo>
                      <a:pt x="5456" y="1393"/>
                      <a:pt x="5817" y="1403"/>
                      <a:pt x="6160" y="1319"/>
                    </a:cubicBezTo>
                    <a:cubicBezTo>
                      <a:pt x="6262" y="1282"/>
                      <a:pt x="6364" y="1245"/>
                      <a:pt x="6466" y="1217"/>
                    </a:cubicBezTo>
                    <a:cubicBezTo>
                      <a:pt x="6466" y="1069"/>
                      <a:pt x="6169" y="1051"/>
                      <a:pt x="6077" y="1041"/>
                    </a:cubicBezTo>
                    <a:cubicBezTo>
                      <a:pt x="5799" y="1051"/>
                      <a:pt x="5530" y="1106"/>
                      <a:pt x="5280" y="1208"/>
                    </a:cubicBezTo>
                    <a:cubicBezTo>
                      <a:pt x="5182" y="1254"/>
                      <a:pt x="5088" y="1311"/>
                      <a:pt x="4993" y="1365"/>
                    </a:cubicBezTo>
                    <a:lnTo>
                      <a:pt x="4993" y="1365"/>
                    </a:lnTo>
                    <a:lnTo>
                      <a:pt x="4928" y="1301"/>
                    </a:lnTo>
                    <a:cubicBezTo>
                      <a:pt x="4928" y="1273"/>
                      <a:pt x="4937" y="1254"/>
                      <a:pt x="4937" y="1236"/>
                    </a:cubicBezTo>
                    <a:cubicBezTo>
                      <a:pt x="4956" y="1060"/>
                      <a:pt x="4836" y="995"/>
                      <a:pt x="4706" y="921"/>
                    </a:cubicBezTo>
                    <a:cubicBezTo>
                      <a:pt x="4539" y="801"/>
                      <a:pt x="4363" y="699"/>
                      <a:pt x="4169" y="634"/>
                    </a:cubicBezTo>
                    <a:cubicBezTo>
                      <a:pt x="3789" y="523"/>
                      <a:pt x="3437" y="347"/>
                      <a:pt x="3057" y="226"/>
                    </a:cubicBezTo>
                    <a:cubicBezTo>
                      <a:pt x="2718" y="113"/>
                      <a:pt x="2398" y="0"/>
                      <a:pt x="20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6471331" y="1185720"/>
                <a:ext cx="62317" cy="70191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462" extrusionOk="0">
                    <a:moveTo>
                      <a:pt x="737" y="0"/>
                    </a:moveTo>
                    <a:cubicBezTo>
                      <a:pt x="652" y="0"/>
                      <a:pt x="568" y="15"/>
                      <a:pt x="492" y="46"/>
                    </a:cubicBezTo>
                    <a:cubicBezTo>
                      <a:pt x="362" y="120"/>
                      <a:pt x="297" y="306"/>
                      <a:pt x="186" y="352"/>
                    </a:cubicBezTo>
                    <a:cubicBezTo>
                      <a:pt x="167" y="481"/>
                      <a:pt x="167" y="620"/>
                      <a:pt x="177" y="759"/>
                    </a:cubicBezTo>
                    <a:lnTo>
                      <a:pt x="1" y="1065"/>
                    </a:lnTo>
                    <a:cubicBezTo>
                      <a:pt x="1" y="1289"/>
                      <a:pt x="187" y="1461"/>
                      <a:pt x="399" y="1461"/>
                    </a:cubicBezTo>
                    <a:cubicBezTo>
                      <a:pt x="423" y="1461"/>
                      <a:pt x="448" y="1459"/>
                      <a:pt x="473" y="1454"/>
                    </a:cubicBezTo>
                    <a:cubicBezTo>
                      <a:pt x="566" y="1436"/>
                      <a:pt x="658" y="1426"/>
                      <a:pt x="742" y="1408"/>
                    </a:cubicBezTo>
                    <a:cubicBezTo>
                      <a:pt x="853" y="1361"/>
                      <a:pt x="955" y="1287"/>
                      <a:pt x="1038" y="1195"/>
                    </a:cubicBezTo>
                    <a:cubicBezTo>
                      <a:pt x="1223" y="972"/>
                      <a:pt x="1298" y="676"/>
                      <a:pt x="1223" y="389"/>
                    </a:cubicBezTo>
                    <a:cubicBezTo>
                      <a:pt x="1177" y="176"/>
                      <a:pt x="1084" y="18"/>
                      <a:pt x="853" y="9"/>
                    </a:cubicBezTo>
                    <a:cubicBezTo>
                      <a:pt x="815" y="3"/>
                      <a:pt x="776" y="0"/>
                      <a:pt x="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7426818" y="1267703"/>
                <a:ext cx="78784" cy="286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596" extrusionOk="0">
                    <a:moveTo>
                      <a:pt x="362" y="0"/>
                    </a:moveTo>
                    <a:cubicBezTo>
                      <a:pt x="241" y="28"/>
                      <a:pt x="84" y="176"/>
                      <a:pt x="1" y="232"/>
                    </a:cubicBezTo>
                    <a:lnTo>
                      <a:pt x="130" y="315"/>
                    </a:lnTo>
                    <a:cubicBezTo>
                      <a:pt x="427" y="426"/>
                      <a:pt x="732" y="510"/>
                      <a:pt x="1047" y="574"/>
                    </a:cubicBezTo>
                    <a:cubicBezTo>
                      <a:pt x="1140" y="588"/>
                      <a:pt x="1235" y="595"/>
                      <a:pt x="1331" y="595"/>
                    </a:cubicBezTo>
                    <a:cubicBezTo>
                      <a:pt x="1427" y="595"/>
                      <a:pt x="1524" y="588"/>
                      <a:pt x="1622" y="574"/>
                    </a:cubicBezTo>
                    <a:cubicBezTo>
                      <a:pt x="1640" y="472"/>
                      <a:pt x="1464" y="408"/>
                      <a:pt x="1408" y="380"/>
                    </a:cubicBezTo>
                    <a:cubicBezTo>
                      <a:pt x="1297" y="315"/>
                      <a:pt x="1186" y="259"/>
                      <a:pt x="1075" y="204"/>
                    </a:cubicBezTo>
                    <a:cubicBezTo>
                      <a:pt x="899" y="121"/>
                      <a:pt x="723" y="9"/>
                      <a:pt x="5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6" name="Google Shape;556;p8"/>
            <p:cNvSpPr/>
            <p:nvPr/>
          </p:nvSpPr>
          <p:spPr>
            <a:xfrm flipH="1">
              <a:off x="978275" y="707670"/>
              <a:ext cx="87473" cy="81367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 flipH="1">
              <a:off x="1160609" y="908308"/>
              <a:ext cx="73759" cy="5273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8"/>
          <p:cNvGrpSpPr/>
          <p:nvPr/>
        </p:nvGrpSpPr>
        <p:grpSpPr>
          <a:xfrm>
            <a:off x="-3643078" y="4018603"/>
            <a:ext cx="4437713" cy="1177559"/>
            <a:chOff x="5311722" y="4018603"/>
            <a:chExt cx="4437713" cy="1177559"/>
          </a:xfrm>
        </p:grpSpPr>
        <p:sp>
          <p:nvSpPr>
            <p:cNvPr id="559" name="Google Shape;559;p8"/>
            <p:cNvSpPr/>
            <p:nvPr/>
          </p:nvSpPr>
          <p:spPr>
            <a:xfrm>
              <a:off x="7142882" y="4021641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8657554" y="4018603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9200020" y="4674738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9299965" y="4799092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9379585" y="4946914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8453789" y="4516545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8064697" y="4534145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7455287" y="4607375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8177318" y="4821617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8663421" y="4748282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8804119" y="4619213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8553734" y="4782330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8414084" y="4974048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8281767" y="4958647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7333971" y="4954876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8471285" y="5038058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5311722" y="4862486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7072159" y="4801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7798257" y="4288427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7180362" y="4449290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7652197" y="4616467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8"/>
          <p:cNvSpPr/>
          <p:nvPr/>
        </p:nvSpPr>
        <p:spPr>
          <a:xfrm flipH="1">
            <a:off x="218759" y="3887687"/>
            <a:ext cx="80437" cy="60706"/>
          </a:xfrm>
          <a:custGeom>
            <a:avLst/>
            <a:gdLst/>
            <a:ahLst/>
            <a:cxnLst/>
            <a:rect l="l" t="t" r="r" b="b"/>
            <a:pathLst>
              <a:path w="1594" h="1203" extrusionOk="0">
                <a:moveTo>
                  <a:pt x="895" y="0"/>
                </a:moveTo>
                <a:cubicBezTo>
                  <a:pt x="795" y="0"/>
                  <a:pt x="696" y="21"/>
                  <a:pt x="603" y="63"/>
                </a:cubicBezTo>
                <a:cubicBezTo>
                  <a:pt x="399" y="146"/>
                  <a:pt x="158" y="304"/>
                  <a:pt x="84" y="507"/>
                </a:cubicBezTo>
                <a:cubicBezTo>
                  <a:pt x="1" y="711"/>
                  <a:pt x="130" y="832"/>
                  <a:pt x="279" y="952"/>
                </a:cubicBezTo>
                <a:cubicBezTo>
                  <a:pt x="362" y="1017"/>
                  <a:pt x="455" y="1082"/>
                  <a:pt x="547" y="1146"/>
                </a:cubicBezTo>
                <a:cubicBezTo>
                  <a:pt x="649" y="1184"/>
                  <a:pt x="760" y="1202"/>
                  <a:pt x="871" y="1202"/>
                </a:cubicBezTo>
                <a:cubicBezTo>
                  <a:pt x="1020" y="1119"/>
                  <a:pt x="1168" y="1054"/>
                  <a:pt x="1288" y="971"/>
                </a:cubicBezTo>
                <a:cubicBezTo>
                  <a:pt x="1381" y="924"/>
                  <a:pt x="1511" y="878"/>
                  <a:pt x="1529" y="757"/>
                </a:cubicBezTo>
                <a:cubicBezTo>
                  <a:pt x="1594" y="498"/>
                  <a:pt x="1409" y="192"/>
                  <a:pt x="1186" y="63"/>
                </a:cubicBezTo>
                <a:cubicBezTo>
                  <a:pt x="1094" y="21"/>
                  <a:pt x="994" y="0"/>
                  <a:pt x="895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8"/>
          <p:cNvSpPr/>
          <p:nvPr/>
        </p:nvSpPr>
        <p:spPr>
          <a:xfrm flipH="1">
            <a:off x="529430" y="3873651"/>
            <a:ext cx="95425" cy="88764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8"/>
          <p:cNvSpPr/>
          <p:nvPr/>
        </p:nvSpPr>
        <p:spPr>
          <a:xfrm flipH="1">
            <a:off x="3609636" y="4241737"/>
            <a:ext cx="201231" cy="187250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8"/>
          <p:cNvSpPr/>
          <p:nvPr/>
        </p:nvSpPr>
        <p:spPr>
          <a:xfrm flipH="1">
            <a:off x="3283288" y="4916888"/>
            <a:ext cx="87473" cy="81376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"/>
          <p:cNvSpPr txBox="1">
            <a:spLocks noGrp="1"/>
          </p:cNvSpPr>
          <p:nvPr>
            <p:ph type="title"/>
          </p:nvPr>
        </p:nvSpPr>
        <p:spPr>
          <a:xfrm>
            <a:off x="4477200" y="925200"/>
            <a:ext cx="38577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6" name="Google Shape;586;p9"/>
          <p:cNvSpPr txBox="1">
            <a:spLocks noGrp="1"/>
          </p:cNvSpPr>
          <p:nvPr>
            <p:ph type="subTitle" idx="1"/>
          </p:nvPr>
        </p:nvSpPr>
        <p:spPr>
          <a:xfrm>
            <a:off x="4477200" y="2672700"/>
            <a:ext cx="3857700" cy="15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87" name="Google Shape;587;p9"/>
          <p:cNvGrpSpPr/>
          <p:nvPr/>
        </p:nvGrpSpPr>
        <p:grpSpPr>
          <a:xfrm flipH="1">
            <a:off x="-2308617" y="3921791"/>
            <a:ext cx="4903107" cy="1233052"/>
            <a:chOff x="4624250" y="2097578"/>
            <a:chExt cx="4686138" cy="1178488"/>
          </a:xfrm>
        </p:grpSpPr>
        <p:sp>
          <p:nvSpPr>
            <p:cNvPr id="588" name="Google Shape;588;p9"/>
            <p:cNvSpPr/>
            <p:nvPr/>
          </p:nvSpPr>
          <p:spPr>
            <a:xfrm>
              <a:off x="6637807" y="2100616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8152479" y="2097578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8694945" y="2753713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8794890" y="2878067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8874510" y="3025889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948714" y="2595520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7559622" y="2613120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6950212" y="2686350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7672243" y="2900592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8158346" y="2827257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8299044" y="2698188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8048659" y="2861305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7909009" y="3053023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7776692" y="3037622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6828896" y="3033851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7966210" y="3117033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4806647" y="2941461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624250" y="3156424"/>
              <a:ext cx="4686138" cy="119642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6567084" y="2880500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7293182" y="2367402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6675287" y="2528265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7147122" y="2695442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9"/>
          <p:cNvGrpSpPr/>
          <p:nvPr/>
        </p:nvGrpSpPr>
        <p:grpSpPr>
          <a:xfrm>
            <a:off x="-1933195" y="885296"/>
            <a:ext cx="4152249" cy="1160123"/>
            <a:chOff x="7222318" y="885296"/>
            <a:chExt cx="4152249" cy="1160123"/>
          </a:xfrm>
        </p:grpSpPr>
        <p:sp>
          <p:nvSpPr>
            <p:cNvPr id="611" name="Google Shape;611;p9"/>
            <p:cNvSpPr/>
            <p:nvPr/>
          </p:nvSpPr>
          <p:spPr>
            <a:xfrm flipH="1">
              <a:off x="7222318" y="885296"/>
              <a:ext cx="4152249" cy="1160123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FFFFF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7559909" y="139927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7702009" y="982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9"/>
          <p:cNvGrpSpPr/>
          <p:nvPr/>
        </p:nvGrpSpPr>
        <p:grpSpPr>
          <a:xfrm>
            <a:off x="6897691" y="369148"/>
            <a:ext cx="3064266" cy="770613"/>
            <a:chOff x="4624250" y="2097578"/>
            <a:chExt cx="4686138" cy="1178488"/>
          </a:xfrm>
        </p:grpSpPr>
        <p:sp>
          <p:nvSpPr>
            <p:cNvPr id="615" name="Google Shape;615;p9"/>
            <p:cNvSpPr/>
            <p:nvPr/>
          </p:nvSpPr>
          <p:spPr>
            <a:xfrm>
              <a:off x="6637807" y="2100616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8152479" y="2097578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8694945" y="2753713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8794890" y="2878067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8874510" y="3025889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7948714" y="2595520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7559622" y="2613120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6950212" y="2686350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7672243" y="2900592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8158346" y="2827257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8299044" y="2698188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8048659" y="2861305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7909009" y="3053023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7776692" y="3037622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6828896" y="3033851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7966210" y="3117033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06647" y="2941461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624250" y="3156424"/>
              <a:ext cx="4686138" cy="119642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567084" y="2880500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7293182" y="2367402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675287" y="2528265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7147122" y="2695442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3"/>
          <p:cNvSpPr txBox="1">
            <a:spLocks noGrp="1"/>
          </p:cNvSpPr>
          <p:nvPr>
            <p:ph type="title" hasCustomPrompt="1"/>
          </p:nvPr>
        </p:nvSpPr>
        <p:spPr>
          <a:xfrm flipH="1">
            <a:off x="871002" y="1517588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43" name="Google Shape;743;p13"/>
          <p:cNvSpPr txBox="1">
            <a:spLocks noGrp="1"/>
          </p:cNvSpPr>
          <p:nvPr>
            <p:ph type="subTitle" idx="1"/>
          </p:nvPr>
        </p:nvSpPr>
        <p:spPr>
          <a:xfrm>
            <a:off x="1806500" y="1751463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13"/>
          <p:cNvSpPr txBox="1">
            <a:spLocks noGrp="1"/>
          </p:cNvSpPr>
          <p:nvPr>
            <p:ph type="subTitle" idx="2"/>
          </p:nvPr>
        </p:nvSpPr>
        <p:spPr>
          <a:xfrm>
            <a:off x="1806500" y="1351233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13"/>
          <p:cNvSpPr txBox="1">
            <a:spLocks noGrp="1"/>
          </p:cNvSpPr>
          <p:nvPr>
            <p:ph type="title" idx="3"/>
          </p:nvPr>
        </p:nvSpPr>
        <p:spPr>
          <a:xfrm>
            <a:off x="1140475" y="768096"/>
            <a:ext cx="68631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871002" y="2673988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47" name="Google Shape;747;p13"/>
          <p:cNvSpPr txBox="1">
            <a:spLocks noGrp="1"/>
          </p:cNvSpPr>
          <p:nvPr>
            <p:ph type="subTitle" idx="5"/>
          </p:nvPr>
        </p:nvSpPr>
        <p:spPr>
          <a:xfrm>
            <a:off x="1806500" y="2922725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13"/>
          <p:cNvSpPr txBox="1">
            <a:spLocks noGrp="1"/>
          </p:cNvSpPr>
          <p:nvPr>
            <p:ph type="subTitle" idx="6"/>
          </p:nvPr>
        </p:nvSpPr>
        <p:spPr>
          <a:xfrm>
            <a:off x="1806500" y="2522495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9" name="Google Shape;749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871000" y="3813950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0" name="Google Shape;750;p13"/>
          <p:cNvSpPr txBox="1">
            <a:spLocks noGrp="1"/>
          </p:cNvSpPr>
          <p:nvPr>
            <p:ph type="subTitle" idx="8"/>
          </p:nvPr>
        </p:nvSpPr>
        <p:spPr>
          <a:xfrm>
            <a:off x="1806500" y="4062675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9"/>
          </p:nvPr>
        </p:nvSpPr>
        <p:spPr>
          <a:xfrm>
            <a:off x="1806500" y="3662445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797702" y="1517588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subTitle" idx="14"/>
          </p:nvPr>
        </p:nvSpPr>
        <p:spPr>
          <a:xfrm>
            <a:off x="5733200" y="1751463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15"/>
          </p:nvPr>
        </p:nvSpPr>
        <p:spPr>
          <a:xfrm>
            <a:off x="5733200" y="1351233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4797702" y="2673988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subTitle" idx="17"/>
          </p:nvPr>
        </p:nvSpPr>
        <p:spPr>
          <a:xfrm>
            <a:off x="5733200" y="2922725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18"/>
          </p:nvPr>
        </p:nvSpPr>
        <p:spPr>
          <a:xfrm>
            <a:off x="5733200" y="2522495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4797700" y="3813950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subTitle" idx="20"/>
          </p:nvPr>
        </p:nvSpPr>
        <p:spPr>
          <a:xfrm>
            <a:off x="5733200" y="4062675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21"/>
          </p:nvPr>
        </p:nvSpPr>
        <p:spPr>
          <a:xfrm>
            <a:off x="5733200" y="3662445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61" name="Google Shape;761;p13"/>
          <p:cNvGrpSpPr/>
          <p:nvPr/>
        </p:nvGrpSpPr>
        <p:grpSpPr>
          <a:xfrm>
            <a:off x="1020643" y="4027709"/>
            <a:ext cx="4152249" cy="1160123"/>
            <a:chOff x="7222318" y="885296"/>
            <a:chExt cx="4152249" cy="1160123"/>
          </a:xfrm>
        </p:grpSpPr>
        <p:sp>
          <p:nvSpPr>
            <p:cNvPr id="762" name="Google Shape;762;p13"/>
            <p:cNvSpPr/>
            <p:nvPr/>
          </p:nvSpPr>
          <p:spPr>
            <a:xfrm flipH="1">
              <a:off x="7222318" y="885296"/>
              <a:ext cx="4152249" cy="1160123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7559909" y="139927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7702009" y="982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13"/>
          <p:cNvGrpSpPr/>
          <p:nvPr/>
        </p:nvGrpSpPr>
        <p:grpSpPr>
          <a:xfrm>
            <a:off x="7912650" y="3935900"/>
            <a:ext cx="2840052" cy="793500"/>
            <a:chOff x="6709575" y="3608950"/>
            <a:chExt cx="2840052" cy="793500"/>
          </a:xfrm>
        </p:grpSpPr>
        <p:sp>
          <p:nvSpPr>
            <p:cNvPr id="766" name="Google Shape;766;p13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13"/>
          <p:cNvSpPr/>
          <p:nvPr/>
        </p:nvSpPr>
        <p:spPr>
          <a:xfrm flipH="1">
            <a:off x="6429844" y="4049640"/>
            <a:ext cx="4322843" cy="1299869"/>
          </a:xfrm>
          <a:custGeom>
            <a:avLst/>
            <a:gdLst/>
            <a:ahLst/>
            <a:cxnLst/>
            <a:rect l="l" t="t" r="r" b="b"/>
            <a:pathLst>
              <a:path w="39701" h="11938" extrusionOk="0">
                <a:moveTo>
                  <a:pt x="1393" y="0"/>
                </a:moveTo>
                <a:cubicBezTo>
                  <a:pt x="906" y="0"/>
                  <a:pt x="360" y="387"/>
                  <a:pt x="0" y="551"/>
                </a:cubicBezTo>
                <a:lnTo>
                  <a:pt x="167" y="11869"/>
                </a:lnTo>
                <a:lnTo>
                  <a:pt x="39625" y="11906"/>
                </a:lnTo>
                <a:cubicBezTo>
                  <a:pt x="38949" y="11351"/>
                  <a:pt x="37402" y="10980"/>
                  <a:pt x="36587" y="10702"/>
                </a:cubicBezTo>
                <a:cubicBezTo>
                  <a:pt x="35808" y="10441"/>
                  <a:pt x="34952" y="10293"/>
                  <a:pt x="34103" y="10293"/>
                </a:cubicBezTo>
                <a:cubicBezTo>
                  <a:pt x="33540" y="10293"/>
                  <a:pt x="32979" y="10358"/>
                  <a:pt x="32447" y="10498"/>
                </a:cubicBezTo>
                <a:cubicBezTo>
                  <a:pt x="31947" y="10628"/>
                  <a:pt x="31530" y="10878"/>
                  <a:pt x="31095" y="11073"/>
                </a:cubicBezTo>
                <a:cubicBezTo>
                  <a:pt x="30993" y="10684"/>
                  <a:pt x="31104" y="10360"/>
                  <a:pt x="30678" y="10128"/>
                </a:cubicBezTo>
                <a:cubicBezTo>
                  <a:pt x="30600" y="10076"/>
                  <a:pt x="30513" y="10047"/>
                  <a:pt x="30423" y="10047"/>
                </a:cubicBezTo>
                <a:cubicBezTo>
                  <a:pt x="30385" y="10047"/>
                  <a:pt x="30346" y="10052"/>
                  <a:pt x="30307" y="10063"/>
                </a:cubicBezTo>
                <a:cubicBezTo>
                  <a:pt x="30231" y="10070"/>
                  <a:pt x="30139" y="10197"/>
                  <a:pt x="30023" y="10197"/>
                </a:cubicBezTo>
                <a:cubicBezTo>
                  <a:pt x="29984" y="10197"/>
                  <a:pt x="29944" y="10183"/>
                  <a:pt x="29900" y="10146"/>
                </a:cubicBezTo>
                <a:cubicBezTo>
                  <a:pt x="29807" y="10054"/>
                  <a:pt x="29909" y="9785"/>
                  <a:pt x="29853" y="9665"/>
                </a:cubicBezTo>
                <a:cubicBezTo>
                  <a:pt x="29789" y="9572"/>
                  <a:pt x="29714" y="9480"/>
                  <a:pt x="29622" y="9396"/>
                </a:cubicBezTo>
                <a:cubicBezTo>
                  <a:pt x="29561" y="9362"/>
                  <a:pt x="29493" y="9346"/>
                  <a:pt x="29423" y="9346"/>
                </a:cubicBezTo>
                <a:cubicBezTo>
                  <a:pt x="29077" y="9346"/>
                  <a:pt x="28668" y="9718"/>
                  <a:pt x="28668" y="10026"/>
                </a:cubicBezTo>
                <a:cubicBezTo>
                  <a:pt x="28464" y="9970"/>
                  <a:pt x="28584" y="9544"/>
                  <a:pt x="28575" y="9359"/>
                </a:cubicBezTo>
                <a:cubicBezTo>
                  <a:pt x="28510" y="8350"/>
                  <a:pt x="28242" y="7358"/>
                  <a:pt x="27797" y="6451"/>
                </a:cubicBezTo>
                <a:cubicBezTo>
                  <a:pt x="27112" y="5089"/>
                  <a:pt x="26260" y="4042"/>
                  <a:pt x="25018" y="3172"/>
                </a:cubicBezTo>
                <a:cubicBezTo>
                  <a:pt x="23481" y="2116"/>
                  <a:pt x="21665" y="1532"/>
                  <a:pt x="19804" y="1505"/>
                </a:cubicBezTo>
                <a:cubicBezTo>
                  <a:pt x="19773" y="1504"/>
                  <a:pt x="19743" y="1504"/>
                  <a:pt x="19713" y="1504"/>
                </a:cubicBezTo>
                <a:cubicBezTo>
                  <a:pt x="18547" y="1504"/>
                  <a:pt x="17190" y="1853"/>
                  <a:pt x="16432" y="2801"/>
                </a:cubicBezTo>
                <a:cubicBezTo>
                  <a:pt x="16108" y="3209"/>
                  <a:pt x="16024" y="3755"/>
                  <a:pt x="15932" y="4246"/>
                </a:cubicBezTo>
                <a:cubicBezTo>
                  <a:pt x="15793" y="5006"/>
                  <a:pt x="15747" y="5775"/>
                  <a:pt x="15802" y="6543"/>
                </a:cubicBezTo>
                <a:cubicBezTo>
                  <a:pt x="15885" y="7701"/>
                  <a:pt x="16006" y="8813"/>
                  <a:pt x="16432" y="9896"/>
                </a:cubicBezTo>
                <a:cubicBezTo>
                  <a:pt x="16562" y="10230"/>
                  <a:pt x="16571" y="10665"/>
                  <a:pt x="16867" y="10897"/>
                </a:cubicBezTo>
                <a:cubicBezTo>
                  <a:pt x="16571" y="10674"/>
                  <a:pt x="16395" y="10258"/>
                  <a:pt x="15997" y="10174"/>
                </a:cubicBezTo>
                <a:cubicBezTo>
                  <a:pt x="15973" y="10168"/>
                  <a:pt x="15950" y="10166"/>
                  <a:pt x="15927" y="10166"/>
                </a:cubicBezTo>
                <a:cubicBezTo>
                  <a:pt x="15750" y="10166"/>
                  <a:pt x="15581" y="10319"/>
                  <a:pt x="15440" y="10319"/>
                </a:cubicBezTo>
                <a:cubicBezTo>
                  <a:pt x="15424" y="10319"/>
                  <a:pt x="15409" y="10317"/>
                  <a:pt x="15395" y="10313"/>
                </a:cubicBezTo>
                <a:cubicBezTo>
                  <a:pt x="15246" y="10276"/>
                  <a:pt x="15219" y="10035"/>
                  <a:pt x="15172" y="9896"/>
                </a:cubicBezTo>
                <a:cubicBezTo>
                  <a:pt x="15059" y="9597"/>
                  <a:pt x="14861" y="9213"/>
                  <a:pt x="14504" y="9213"/>
                </a:cubicBezTo>
                <a:cubicBezTo>
                  <a:pt x="14452" y="9213"/>
                  <a:pt x="14397" y="9221"/>
                  <a:pt x="14339" y="9239"/>
                </a:cubicBezTo>
                <a:cubicBezTo>
                  <a:pt x="14181" y="9304"/>
                  <a:pt x="14033" y="9396"/>
                  <a:pt x="13885" y="9498"/>
                </a:cubicBezTo>
                <a:cubicBezTo>
                  <a:pt x="13718" y="9609"/>
                  <a:pt x="13607" y="9841"/>
                  <a:pt x="13449" y="9887"/>
                </a:cubicBezTo>
                <a:cubicBezTo>
                  <a:pt x="13412" y="9720"/>
                  <a:pt x="13403" y="9544"/>
                  <a:pt x="13422" y="9368"/>
                </a:cubicBezTo>
                <a:cubicBezTo>
                  <a:pt x="13440" y="9229"/>
                  <a:pt x="13505" y="9183"/>
                  <a:pt x="13533" y="9081"/>
                </a:cubicBezTo>
                <a:cubicBezTo>
                  <a:pt x="13625" y="8637"/>
                  <a:pt x="13477" y="8229"/>
                  <a:pt x="13403" y="7785"/>
                </a:cubicBezTo>
                <a:cubicBezTo>
                  <a:pt x="13190" y="6497"/>
                  <a:pt x="12532" y="5200"/>
                  <a:pt x="11847" y="4089"/>
                </a:cubicBezTo>
                <a:cubicBezTo>
                  <a:pt x="11430" y="3413"/>
                  <a:pt x="10847" y="2718"/>
                  <a:pt x="10143" y="2329"/>
                </a:cubicBezTo>
                <a:cubicBezTo>
                  <a:pt x="9383" y="1906"/>
                  <a:pt x="8585" y="1610"/>
                  <a:pt x="7756" y="1610"/>
                </a:cubicBezTo>
                <a:cubicBezTo>
                  <a:pt x="7423" y="1610"/>
                  <a:pt x="7086" y="1658"/>
                  <a:pt x="6743" y="1764"/>
                </a:cubicBezTo>
                <a:cubicBezTo>
                  <a:pt x="6391" y="1884"/>
                  <a:pt x="6067" y="2070"/>
                  <a:pt x="5789" y="2301"/>
                </a:cubicBezTo>
                <a:cubicBezTo>
                  <a:pt x="5632" y="2431"/>
                  <a:pt x="5502" y="2755"/>
                  <a:pt x="5298" y="2774"/>
                </a:cubicBezTo>
                <a:cubicBezTo>
                  <a:pt x="5280" y="2560"/>
                  <a:pt x="5113" y="2199"/>
                  <a:pt x="5002" y="1995"/>
                </a:cubicBezTo>
                <a:cubicBezTo>
                  <a:pt x="4891" y="1801"/>
                  <a:pt x="4780" y="1653"/>
                  <a:pt x="4548" y="1606"/>
                </a:cubicBezTo>
                <a:cubicBezTo>
                  <a:pt x="4469" y="1593"/>
                  <a:pt x="4391" y="1586"/>
                  <a:pt x="4313" y="1586"/>
                </a:cubicBezTo>
                <a:cubicBezTo>
                  <a:pt x="4235" y="1586"/>
                  <a:pt x="4159" y="1593"/>
                  <a:pt x="4085" y="1606"/>
                </a:cubicBezTo>
                <a:cubicBezTo>
                  <a:pt x="3992" y="1616"/>
                  <a:pt x="3844" y="1708"/>
                  <a:pt x="3789" y="1708"/>
                </a:cubicBezTo>
                <a:cubicBezTo>
                  <a:pt x="3766" y="1711"/>
                  <a:pt x="3745" y="1713"/>
                  <a:pt x="3725" y="1713"/>
                </a:cubicBezTo>
                <a:cubicBezTo>
                  <a:pt x="3486" y="1713"/>
                  <a:pt x="3443" y="1514"/>
                  <a:pt x="3298" y="1292"/>
                </a:cubicBezTo>
                <a:cubicBezTo>
                  <a:pt x="2973" y="801"/>
                  <a:pt x="2649" y="476"/>
                  <a:pt x="2140" y="254"/>
                </a:cubicBezTo>
                <a:cubicBezTo>
                  <a:pt x="1964" y="161"/>
                  <a:pt x="1779" y="87"/>
                  <a:pt x="1584" y="23"/>
                </a:cubicBezTo>
                <a:cubicBezTo>
                  <a:pt x="1522" y="7"/>
                  <a:pt x="1458" y="0"/>
                  <a:pt x="1393" y="0"/>
                </a:cubicBezTo>
                <a:close/>
                <a:moveTo>
                  <a:pt x="39616" y="11842"/>
                </a:moveTo>
                <a:cubicBezTo>
                  <a:pt x="39607" y="11842"/>
                  <a:pt x="39607" y="11859"/>
                  <a:pt x="39625" y="11906"/>
                </a:cubicBezTo>
                <a:cubicBezTo>
                  <a:pt x="39653" y="11929"/>
                  <a:pt x="39669" y="11938"/>
                  <a:pt x="39676" y="11938"/>
                </a:cubicBezTo>
                <a:cubicBezTo>
                  <a:pt x="39701" y="11938"/>
                  <a:pt x="39635" y="11842"/>
                  <a:pt x="39616" y="11842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3"/>
          <p:cNvSpPr/>
          <p:nvPr/>
        </p:nvSpPr>
        <p:spPr>
          <a:xfrm>
            <a:off x="6287484" y="492948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3"/>
          <p:cNvSpPr/>
          <p:nvPr/>
        </p:nvSpPr>
        <p:spPr>
          <a:xfrm>
            <a:off x="5730334" y="47973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7"/>
          <p:cNvSpPr/>
          <p:nvPr/>
        </p:nvSpPr>
        <p:spPr>
          <a:xfrm>
            <a:off x="5128550" y="41821"/>
            <a:ext cx="3433297" cy="890944"/>
          </a:xfrm>
          <a:custGeom>
            <a:avLst/>
            <a:gdLst/>
            <a:ahLst/>
            <a:cxnLst/>
            <a:rect l="l" t="t" r="r" b="b"/>
            <a:pathLst>
              <a:path w="31986" h="8545" extrusionOk="0">
                <a:moveTo>
                  <a:pt x="7475" y="0"/>
                </a:moveTo>
                <a:cubicBezTo>
                  <a:pt x="7324" y="0"/>
                  <a:pt x="7173" y="4"/>
                  <a:pt x="7022" y="12"/>
                </a:cubicBezTo>
                <a:cubicBezTo>
                  <a:pt x="6983" y="11"/>
                  <a:pt x="6943" y="11"/>
                  <a:pt x="6903" y="11"/>
                </a:cubicBezTo>
                <a:cubicBezTo>
                  <a:pt x="6148" y="11"/>
                  <a:pt x="5412" y="179"/>
                  <a:pt x="4735" y="522"/>
                </a:cubicBezTo>
                <a:cubicBezTo>
                  <a:pt x="4123" y="763"/>
                  <a:pt x="3595" y="1179"/>
                  <a:pt x="3197" y="1707"/>
                </a:cubicBezTo>
                <a:cubicBezTo>
                  <a:pt x="2799" y="2078"/>
                  <a:pt x="2521" y="2550"/>
                  <a:pt x="2400" y="3078"/>
                </a:cubicBezTo>
                <a:cubicBezTo>
                  <a:pt x="2252" y="3560"/>
                  <a:pt x="2187" y="4069"/>
                  <a:pt x="2215" y="4579"/>
                </a:cubicBezTo>
                <a:cubicBezTo>
                  <a:pt x="2206" y="5431"/>
                  <a:pt x="2308" y="6228"/>
                  <a:pt x="2697" y="6996"/>
                </a:cubicBezTo>
                <a:cubicBezTo>
                  <a:pt x="2821" y="7238"/>
                  <a:pt x="2952" y="7518"/>
                  <a:pt x="3184" y="7679"/>
                </a:cubicBezTo>
                <a:lnTo>
                  <a:pt x="3184" y="7679"/>
                </a:lnTo>
                <a:cubicBezTo>
                  <a:pt x="3067" y="7632"/>
                  <a:pt x="2929" y="7611"/>
                  <a:pt x="2784" y="7611"/>
                </a:cubicBezTo>
                <a:cubicBezTo>
                  <a:pt x="2334" y="7611"/>
                  <a:pt x="1815" y="7817"/>
                  <a:pt x="1632" y="8126"/>
                </a:cubicBezTo>
                <a:cubicBezTo>
                  <a:pt x="1524" y="8113"/>
                  <a:pt x="1416" y="8107"/>
                  <a:pt x="1309" y="8107"/>
                </a:cubicBezTo>
                <a:cubicBezTo>
                  <a:pt x="886" y="8107"/>
                  <a:pt x="471" y="8201"/>
                  <a:pt x="57" y="8312"/>
                </a:cubicBezTo>
                <a:cubicBezTo>
                  <a:pt x="0" y="8327"/>
                  <a:pt x="138" y="8336"/>
                  <a:pt x="369" y="8336"/>
                </a:cubicBezTo>
                <a:cubicBezTo>
                  <a:pt x="817" y="8336"/>
                  <a:pt x="1615" y="8305"/>
                  <a:pt x="2030" y="8237"/>
                </a:cubicBezTo>
                <a:cubicBezTo>
                  <a:pt x="2108" y="8226"/>
                  <a:pt x="2198" y="8222"/>
                  <a:pt x="2296" y="8222"/>
                </a:cubicBezTo>
                <a:cubicBezTo>
                  <a:pt x="2606" y="8222"/>
                  <a:pt x="2992" y="8269"/>
                  <a:pt x="3280" y="8312"/>
                </a:cubicBezTo>
                <a:lnTo>
                  <a:pt x="31892" y="8312"/>
                </a:lnTo>
                <a:cubicBezTo>
                  <a:pt x="31892" y="8452"/>
                  <a:pt x="31926" y="8544"/>
                  <a:pt x="31953" y="8544"/>
                </a:cubicBezTo>
                <a:cubicBezTo>
                  <a:pt x="31968" y="8544"/>
                  <a:pt x="31982" y="8513"/>
                  <a:pt x="31985" y="8441"/>
                </a:cubicBezTo>
                <a:cubicBezTo>
                  <a:pt x="31985" y="8173"/>
                  <a:pt x="31948" y="7765"/>
                  <a:pt x="31800" y="7534"/>
                </a:cubicBezTo>
                <a:cubicBezTo>
                  <a:pt x="31726" y="7395"/>
                  <a:pt x="31596" y="7293"/>
                  <a:pt x="31448" y="7246"/>
                </a:cubicBezTo>
                <a:cubicBezTo>
                  <a:pt x="31441" y="7246"/>
                  <a:pt x="31433" y="7246"/>
                  <a:pt x="31426" y="7246"/>
                </a:cubicBezTo>
                <a:cubicBezTo>
                  <a:pt x="31398" y="7246"/>
                  <a:pt x="31366" y="7249"/>
                  <a:pt x="31333" y="7256"/>
                </a:cubicBezTo>
                <a:lnTo>
                  <a:pt x="31333" y="7256"/>
                </a:lnTo>
                <a:cubicBezTo>
                  <a:pt x="31542" y="7000"/>
                  <a:pt x="31648" y="6531"/>
                  <a:pt x="31578" y="6292"/>
                </a:cubicBezTo>
                <a:cubicBezTo>
                  <a:pt x="31466" y="5903"/>
                  <a:pt x="31207" y="5598"/>
                  <a:pt x="30938" y="5301"/>
                </a:cubicBezTo>
                <a:cubicBezTo>
                  <a:pt x="30525" y="4830"/>
                  <a:pt x="29929" y="4563"/>
                  <a:pt x="29312" y="4563"/>
                </a:cubicBezTo>
                <a:cubicBezTo>
                  <a:pt x="29141" y="4563"/>
                  <a:pt x="28969" y="4583"/>
                  <a:pt x="28799" y="4625"/>
                </a:cubicBezTo>
                <a:cubicBezTo>
                  <a:pt x="27937" y="4810"/>
                  <a:pt x="27141" y="5422"/>
                  <a:pt x="26539" y="6033"/>
                </a:cubicBezTo>
                <a:cubicBezTo>
                  <a:pt x="26502" y="6068"/>
                  <a:pt x="26467" y="6104"/>
                  <a:pt x="26433" y="6140"/>
                </a:cubicBezTo>
                <a:lnTo>
                  <a:pt x="26433" y="6140"/>
                </a:lnTo>
                <a:cubicBezTo>
                  <a:pt x="26521" y="5936"/>
                  <a:pt x="26589" y="5724"/>
                  <a:pt x="26631" y="5505"/>
                </a:cubicBezTo>
                <a:cubicBezTo>
                  <a:pt x="26761" y="4912"/>
                  <a:pt x="26733" y="4292"/>
                  <a:pt x="26539" y="3717"/>
                </a:cubicBezTo>
                <a:cubicBezTo>
                  <a:pt x="26122" y="2430"/>
                  <a:pt x="25075" y="1226"/>
                  <a:pt x="23769" y="800"/>
                </a:cubicBezTo>
                <a:cubicBezTo>
                  <a:pt x="23473" y="679"/>
                  <a:pt x="23158" y="587"/>
                  <a:pt x="22843" y="513"/>
                </a:cubicBezTo>
                <a:cubicBezTo>
                  <a:pt x="22597" y="480"/>
                  <a:pt x="22350" y="464"/>
                  <a:pt x="22102" y="464"/>
                </a:cubicBezTo>
                <a:cubicBezTo>
                  <a:pt x="21854" y="464"/>
                  <a:pt x="21606" y="480"/>
                  <a:pt x="21361" y="513"/>
                </a:cubicBezTo>
                <a:cubicBezTo>
                  <a:pt x="20203" y="651"/>
                  <a:pt x="19129" y="1207"/>
                  <a:pt x="18351" y="2087"/>
                </a:cubicBezTo>
                <a:cubicBezTo>
                  <a:pt x="17554" y="2995"/>
                  <a:pt x="17072" y="4134"/>
                  <a:pt x="16980" y="5338"/>
                </a:cubicBezTo>
                <a:cubicBezTo>
                  <a:pt x="16925" y="5922"/>
                  <a:pt x="16906" y="6730"/>
                  <a:pt x="17144" y="7303"/>
                </a:cubicBezTo>
                <a:lnTo>
                  <a:pt x="17144" y="7303"/>
                </a:lnTo>
                <a:cubicBezTo>
                  <a:pt x="16905" y="6754"/>
                  <a:pt x="16360" y="6274"/>
                  <a:pt x="15743" y="6274"/>
                </a:cubicBezTo>
                <a:cubicBezTo>
                  <a:pt x="15696" y="6274"/>
                  <a:pt x="15648" y="6277"/>
                  <a:pt x="15600" y="6283"/>
                </a:cubicBezTo>
                <a:cubicBezTo>
                  <a:pt x="15266" y="6329"/>
                  <a:pt x="14960" y="6793"/>
                  <a:pt x="15044" y="7145"/>
                </a:cubicBezTo>
                <a:cubicBezTo>
                  <a:pt x="14952" y="6999"/>
                  <a:pt x="14639" y="6986"/>
                  <a:pt x="14434" y="6986"/>
                </a:cubicBezTo>
                <a:cubicBezTo>
                  <a:pt x="14390" y="6986"/>
                  <a:pt x="14352" y="6987"/>
                  <a:pt x="14321" y="6987"/>
                </a:cubicBezTo>
                <a:cubicBezTo>
                  <a:pt x="13951" y="7006"/>
                  <a:pt x="13691" y="7163"/>
                  <a:pt x="13367" y="7320"/>
                </a:cubicBezTo>
                <a:cubicBezTo>
                  <a:pt x="13608" y="6959"/>
                  <a:pt x="14738" y="6320"/>
                  <a:pt x="14071" y="5774"/>
                </a:cubicBezTo>
                <a:cubicBezTo>
                  <a:pt x="13940" y="5666"/>
                  <a:pt x="13794" y="5621"/>
                  <a:pt x="13644" y="5621"/>
                </a:cubicBezTo>
                <a:cubicBezTo>
                  <a:pt x="13390" y="5621"/>
                  <a:pt x="13125" y="5752"/>
                  <a:pt x="12903" y="5935"/>
                </a:cubicBezTo>
                <a:lnTo>
                  <a:pt x="12903" y="5935"/>
                </a:lnTo>
                <a:cubicBezTo>
                  <a:pt x="13136" y="5521"/>
                  <a:pt x="13246" y="5044"/>
                  <a:pt x="13210" y="4560"/>
                </a:cubicBezTo>
                <a:cubicBezTo>
                  <a:pt x="13164" y="3504"/>
                  <a:pt x="12404" y="2485"/>
                  <a:pt x="11737" y="1717"/>
                </a:cubicBezTo>
                <a:cubicBezTo>
                  <a:pt x="10628" y="464"/>
                  <a:pt x="9071" y="0"/>
                  <a:pt x="7475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17"/>
          <p:cNvGrpSpPr/>
          <p:nvPr/>
        </p:nvGrpSpPr>
        <p:grpSpPr>
          <a:xfrm>
            <a:off x="6365846" y="281174"/>
            <a:ext cx="2336227" cy="652733"/>
            <a:chOff x="6709575" y="3608950"/>
            <a:chExt cx="2840052" cy="793500"/>
          </a:xfrm>
        </p:grpSpPr>
        <p:sp>
          <p:nvSpPr>
            <p:cNvPr id="989" name="Google Shape;989;p17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17"/>
          <p:cNvSpPr txBox="1">
            <a:spLocks noGrp="1"/>
          </p:cNvSpPr>
          <p:nvPr>
            <p:ph type="title"/>
          </p:nvPr>
        </p:nvSpPr>
        <p:spPr>
          <a:xfrm>
            <a:off x="714125" y="535650"/>
            <a:ext cx="77157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17"/>
          <p:cNvSpPr/>
          <p:nvPr/>
        </p:nvSpPr>
        <p:spPr>
          <a:xfrm>
            <a:off x="1668950" y="4128001"/>
            <a:ext cx="2884774" cy="1299887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17"/>
          <p:cNvGrpSpPr/>
          <p:nvPr/>
        </p:nvGrpSpPr>
        <p:grpSpPr>
          <a:xfrm flipH="1">
            <a:off x="102645" y="4204183"/>
            <a:ext cx="4152114" cy="1160093"/>
            <a:chOff x="8832288" y="851000"/>
            <a:chExt cx="4595588" cy="1283999"/>
          </a:xfrm>
        </p:grpSpPr>
        <p:sp>
          <p:nvSpPr>
            <p:cNvPr id="1029" name="Google Shape;1029;p17"/>
            <p:cNvSpPr/>
            <p:nvPr/>
          </p:nvSpPr>
          <p:spPr>
            <a:xfrm>
              <a:off x="8832288" y="851000"/>
              <a:ext cx="4595588" cy="128399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8841518" y="1946142"/>
              <a:ext cx="4575546" cy="188856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10922862" y="1867639"/>
              <a:ext cx="701039" cy="120748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12266988" y="2003939"/>
              <a:ext cx="152599" cy="31684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11376587" y="1447095"/>
              <a:ext cx="428440" cy="219542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11401202" y="853827"/>
              <a:ext cx="1181704" cy="794594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12153723" y="1652003"/>
              <a:ext cx="195759" cy="66112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12116467" y="1696078"/>
              <a:ext cx="439501" cy="204158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12434140" y="1902150"/>
              <a:ext cx="289729" cy="118337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10841199" y="1480443"/>
              <a:ext cx="776548" cy="47143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11697753" y="1783397"/>
              <a:ext cx="480748" cy="211809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9755121" y="1213331"/>
              <a:ext cx="1103866" cy="545114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10257328" y="1775996"/>
              <a:ext cx="571974" cy="252224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10121028" y="1779738"/>
              <a:ext cx="193347" cy="87817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9511710" y="1684353"/>
              <a:ext cx="251975" cy="179293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9336823" y="1749800"/>
              <a:ext cx="189605" cy="237255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9497822" y="1830549"/>
              <a:ext cx="540041" cy="201247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8893910" y="1882275"/>
              <a:ext cx="504615" cy="200748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11584488" y="1734665"/>
              <a:ext cx="126403" cy="121330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7"/>
            <p:cNvSpPr/>
            <p:nvPr/>
          </p:nvSpPr>
          <p:spPr>
            <a:xfrm>
              <a:off x="12062080" y="1735829"/>
              <a:ext cx="88649" cy="33264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12204617" y="1916703"/>
              <a:ext cx="89397" cy="38087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10700990" y="1775912"/>
              <a:ext cx="92557" cy="34012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9778240" y="1760944"/>
              <a:ext cx="156424" cy="47651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10317037" y="1662565"/>
              <a:ext cx="293139" cy="117339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10080944" y="1906890"/>
              <a:ext cx="200332" cy="33264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11847193" y="1661982"/>
              <a:ext cx="151019" cy="55551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12729943" y="1783397"/>
              <a:ext cx="636340" cy="282661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12839299" y="2066309"/>
              <a:ext cx="251226" cy="45738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9412333" y="1183060"/>
              <a:ext cx="157256" cy="146278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9330669" y="1118278"/>
              <a:ext cx="42495" cy="4848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9195117" y="1710382"/>
              <a:ext cx="53971" cy="46486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9445431" y="1540485"/>
              <a:ext cx="132557" cy="100041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9468799" y="1640527"/>
              <a:ext cx="56881" cy="43410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10935919" y="1314620"/>
              <a:ext cx="165738" cy="142786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7"/>
            <p:cNvSpPr/>
            <p:nvPr/>
          </p:nvSpPr>
          <p:spPr>
            <a:xfrm>
              <a:off x="10890929" y="1345723"/>
              <a:ext cx="47401" cy="61372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7"/>
            <p:cNvSpPr/>
            <p:nvPr/>
          </p:nvSpPr>
          <p:spPr>
            <a:xfrm>
              <a:off x="11291846" y="1360608"/>
              <a:ext cx="87069" cy="63451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7"/>
            <p:cNvSpPr/>
            <p:nvPr/>
          </p:nvSpPr>
          <p:spPr>
            <a:xfrm>
              <a:off x="12784662" y="1684020"/>
              <a:ext cx="87817" cy="62786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17"/>
          <p:cNvSpPr/>
          <p:nvPr/>
        </p:nvSpPr>
        <p:spPr>
          <a:xfrm>
            <a:off x="3979509" y="39113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17"/>
          <p:cNvSpPr/>
          <p:nvPr/>
        </p:nvSpPr>
        <p:spPr>
          <a:xfrm>
            <a:off x="3450387" y="394875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20"/>
          <p:cNvSpPr txBox="1">
            <a:spLocks noGrp="1"/>
          </p:cNvSpPr>
          <p:nvPr>
            <p:ph type="subTitle" idx="1"/>
          </p:nvPr>
        </p:nvSpPr>
        <p:spPr>
          <a:xfrm>
            <a:off x="3406653" y="2912200"/>
            <a:ext cx="2330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20"/>
          <p:cNvSpPr txBox="1">
            <a:spLocks noGrp="1"/>
          </p:cNvSpPr>
          <p:nvPr>
            <p:ph type="subTitle" idx="2"/>
          </p:nvPr>
        </p:nvSpPr>
        <p:spPr>
          <a:xfrm>
            <a:off x="6075700" y="2912200"/>
            <a:ext cx="2330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7" name="Google Shape;1137;p20"/>
          <p:cNvSpPr txBox="1">
            <a:spLocks noGrp="1"/>
          </p:cNvSpPr>
          <p:nvPr>
            <p:ph type="subTitle" idx="3"/>
          </p:nvPr>
        </p:nvSpPr>
        <p:spPr>
          <a:xfrm>
            <a:off x="6075700" y="2572949"/>
            <a:ext cx="23307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1138" name="Google Shape;1138;p20"/>
          <p:cNvSpPr txBox="1">
            <a:spLocks noGrp="1"/>
          </p:cNvSpPr>
          <p:nvPr>
            <p:ph type="subTitle" idx="4"/>
          </p:nvPr>
        </p:nvSpPr>
        <p:spPr>
          <a:xfrm>
            <a:off x="737600" y="2912200"/>
            <a:ext cx="2330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20"/>
          <p:cNvSpPr txBox="1">
            <a:spLocks noGrp="1"/>
          </p:cNvSpPr>
          <p:nvPr>
            <p:ph type="subTitle" idx="5"/>
          </p:nvPr>
        </p:nvSpPr>
        <p:spPr>
          <a:xfrm>
            <a:off x="737600" y="2572949"/>
            <a:ext cx="23307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1140" name="Google Shape;1140;p20"/>
          <p:cNvSpPr txBox="1">
            <a:spLocks noGrp="1"/>
          </p:cNvSpPr>
          <p:nvPr>
            <p:ph type="subTitle" idx="6"/>
          </p:nvPr>
        </p:nvSpPr>
        <p:spPr>
          <a:xfrm>
            <a:off x="3406653" y="2572949"/>
            <a:ext cx="23307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1141" name="Google Shape;1141;p20"/>
          <p:cNvSpPr txBox="1">
            <a:spLocks noGrp="1"/>
          </p:cNvSpPr>
          <p:nvPr>
            <p:ph type="title"/>
          </p:nvPr>
        </p:nvSpPr>
        <p:spPr>
          <a:xfrm>
            <a:off x="714125" y="535650"/>
            <a:ext cx="77157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20"/>
          <p:cNvSpPr/>
          <p:nvPr/>
        </p:nvSpPr>
        <p:spPr>
          <a:xfrm flipH="1">
            <a:off x="3172114" y="4326184"/>
            <a:ext cx="3260413" cy="871035"/>
          </a:xfrm>
          <a:custGeom>
            <a:avLst/>
            <a:gdLst/>
            <a:ahLst/>
            <a:cxnLst/>
            <a:rect l="l" t="t" r="r" b="b"/>
            <a:pathLst>
              <a:path w="31986" h="8545" extrusionOk="0">
                <a:moveTo>
                  <a:pt x="7475" y="0"/>
                </a:moveTo>
                <a:cubicBezTo>
                  <a:pt x="7324" y="0"/>
                  <a:pt x="7173" y="4"/>
                  <a:pt x="7022" y="12"/>
                </a:cubicBezTo>
                <a:cubicBezTo>
                  <a:pt x="6983" y="11"/>
                  <a:pt x="6943" y="11"/>
                  <a:pt x="6903" y="11"/>
                </a:cubicBezTo>
                <a:cubicBezTo>
                  <a:pt x="6148" y="11"/>
                  <a:pt x="5412" y="179"/>
                  <a:pt x="4735" y="522"/>
                </a:cubicBezTo>
                <a:cubicBezTo>
                  <a:pt x="4123" y="763"/>
                  <a:pt x="3595" y="1179"/>
                  <a:pt x="3197" y="1707"/>
                </a:cubicBezTo>
                <a:cubicBezTo>
                  <a:pt x="2799" y="2078"/>
                  <a:pt x="2521" y="2550"/>
                  <a:pt x="2400" y="3078"/>
                </a:cubicBezTo>
                <a:cubicBezTo>
                  <a:pt x="2252" y="3560"/>
                  <a:pt x="2187" y="4069"/>
                  <a:pt x="2215" y="4579"/>
                </a:cubicBezTo>
                <a:cubicBezTo>
                  <a:pt x="2206" y="5431"/>
                  <a:pt x="2308" y="6228"/>
                  <a:pt x="2697" y="6996"/>
                </a:cubicBezTo>
                <a:cubicBezTo>
                  <a:pt x="2821" y="7238"/>
                  <a:pt x="2952" y="7518"/>
                  <a:pt x="3184" y="7679"/>
                </a:cubicBezTo>
                <a:lnTo>
                  <a:pt x="3184" y="7679"/>
                </a:lnTo>
                <a:cubicBezTo>
                  <a:pt x="3067" y="7632"/>
                  <a:pt x="2929" y="7611"/>
                  <a:pt x="2784" y="7611"/>
                </a:cubicBezTo>
                <a:cubicBezTo>
                  <a:pt x="2334" y="7611"/>
                  <a:pt x="1815" y="7817"/>
                  <a:pt x="1632" y="8126"/>
                </a:cubicBezTo>
                <a:cubicBezTo>
                  <a:pt x="1524" y="8113"/>
                  <a:pt x="1416" y="8107"/>
                  <a:pt x="1309" y="8107"/>
                </a:cubicBezTo>
                <a:cubicBezTo>
                  <a:pt x="886" y="8107"/>
                  <a:pt x="471" y="8201"/>
                  <a:pt x="57" y="8312"/>
                </a:cubicBezTo>
                <a:cubicBezTo>
                  <a:pt x="0" y="8327"/>
                  <a:pt x="138" y="8336"/>
                  <a:pt x="369" y="8336"/>
                </a:cubicBezTo>
                <a:cubicBezTo>
                  <a:pt x="817" y="8336"/>
                  <a:pt x="1615" y="8305"/>
                  <a:pt x="2030" y="8237"/>
                </a:cubicBezTo>
                <a:cubicBezTo>
                  <a:pt x="2108" y="8226"/>
                  <a:pt x="2198" y="8222"/>
                  <a:pt x="2296" y="8222"/>
                </a:cubicBezTo>
                <a:cubicBezTo>
                  <a:pt x="2606" y="8222"/>
                  <a:pt x="2992" y="8269"/>
                  <a:pt x="3280" y="8312"/>
                </a:cubicBezTo>
                <a:lnTo>
                  <a:pt x="31892" y="8312"/>
                </a:lnTo>
                <a:cubicBezTo>
                  <a:pt x="31892" y="8452"/>
                  <a:pt x="31926" y="8544"/>
                  <a:pt x="31953" y="8544"/>
                </a:cubicBezTo>
                <a:cubicBezTo>
                  <a:pt x="31968" y="8544"/>
                  <a:pt x="31982" y="8513"/>
                  <a:pt x="31985" y="8441"/>
                </a:cubicBezTo>
                <a:cubicBezTo>
                  <a:pt x="31985" y="8173"/>
                  <a:pt x="31948" y="7765"/>
                  <a:pt x="31800" y="7534"/>
                </a:cubicBezTo>
                <a:cubicBezTo>
                  <a:pt x="31726" y="7395"/>
                  <a:pt x="31596" y="7293"/>
                  <a:pt x="31448" y="7246"/>
                </a:cubicBezTo>
                <a:cubicBezTo>
                  <a:pt x="31441" y="7246"/>
                  <a:pt x="31433" y="7246"/>
                  <a:pt x="31426" y="7246"/>
                </a:cubicBezTo>
                <a:cubicBezTo>
                  <a:pt x="31398" y="7246"/>
                  <a:pt x="31366" y="7249"/>
                  <a:pt x="31333" y="7256"/>
                </a:cubicBezTo>
                <a:lnTo>
                  <a:pt x="31333" y="7256"/>
                </a:lnTo>
                <a:cubicBezTo>
                  <a:pt x="31542" y="7000"/>
                  <a:pt x="31648" y="6531"/>
                  <a:pt x="31578" y="6292"/>
                </a:cubicBezTo>
                <a:cubicBezTo>
                  <a:pt x="31466" y="5903"/>
                  <a:pt x="31207" y="5598"/>
                  <a:pt x="30938" y="5301"/>
                </a:cubicBezTo>
                <a:cubicBezTo>
                  <a:pt x="30525" y="4830"/>
                  <a:pt x="29929" y="4563"/>
                  <a:pt x="29312" y="4563"/>
                </a:cubicBezTo>
                <a:cubicBezTo>
                  <a:pt x="29141" y="4563"/>
                  <a:pt x="28969" y="4583"/>
                  <a:pt x="28799" y="4625"/>
                </a:cubicBezTo>
                <a:cubicBezTo>
                  <a:pt x="27937" y="4810"/>
                  <a:pt x="27141" y="5422"/>
                  <a:pt x="26539" y="6033"/>
                </a:cubicBezTo>
                <a:cubicBezTo>
                  <a:pt x="26502" y="6068"/>
                  <a:pt x="26467" y="6104"/>
                  <a:pt x="26433" y="6140"/>
                </a:cubicBezTo>
                <a:lnTo>
                  <a:pt x="26433" y="6140"/>
                </a:lnTo>
                <a:cubicBezTo>
                  <a:pt x="26521" y="5936"/>
                  <a:pt x="26589" y="5724"/>
                  <a:pt x="26631" y="5505"/>
                </a:cubicBezTo>
                <a:cubicBezTo>
                  <a:pt x="26761" y="4912"/>
                  <a:pt x="26733" y="4292"/>
                  <a:pt x="26539" y="3717"/>
                </a:cubicBezTo>
                <a:cubicBezTo>
                  <a:pt x="26122" y="2430"/>
                  <a:pt x="25075" y="1226"/>
                  <a:pt x="23769" y="800"/>
                </a:cubicBezTo>
                <a:cubicBezTo>
                  <a:pt x="23473" y="679"/>
                  <a:pt x="23158" y="587"/>
                  <a:pt x="22843" y="513"/>
                </a:cubicBezTo>
                <a:cubicBezTo>
                  <a:pt x="22597" y="480"/>
                  <a:pt x="22350" y="464"/>
                  <a:pt x="22102" y="464"/>
                </a:cubicBezTo>
                <a:cubicBezTo>
                  <a:pt x="21854" y="464"/>
                  <a:pt x="21606" y="480"/>
                  <a:pt x="21361" y="513"/>
                </a:cubicBezTo>
                <a:cubicBezTo>
                  <a:pt x="20203" y="651"/>
                  <a:pt x="19129" y="1207"/>
                  <a:pt x="18351" y="2087"/>
                </a:cubicBezTo>
                <a:cubicBezTo>
                  <a:pt x="17554" y="2995"/>
                  <a:pt x="17072" y="4134"/>
                  <a:pt x="16980" y="5338"/>
                </a:cubicBezTo>
                <a:cubicBezTo>
                  <a:pt x="16925" y="5922"/>
                  <a:pt x="16906" y="6730"/>
                  <a:pt x="17144" y="7303"/>
                </a:cubicBezTo>
                <a:lnTo>
                  <a:pt x="17144" y="7303"/>
                </a:lnTo>
                <a:cubicBezTo>
                  <a:pt x="16905" y="6754"/>
                  <a:pt x="16360" y="6274"/>
                  <a:pt x="15743" y="6274"/>
                </a:cubicBezTo>
                <a:cubicBezTo>
                  <a:pt x="15696" y="6274"/>
                  <a:pt x="15648" y="6277"/>
                  <a:pt x="15600" y="6283"/>
                </a:cubicBezTo>
                <a:cubicBezTo>
                  <a:pt x="15266" y="6329"/>
                  <a:pt x="14960" y="6793"/>
                  <a:pt x="15044" y="7145"/>
                </a:cubicBezTo>
                <a:cubicBezTo>
                  <a:pt x="14952" y="6999"/>
                  <a:pt x="14639" y="6986"/>
                  <a:pt x="14434" y="6986"/>
                </a:cubicBezTo>
                <a:cubicBezTo>
                  <a:pt x="14390" y="6986"/>
                  <a:pt x="14352" y="6987"/>
                  <a:pt x="14321" y="6987"/>
                </a:cubicBezTo>
                <a:cubicBezTo>
                  <a:pt x="13951" y="7006"/>
                  <a:pt x="13691" y="7163"/>
                  <a:pt x="13367" y="7320"/>
                </a:cubicBezTo>
                <a:cubicBezTo>
                  <a:pt x="13608" y="6959"/>
                  <a:pt x="14738" y="6320"/>
                  <a:pt x="14071" y="5774"/>
                </a:cubicBezTo>
                <a:cubicBezTo>
                  <a:pt x="13940" y="5666"/>
                  <a:pt x="13794" y="5621"/>
                  <a:pt x="13644" y="5621"/>
                </a:cubicBezTo>
                <a:cubicBezTo>
                  <a:pt x="13390" y="5621"/>
                  <a:pt x="13125" y="5752"/>
                  <a:pt x="12903" y="5935"/>
                </a:cubicBezTo>
                <a:lnTo>
                  <a:pt x="12903" y="5935"/>
                </a:lnTo>
                <a:cubicBezTo>
                  <a:pt x="13136" y="5521"/>
                  <a:pt x="13246" y="5044"/>
                  <a:pt x="13210" y="4560"/>
                </a:cubicBezTo>
                <a:cubicBezTo>
                  <a:pt x="13164" y="3504"/>
                  <a:pt x="12404" y="2485"/>
                  <a:pt x="11737" y="1717"/>
                </a:cubicBezTo>
                <a:cubicBezTo>
                  <a:pt x="10628" y="464"/>
                  <a:pt x="9071" y="0"/>
                  <a:pt x="7475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3" name="Google Shape;1143;p20"/>
          <p:cNvGrpSpPr/>
          <p:nvPr/>
        </p:nvGrpSpPr>
        <p:grpSpPr>
          <a:xfrm flipH="1">
            <a:off x="6217655" y="4177583"/>
            <a:ext cx="4152114" cy="1160093"/>
            <a:chOff x="8832288" y="851000"/>
            <a:chExt cx="4595588" cy="1283999"/>
          </a:xfrm>
        </p:grpSpPr>
        <p:sp>
          <p:nvSpPr>
            <p:cNvPr id="1144" name="Google Shape;1144;p20"/>
            <p:cNvSpPr/>
            <p:nvPr/>
          </p:nvSpPr>
          <p:spPr>
            <a:xfrm>
              <a:off x="8832288" y="851000"/>
              <a:ext cx="4595588" cy="128399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8841518" y="1946142"/>
              <a:ext cx="4575546" cy="188856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10922862" y="1867639"/>
              <a:ext cx="701039" cy="120748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12266988" y="2003939"/>
              <a:ext cx="152599" cy="31684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11376587" y="1447095"/>
              <a:ext cx="428440" cy="219542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11401202" y="853827"/>
              <a:ext cx="1181704" cy="794594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12153723" y="1652003"/>
              <a:ext cx="195759" cy="66112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12116467" y="1696078"/>
              <a:ext cx="439501" cy="204158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12434140" y="1902150"/>
              <a:ext cx="289729" cy="118337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10841199" y="1480443"/>
              <a:ext cx="776548" cy="47143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11697753" y="1783397"/>
              <a:ext cx="480748" cy="211809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9755121" y="1213331"/>
              <a:ext cx="1103866" cy="545114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10257328" y="1775996"/>
              <a:ext cx="571974" cy="252224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10121028" y="1779738"/>
              <a:ext cx="193347" cy="87817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9511710" y="1684353"/>
              <a:ext cx="251975" cy="179293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9336823" y="1749800"/>
              <a:ext cx="189605" cy="237255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9497822" y="1830549"/>
              <a:ext cx="540041" cy="201247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8893910" y="1882275"/>
              <a:ext cx="504615" cy="200748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11584488" y="1734665"/>
              <a:ext cx="126403" cy="121330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12062080" y="1735829"/>
              <a:ext cx="88649" cy="33264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12204617" y="1916703"/>
              <a:ext cx="89397" cy="38087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10700990" y="1775912"/>
              <a:ext cx="92557" cy="34012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9778240" y="1760944"/>
              <a:ext cx="156424" cy="47651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10317037" y="1662565"/>
              <a:ext cx="293139" cy="117339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10080944" y="1906890"/>
              <a:ext cx="200332" cy="33264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11847193" y="1661982"/>
              <a:ext cx="151019" cy="55551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12729943" y="1783397"/>
              <a:ext cx="636340" cy="282661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12839299" y="2066309"/>
              <a:ext cx="251226" cy="45738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9412333" y="1183060"/>
              <a:ext cx="157256" cy="146278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9330669" y="1118278"/>
              <a:ext cx="42495" cy="4848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9195117" y="1710382"/>
              <a:ext cx="53971" cy="46486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9445431" y="1540485"/>
              <a:ext cx="132557" cy="100041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9468799" y="1640527"/>
              <a:ext cx="56881" cy="43410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10935919" y="1314620"/>
              <a:ext cx="165738" cy="142786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10890929" y="1345723"/>
              <a:ext cx="47401" cy="61372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11291846" y="1360608"/>
              <a:ext cx="87069" cy="63451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 rot="6561919">
              <a:off x="12784663" y="1684020"/>
              <a:ext cx="87817" cy="62786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20"/>
          <p:cNvGrpSpPr/>
          <p:nvPr/>
        </p:nvGrpSpPr>
        <p:grpSpPr>
          <a:xfrm flipH="1">
            <a:off x="473485" y="4058203"/>
            <a:ext cx="4437713" cy="1177559"/>
            <a:chOff x="5311722" y="4018603"/>
            <a:chExt cx="4437713" cy="1177559"/>
          </a:xfrm>
        </p:grpSpPr>
        <p:sp>
          <p:nvSpPr>
            <p:cNvPr id="1182" name="Google Shape;1182;p20"/>
            <p:cNvSpPr/>
            <p:nvPr/>
          </p:nvSpPr>
          <p:spPr>
            <a:xfrm>
              <a:off x="7142882" y="4021641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8657554" y="4018603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9200020" y="4674738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9299965" y="4799092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9379585" y="4946914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8453789" y="4516545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8064697" y="4534145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7455287" y="4607375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8177318" y="4821617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8663421" y="4748282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8804119" y="4619213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8553734" y="4782330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8414084" y="4974048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8281767" y="4958647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7333971" y="4954876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8471285" y="5038058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5311722" y="4862486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7072159" y="4801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7798257" y="4288427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>
              <a:off x="7180362" y="4449290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>
              <a:off x="7652197" y="4616467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20"/>
          <p:cNvSpPr/>
          <p:nvPr/>
        </p:nvSpPr>
        <p:spPr>
          <a:xfrm flipH="1">
            <a:off x="6861229" y="4733027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0"/>
          <p:cNvSpPr/>
          <p:nvPr/>
        </p:nvSpPr>
        <p:spPr>
          <a:xfrm flipH="1">
            <a:off x="331393" y="469153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0"/>
          <p:cNvSpPr/>
          <p:nvPr/>
        </p:nvSpPr>
        <p:spPr>
          <a:xfrm flipH="1">
            <a:off x="363104" y="41338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0"/>
          <p:cNvSpPr/>
          <p:nvPr/>
        </p:nvSpPr>
        <p:spPr>
          <a:xfrm flipH="1">
            <a:off x="2968518" y="43580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0"/>
          <p:cNvSpPr/>
          <p:nvPr/>
        </p:nvSpPr>
        <p:spPr>
          <a:xfrm>
            <a:off x="7927017" y="841710"/>
            <a:ext cx="1842862" cy="830399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0"/>
          <p:cNvSpPr/>
          <p:nvPr/>
        </p:nvSpPr>
        <p:spPr>
          <a:xfrm>
            <a:off x="197404" y="1183860"/>
            <a:ext cx="1842862" cy="830399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6"/>
          <p:cNvSpPr txBox="1">
            <a:spLocks noGrp="1"/>
          </p:cNvSpPr>
          <p:nvPr>
            <p:ph type="ctrTitle"/>
          </p:nvPr>
        </p:nvSpPr>
        <p:spPr>
          <a:xfrm>
            <a:off x="2010588" y="535650"/>
            <a:ext cx="51228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76" name="Google Shape;1576;p26"/>
          <p:cNvSpPr txBox="1">
            <a:spLocks noGrp="1"/>
          </p:cNvSpPr>
          <p:nvPr>
            <p:ph type="subTitle" idx="1"/>
          </p:nvPr>
        </p:nvSpPr>
        <p:spPr>
          <a:xfrm>
            <a:off x="2010525" y="2058775"/>
            <a:ext cx="51228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7" name="Google Shape;1577;p26"/>
          <p:cNvSpPr txBox="1">
            <a:spLocks noGrp="1"/>
          </p:cNvSpPr>
          <p:nvPr>
            <p:ph type="subTitle" idx="2"/>
          </p:nvPr>
        </p:nvSpPr>
        <p:spPr>
          <a:xfrm>
            <a:off x="2010525" y="1551875"/>
            <a:ext cx="51228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8" name="Google Shape;1578;p26"/>
          <p:cNvSpPr/>
          <p:nvPr/>
        </p:nvSpPr>
        <p:spPr>
          <a:xfrm>
            <a:off x="6602889" y="3550670"/>
            <a:ext cx="3653877" cy="1646419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9" name="Google Shape;1579;p26"/>
          <p:cNvGrpSpPr/>
          <p:nvPr/>
        </p:nvGrpSpPr>
        <p:grpSpPr>
          <a:xfrm>
            <a:off x="6380649" y="4108253"/>
            <a:ext cx="4686138" cy="1178488"/>
            <a:chOff x="152400" y="4018603"/>
            <a:chExt cx="4686138" cy="1178488"/>
          </a:xfrm>
        </p:grpSpPr>
        <p:sp>
          <p:nvSpPr>
            <p:cNvPr id="1580" name="Google Shape;1580;p26"/>
            <p:cNvSpPr/>
            <p:nvPr/>
          </p:nvSpPr>
          <p:spPr>
            <a:xfrm flipH="1">
              <a:off x="218428" y="4021641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6"/>
            <p:cNvSpPr/>
            <p:nvPr/>
          </p:nvSpPr>
          <p:spPr>
            <a:xfrm flipH="1">
              <a:off x="364071" y="4018603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6"/>
            <p:cNvSpPr/>
            <p:nvPr/>
          </p:nvSpPr>
          <p:spPr>
            <a:xfrm flipH="1">
              <a:off x="471776" y="4674738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 flipH="1">
              <a:off x="404833" y="4799092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 flipH="1">
              <a:off x="474607" y="4946914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 flipH="1">
              <a:off x="1207322" y="4516545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 flipH="1">
              <a:off x="1338273" y="4534145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 flipH="1">
              <a:off x="1771049" y="4607375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6"/>
            <p:cNvSpPr/>
            <p:nvPr/>
          </p:nvSpPr>
          <p:spPr>
            <a:xfrm flipH="1">
              <a:off x="1516794" y="4821617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6"/>
            <p:cNvSpPr/>
            <p:nvPr/>
          </p:nvSpPr>
          <p:spPr>
            <a:xfrm flipH="1">
              <a:off x="1236449" y="4748282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 flipH="1">
              <a:off x="756103" y="4619213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 flipH="1">
              <a:off x="645468" y="4782330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 flipH="1">
              <a:off x="1301924" y="4974048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6"/>
            <p:cNvSpPr/>
            <p:nvPr/>
          </p:nvSpPr>
          <p:spPr>
            <a:xfrm flipH="1">
              <a:off x="1603226" y="4958647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6"/>
            <p:cNvSpPr/>
            <p:nvPr/>
          </p:nvSpPr>
          <p:spPr>
            <a:xfrm flipH="1">
              <a:off x="1644910" y="4954876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6"/>
            <p:cNvSpPr/>
            <p:nvPr/>
          </p:nvSpPr>
          <p:spPr>
            <a:xfrm flipH="1">
              <a:off x="630905" y="5038058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6"/>
            <p:cNvSpPr/>
            <p:nvPr/>
          </p:nvSpPr>
          <p:spPr>
            <a:xfrm flipH="1">
              <a:off x="2731748" y="4862486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 flipH="1">
              <a:off x="152400" y="5077449"/>
              <a:ext cx="4686138" cy="119642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6"/>
            <p:cNvSpPr/>
            <p:nvPr/>
          </p:nvSpPr>
          <p:spPr>
            <a:xfrm flipH="1">
              <a:off x="2753623" y="4801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6"/>
            <p:cNvSpPr/>
            <p:nvPr/>
          </p:nvSpPr>
          <p:spPr>
            <a:xfrm flipH="1">
              <a:off x="2019862" y="4288427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6"/>
            <p:cNvSpPr/>
            <p:nvPr/>
          </p:nvSpPr>
          <p:spPr>
            <a:xfrm flipH="1">
              <a:off x="2708834" y="4449290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6"/>
            <p:cNvSpPr/>
            <p:nvPr/>
          </p:nvSpPr>
          <p:spPr>
            <a:xfrm flipH="1">
              <a:off x="2236323" y="4616467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2" name="Google Shape;1602;p26"/>
          <p:cNvSpPr/>
          <p:nvPr/>
        </p:nvSpPr>
        <p:spPr>
          <a:xfrm>
            <a:off x="-705850" y="3957915"/>
            <a:ext cx="4322843" cy="1299869"/>
          </a:xfrm>
          <a:custGeom>
            <a:avLst/>
            <a:gdLst/>
            <a:ahLst/>
            <a:cxnLst/>
            <a:rect l="l" t="t" r="r" b="b"/>
            <a:pathLst>
              <a:path w="39701" h="11938" extrusionOk="0">
                <a:moveTo>
                  <a:pt x="1393" y="0"/>
                </a:moveTo>
                <a:cubicBezTo>
                  <a:pt x="906" y="0"/>
                  <a:pt x="360" y="387"/>
                  <a:pt x="0" y="551"/>
                </a:cubicBezTo>
                <a:lnTo>
                  <a:pt x="167" y="11869"/>
                </a:lnTo>
                <a:lnTo>
                  <a:pt x="39625" y="11906"/>
                </a:lnTo>
                <a:cubicBezTo>
                  <a:pt x="38949" y="11351"/>
                  <a:pt x="37402" y="10980"/>
                  <a:pt x="36587" y="10702"/>
                </a:cubicBezTo>
                <a:cubicBezTo>
                  <a:pt x="35808" y="10441"/>
                  <a:pt x="34952" y="10293"/>
                  <a:pt x="34103" y="10293"/>
                </a:cubicBezTo>
                <a:cubicBezTo>
                  <a:pt x="33540" y="10293"/>
                  <a:pt x="32979" y="10358"/>
                  <a:pt x="32447" y="10498"/>
                </a:cubicBezTo>
                <a:cubicBezTo>
                  <a:pt x="31947" y="10628"/>
                  <a:pt x="31530" y="10878"/>
                  <a:pt x="31095" y="11073"/>
                </a:cubicBezTo>
                <a:cubicBezTo>
                  <a:pt x="30993" y="10684"/>
                  <a:pt x="31104" y="10360"/>
                  <a:pt x="30678" y="10128"/>
                </a:cubicBezTo>
                <a:cubicBezTo>
                  <a:pt x="30600" y="10076"/>
                  <a:pt x="30513" y="10047"/>
                  <a:pt x="30423" y="10047"/>
                </a:cubicBezTo>
                <a:cubicBezTo>
                  <a:pt x="30385" y="10047"/>
                  <a:pt x="30346" y="10052"/>
                  <a:pt x="30307" y="10063"/>
                </a:cubicBezTo>
                <a:cubicBezTo>
                  <a:pt x="30231" y="10070"/>
                  <a:pt x="30139" y="10197"/>
                  <a:pt x="30023" y="10197"/>
                </a:cubicBezTo>
                <a:cubicBezTo>
                  <a:pt x="29984" y="10197"/>
                  <a:pt x="29944" y="10183"/>
                  <a:pt x="29900" y="10146"/>
                </a:cubicBezTo>
                <a:cubicBezTo>
                  <a:pt x="29807" y="10054"/>
                  <a:pt x="29909" y="9785"/>
                  <a:pt x="29853" y="9665"/>
                </a:cubicBezTo>
                <a:cubicBezTo>
                  <a:pt x="29789" y="9572"/>
                  <a:pt x="29714" y="9480"/>
                  <a:pt x="29622" y="9396"/>
                </a:cubicBezTo>
                <a:cubicBezTo>
                  <a:pt x="29561" y="9362"/>
                  <a:pt x="29493" y="9346"/>
                  <a:pt x="29423" y="9346"/>
                </a:cubicBezTo>
                <a:cubicBezTo>
                  <a:pt x="29077" y="9346"/>
                  <a:pt x="28668" y="9718"/>
                  <a:pt x="28668" y="10026"/>
                </a:cubicBezTo>
                <a:cubicBezTo>
                  <a:pt x="28464" y="9970"/>
                  <a:pt x="28584" y="9544"/>
                  <a:pt x="28575" y="9359"/>
                </a:cubicBezTo>
                <a:cubicBezTo>
                  <a:pt x="28510" y="8350"/>
                  <a:pt x="28242" y="7358"/>
                  <a:pt x="27797" y="6451"/>
                </a:cubicBezTo>
                <a:cubicBezTo>
                  <a:pt x="27112" y="5089"/>
                  <a:pt x="26260" y="4042"/>
                  <a:pt x="25018" y="3172"/>
                </a:cubicBezTo>
                <a:cubicBezTo>
                  <a:pt x="23481" y="2116"/>
                  <a:pt x="21665" y="1532"/>
                  <a:pt x="19804" y="1505"/>
                </a:cubicBezTo>
                <a:cubicBezTo>
                  <a:pt x="19773" y="1504"/>
                  <a:pt x="19743" y="1504"/>
                  <a:pt x="19713" y="1504"/>
                </a:cubicBezTo>
                <a:cubicBezTo>
                  <a:pt x="18547" y="1504"/>
                  <a:pt x="17190" y="1853"/>
                  <a:pt x="16432" y="2801"/>
                </a:cubicBezTo>
                <a:cubicBezTo>
                  <a:pt x="16108" y="3209"/>
                  <a:pt x="16024" y="3755"/>
                  <a:pt x="15932" y="4246"/>
                </a:cubicBezTo>
                <a:cubicBezTo>
                  <a:pt x="15793" y="5006"/>
                  <a:pt x="15747" y="5775"/>
                  <a:pt x="15802" y="6543"/>
                </a:cubicBezTo>
                <a:cubicBezTo>
                  <a:pt x="15885" y="7701"/>
                  <a:pt x="16006" y="8813"/>
                  <a:pt x="16432" y="9896"/>
                </a:cubicBezTo>
                <a:cubicBezTo>
                  <a:pt x="16562" y="10230"/>
                  <a:pt x="16571" y="10665"/>
                  <a:pt x="16867" y="10897"/>
                </a:cubicBezTo>
                <a:cubicBezTo>
                  <a:pt x="16571" y="10674"/>
                  <a:pt x="16395" y="10258"/>
                  <a:pt x="15997" y="10174"/>
                </a:cubicBezTo>
                <a:cubicBezTo>
                  <a:pt x="15973" y="10168"/>
                  <a:pt x="15950" y="10166"/>
                  <a:pt x="15927" y="10166"/>
                </a:cubicBezTo>
                <a:cubicBezTo>
                  <a:pt x="15750" y="10166"/>
                  <a:pt x="15581" y="10319"/>
                  <a:pt x="15440" y="10319"/>
                </a:cubicBezTo>
                <a:cubicBezTo>
                  <a:pt x="15424" y="10319"/>
                  <a:pt x="15409" y="10317"/>
                  <a:pt x="15395" y="10313"/>
                </a:cubicBezTo>
                <a:cubicBezTo>
                  <a:pt x="15246" y="10276"/>
                  <a:pt x="15219" y="10035"/>
                  <a:pt x="15172" y="9896"/>
                </a:cubicBezTo>
                <a:cubicBezTo>
                  <a:pt x="15059" y="9597"/>
                  <a:pt x="14861" y="9213"/>
                  <a:pt x="14504" y="9213"/>
                </a:cubicBezTo>
                <a:cubicBezTo>
                  <a:pt x="14452" y="9213"/>
                  <a:pt x="14397" y="9221"/>
                  <a:pt x="14339" y="9239"/>
                </a:cubicBezTo>
                <a:cubicBezTo>
                  <a:pt x="14181" y="9304"/>
                  <a:pt x="14033" y="9396"/>
                  <a:pt x="13885" y="9498"/>
                </a:cubicBezTo>
                <a:cubicBezTo>
                  <a:pt x="13718" y="9609"/>
                  <a:pt x="13607" y="9841"/>
                  <a:pt x="13449" y="9887"/>
                </a:cubicBezTo>
                <a:cubicBezTo>
                  <a:pt x="13412" y="9720"/>
                  <a:pt x="13403" y="9544"/>
                  <a:pt x="13422" y="9368"/>
                </a:cubicBezTo>
                <a:cubicBezTo>
                  <a:pt x="13440" y="9229"/>
                  <a:pt x="13505" y="9183"/>
                  <a:pt x="13533" y="9081"/>
                </a:cubicBezTo>
                <a:cubicBezTo>
                  <a:pt x="13625" y="8637"/>
                  <a:pt x="13477" y="8229"/>
                  <a:pt x="13403" y="7785"/>
                </a:cubicBezTo>
                <a:cubicBezTo>
                  <a:pt x="13190" y="6497"/>
                  <a:pt x="12532" y="5200"/>
                  <a:pt x="11847" y="4089"/>
                </a:cubicBezTo>
                <a:cubicBezTo>
                  <a:pt x="11430" y="3413"/>
                  <a:pt x="10847" y="2718"/>
                  <a:pt x="10143" y="2329"/>
                </a:cubicBezTo>
                <a:cubicBezTo>
                  <a:pt x="9383" y="1906"/>
                  <a:pt x="8585" y="1610"/>
                  <a:pt x="7756" y="1610"/>
                </a:cubicBezTo>
                <a:cubicBezTo>
                  <a:pt x="7423" y="1610"/>
                  <a:pt x="7086" y="1658"/>
                  <a:pt x="6743" y="1764"/>
                </a:cubicBezTo>
                <a:cubicBezTo>
                  <a:pt x="6391" y="1884"/>
                  <a:pt x="6067" y="2070"/>
                  <a:pt x="5789" y="2301"/>
                </a:cubicBezTo>
                <a:cubicBezTo>
                  <a:pt x="5632" y="2431"/>
                  <a:pt x="5502" y="2755"/>
                  <a:pt x="5298" y="2774"/>
                </a:cubicBezTo>
                <a:cubicBezTo>
                  <a:pt x="5280" y="2560"/>
                  <a:pt x="5113" y="2199"/>
                  <a:pt x="5002" y="1995"/>
                </a:cubicBezTo>
                <a:cubicBezTo>
                  <a:pt x="4891" y="1801"/>
                  <a:pt x="4780" y="1653"/>
                  <a:pt x="4548" y="1606"/>
                </a:cubicBezTo>
                <a:cubicBezTo>
                  <a:pt x="4469" y="1593"/>
                  <a:pt x="4391" y="1586"/>
                  <a:pt x="4313" y="1586"/>
                </a:cubicBezTo>
                <a:cubicBezTo>
                  <a:pt x="4235" y="1586"/>
                  <a:pt x="4159" y="1593"/>
                  <a:pt x="4085" y="1606"/>
                </a:cubicBezTo>
                <a:cubicBezTo>
                  <a:pt x="3992" y="1616"/>
                  <a:pt x="3844" y="1708"/>
                  <a:pt x="3789" y="1708"/>
                </a:cubicBezTo>
                <a:cubicBezTo>
                  <a:pt x="3766" y="1711"/>
                  <a:pt x="3745" y="1713"/>
                  <a:pt x="3725" y="1713"/>
                </a:cubicBezTo>
                <a:cubicBezTo>
                  <a:pt x="3486" y="1713"/>
                  <a:pt x="3443" y="1514"/>
                  <a:pt x="3298" y="1292"/>
                </a:cubicBezTo>
                <a:cubicBezTo>
                  <a:pt x="2973" y="801"/>
                  <a:pt x="2649" y="476"/>
                  <a:pt x="2140" y="254"/>
                </a:cubicBezTo>
                <a:cubicBezTo>
                  <a:pt x="1964" y="161"/>
                  <a:pt x="1779" y="87"/>
                  <a:pt x="1584" y="23"/>
                </a:cubicBezTo>
                <a:cubicBezTo>
                  <a:pt x="1522" y="7"/>
                  <a:pt x="1458" y="0"/>
                  <a:pt x="1393" y="0"/>
                </a:cubicBezTo>
                <a:close/>
                <a:moveTo>
                  <a:pt x="39616" y="11842"/>
                </a:moveTo>
                <a:cubicBezTo>
                  <a:pt x="39607" y="11842"/>
                  <a:pt x="39607" y="11859"/>
                  <a:pt x="39625" y="11906"/>
                </a:cubicBezTo>
                <a:cubicBezTo>
                  <a:pt x="39653" y="11929"/>
                  <a:pt x="39669" y="11938"/>
                  <a:pt x="39676" y="11938"/>
                </a:cubicBezTo>
                <a:cubicBezTo>
                  <a:pt x="39701" y="11938"/>
                  <a:pt x="39635" y="11842"/>
                  <a:pt x="39616" y="11842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26"/>
          <p:cNvSpPr/>
          <p:nvPr/>
        </p:nvSpPr>
        <p:spPr>
          <a:xfrm flipH="1">
            <a:off x="4684497" y="492948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26"/>
          <p:cNvSpPr/>
          <p:nvPr/>
        </p:nvSpPr>
        <p:spPr>
          <a:xfrm flipH="1">
            <a:off x="9565247" y="38963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26"/>
          <p:cNvSpPr/>
          <p:nvPr/>
        </p:nvSpPr>
        <p:spPr>
          <a:xfrm flipH="1">
            <a:off x="5241647" y="47973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6" name="Google Shape;1606;p26"/>
          <p:cNvGrpSpPr/>
          <p:nvPr/>
        </p:nvGrpSpPr>
        <p:grpSpPr>
          <a:xfrm>
            <a:off x="-1682312" y="4126658"/>
            <a:ext cx="4152114" cy="1160093"/>
            <a:chOff x="8832288" y="851000"/>
            <a:chExt cx="4595588" cy="1283999"/>
          </a:xfrm>
        </p:grpSpPr>
        <p:sp>
          <p:nvSpPr>
            <p:cNvPr id="1607" name="Google Shape;1607;p26"/>
            <p:cNvSpPr/>
            <p:nvPr/>
          </p:nvSpPr>
          <p:spPr>
            <a:xfrm>
              <a:off x="8832288" y="851000"/>
              <a:ext cx="4595588" cy="128399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8841518" y="1946142"/>
              <a:ext cx="4575546" cy="188856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0922862" y="1867639"/>
              <a:ext cx="701039" cy="120748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2266988" y="2003939"/>
              <a:ext cx="152599" cy="31684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1376587" y="1447095"/>
              <a:ext cx="428440" cy="219542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1401202" y="853827"/>
              <a:ext cx="1181704" cy="794594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153723" y="1652003"/>
              <a:ext cx="195759" cy="66112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12116467" y="1696078"/>
              <a:ext cx="439501" cy="204158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12434140" y="1902150"/>
              <a:ext cx="289729" cy="118337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0841199" y="1480443"/>
              <a:ext cx="776548" cy="47143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11697753" y="1783397"/>
              <a:ext cx="480748" cy="211809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9755121" y="1213331"/>
              <a:ext cx="1103866" cy="545114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257328" y="1775996"/>
              <a:ext cx="571974" cy="252224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>
              <a:off x="10121028" y="1779738"/>
              <a:ext cx="193347" cy="87817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>
              <a:off x="9511710" y="1684353"/>
              <a:ext cx="251975" cy="179293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>
              <a:off x="9336823" y="1749800"/>
              <a:ext cx="189605" cy="237255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>
              <a:off x="9497822" y="1830549"/>
              <a:ext cx="540041" cy="201247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>
              <a:off x="8893910" y="1882275"/>
              <a:ext cx="504615" cy="200748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11584488" y="1734665"/>
              <a:ext cx="126403" cy="121330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12062080" y="1735829"/>
              <a:ext cx="88649" cy="33264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>
              <a:off x="12204617" y="1916703"/>
              <a:ext cx="89397" cy="38087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>
              <a:off x="10700990" y="1775912"/>
              <a:ext cx="92557" cy="34012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9778240" y="1760944"/>
              <a:ext cx="156424" cy="47651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10317037" y="1662565"/>
              <a:ext cx="293139" cy="117339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>
              <a:off x="10080944" y="1906890"/>
              <a:ext cx="200332" cy="33264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11847193" y="1661982"/>
              <a:ext cx="151019" cy="55551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12729943" y="1783397"/>
              <a:ext cx="636340" cy="282661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12839299" y="2066309"/>
              <a:ext cx="251226" cy="45738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9412333" y="1183060"/>
              <a:ext cx="157256" cy="146278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6"/>
            <p:cNvSpPr/>
            <p:nvPr/>
          </p:nvSpPr>
          <p:spPr>
            <a:xfrm>
              <a:off x="9330669" y="1118278"/>
              <a:ext cx="42495" cy="4848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6"/>
            <p:cNvSpPr/>
            <p:nvPr/>
          </p:nvSpPr>
          <p:spPr>
            <a:xfrm>
              <a:off x="9195117" y="1710382"/>
              <a:ext cx="53971" cy="46486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6"/>
            <p:cNvSpPr/>
            <p:nvPr/>
          </p:nvSpPr>
          <p:spPr>
            <a:xfrm>
              <a:off x="9445431" y="1540485"/>
              <a:ext cx="132557" cy="100041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6"/>
            <p:cNvSpPr/>
            <p:nvPr/>
          </p:nvSpPr>
          <p:spPr>
            <a:xfrm>
              <a:off x="9468799" y="1640527"/>
              <a:ext cx="56881" cy="43410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6"/>
            <p:cNvSpPr/>
            <p:nvPr/>
          </p:nvSpPr>
          <p:spPr>
            <a:xfrm>
              <a:off x="10935919" y="1314620"/>
              <a:ext cx="165738" cy="142786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6"/>
            <p:cNvSpPr/>
            <p:nvPr/>
          </p:nvSpPr>
          <p:spPr>
            <a:xfrm>
              <a:off x="10890929" y="1345723"/>
              <a:ext cx="47401" cy="61372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6"/>
            <p:cNvSpPr/>
            <p:nvPr/>
          </p:nvSpPr>
          <p:spPr>
            <a:xfrm>
              <a:off x="11291846" y="1360608"/>
              <a:ext cx="87069" cy="63451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6"/>
            <p:cNvSpPr/>
            <p:nvPr/>
          </p:nvSpPr>
          <p:spPr>
            <a:xfrm>
              <a:off x="12784662" y="1684020"/>
              <a:ext cx="87817" cy="62786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26"/>
          <p:cNvGrpSpPr/>
          <p:nvPr/>
        </p:nvGrpSpPr>
        <p:grpSpPr>
          <a:xfrm flipH="1">
            <a:off x="7561062" y="1805251"/>
            <a:ext cx="2550083" cy="712484"/>
            <a:chOff x="6709575" y="3608950"/>
            <a:chExt cx="2840052" cy="793500"/>
          </a:xfrm>
        </p:grpSpPr>
        <p:sp>
          <p:nvSpPr>
            <p:cNvPr id="1645" name="Google Shape;1645;p26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6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6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6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6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6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6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6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6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6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6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6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6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6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6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" name="Google Shape;1682;p26"/>
          <p:cNvSpPr/>
          <p:nvPr/>
        </p:nvSpPr>
        <p:spPr>
          <a:xfrm flipH="1">
            <a:off x="-1030734" y="482650"/>
            <a:ext cx="2216995" cy="998984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26"/>
          <p:cNvSpPr/>
          <p:nvPr/>
        </p:nvSpPr>
        <p:spPr>
          <a:xfrm flipH="1">
            <a:off x="497272" y="60003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26"/>
          <p:cNvSpPr/>
          <p:nvPr/>
        </p:nvSpPr>
        <p:spPr>
          <a:xfrm flipH="1">
            <a:off x="1124397" y="91605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26"/>
          <p:cNvSpPr/>
          <p:nvPr/>
        </p:nvSpPr>
        <p:spPr>
          <a:xfrm flipH="1">
            <a:off x="1012371" y="7321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26"/>
          <p:cNvSpPr txBox="1"/>
          <p:nvPr/>
        </p:nvSpPr>
        <p:spPr>
          <a:xfrm>
            <a:off x="2469825" y="3592125"/>
            <a:ext cx="42042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7"/>
          <p:cNvSpPr/>
          <p:nvPr/>
        </p:nvSpPr>
        <p:spPr>
          <a:xfrm>
            <a:off x="6602889" y="3550670"/>
            <a:ext cx="3653877" cy="1646419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9" name="Google Shape;1689;p27"/>
          <p:cNvGrpSpPr/>
          <p:nvPr/>
        </p:nvGrpSpPr>
        <p:grpSpPr>
          <a:xfrm>
            <a:off x="6380649" y="4108253"/>
            <a:ext cx="4686138" cy="1178488"/>
            <a:chOff x="152400" y="4018603"/>
            <a:chExt cx="4686138" cy="1178488"/>
          </a:xfrm>
        </p:grpSpPr>
        <p:sp>
          <p:nvSpPr>
            <p:cNvPr id="1690" name="Google Shape;1690;p27"/>
            <p:cNvSpPr/>
            <p:nvPr/>
          </p:nvSpPr>
          <p:spPr>
            <a:xfrm flipH="1">
              <a:off x="218428" y="4021641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7"/>
            <p:cNvSpPr/>
            <p:nvPr/>
          </p:nvSpPr>
          <p:spPr>
            <a:xfrm flipH="1">
              <a:off x="364071" y="4018603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7"/>
            <p:cNvSpPr/>
            <p:nvPr/>
          </p:nvSpPr>
          <p:spPr>
            <a:xfrm flipH="1">
              <a:off x="471776" y="4674738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7"/>
            <p:cNvSpPr/>
            <p:nvPr/>
          </p:nvSpPr>
          <p:spPr>
            <a:xfrm flipH="1">
              <a:off x="404833" y="4799092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7"/>
            <p:cNvSpPr/>
            <p:nvPr/>
          </p:nvSpPr>
          <p:spPr>
            <a:xfrm flipH="1">
              <a:off x="474607" y="4946914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7"/>
            <p:cNvSpPr/>
            <p:nvPr/>
          </p:nvSpPr>
          <p:spPr>
            <a:xfrm flipH="1">
              <a:off x="1207322" y="4516545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7"/>
            <p:cNvSpPr/>
            <p:nvPr/>
          </p:nvSpPr>
          <p:spPr>
            <a:xfrm flipH="1">
              <a:off x="1338273" y="4534145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7"/>
            <p:cNvSpPr/>
            <p:nvPr/>
          </p:nvSpPr>
          <p:spPr>
            <a:xfrm flipH="1">
              <a:off x="1771049" y="4607375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7"/>
            <p:cNvSpPr/>
            <p:nvPr/>
          </p:nvSpPr>
          <p:spPr>
            <a:xfrm flipH="1">
              <a:off x="1516794" y="4821617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7"/>
            <p:cNvSpPr/>
            <p:nvPr/>
          </p:nvSpPr>
          <p:spPr>
            <a:xfrm flipH="1">
              <a:off x="1236449" y="4748282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7"/>
            <p:cNvSpPr/>
            <p:nvPr/>
          </p:nvSpPr>
          <p:spPr>
            <a:xfrm flipH="1">
              <a:off x="756103" y="4619213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7"/>
            <p:cNvSpPr/>
            <p:nvPr/>
          </p:nvSpPr>
          <p:spPr>
            <a:xfrm flipH="1">
              <a:off x="645468" y="4782330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1301924" y="4974048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7"/>
            <p:cNvSpPr/>
            <p:nvPr/>
          </p:nvSpPr>
          <p:spPr>
            <a:xfrm flipH="1">
              <a:off x="1603226" y="4958647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7"/>
            <p:cNvSpPr/>
            <p:nvPr/>
          </p:nvSpPr>
          <p:spPr>
            <a:xfrm flipH="1">
              <a:off x="1644910" y="4954876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flipH="1">
              <a:off x="630905" y="5038058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flipH="1">
              <a:off x="2731748" y="4862486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flipH="1">
              <a:off x="152400" y="5077449"/>
              <a:ext cx="4686138" cy="119642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flipH="1">
              <a:off x="2753623" y="4801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flipH="1">
              <a:off x="2019862" y="4288427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flipH="1">
              <a:off x="2708834" y="4449290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flipH="1">
              <a:off x="2236323" y="4616467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2" name="Google Shape;1712;p27"/>
          <p:cNvSpPr/>
          <p:nvPr/>
        </p:nvSpPr>
        <p:spPr>
          <a:xfrm>
            <a:off x="-705850" y="3957915"/>
            <a:ext cx="4322843" cy="1299869"/>
          </a:xfrm>
          <a:custGeom>
            <a:avLst/>
            <a:gdLst/>
            <a:ahLst/>
            <a:cxnLst/>
            <a:rect l="l" t="t" r="r" b="b"/>
            <a:pathLst>
              <a:path w="39701" h="11938" extrusionOk="0">
                <a:moveTo>
                  <a:pt x="1393" y="0"/>
                </a:moveTo>
                <a:cubicBezTo>
                  <a:pt x="906" y="0"/>
                  <a:pt x="360" y="387"/>
                  <a:pt x="0" y="551"/>
                </a:cubicBezTo>
                <a:lnTo>
                  <a:pt x="167" y="11869"/>
                </a:lnTo>
                <a:lnTo>
                  <a:pt x="39625" y="11906"/>
                </a:lnTo>
                <a:cubicBezTo>
                  <a:pt x="38949" y="11351"/>
                  <a:pt x="37402" y="10980"/>
                  <a:pt x="36587" y="10702"/>
                </a:cubicBezTo>
                <a:cubicBezTo>
                  <a:pt x="35808" y="10441"/>
                  <a:pt x="34952" y="10293"/>
                  <a:pt x="34103" y="10293"/>
                </a:cubicBezTo>
                <a:cubicBezTo>
                  <a:pt x="33540" y="10293"/>
                  <a:pt x="32979" y="10358"/>
                  <a:pt x="32447" y="10498"/>
                </a:cubicBezTo>
                <a:cubicBezTo>
                  <a:pt x="31947" y="10628"/>
                  <a:pt x="31530" y="10878"/>
                  <a:pt x="31095" y="11073"/>
                </a:cubicBezTo>
                <a:cubicBezTo>
                  <a:pt x="30993" y="10684"/>
                  <a:pt x="31104" y="10360"/>
                  <a:pt x="30678" y="10128"/>
                </a:cubicBezTo>
                <a:cubicBezTo>
                  <a:pt x="30600" y="10076"/>
                  <a:pt x="30513" y="10047"/>
                  <a:pt x="30423" y="10047"/>
                </a:cubicBezTo>
                <a:cubicBezTo>
                  <a:pt x="30385" y="10047"/>
                  <a:pt x="30346" y="10052"/>
                  <a:pt x="30307" y="10063"/>
                </a:cubicBezTo>
                <a:cubicBezTo>
                  <a:pt x="30231" y="10070"/>
                  <a:pt x="30139" y="10197"/>
                  <a:pt x="30023" y="10197"/>
                </a:cubicBezTo>
                <a:cubicBezTo>
                  <a:pt x="29984" y="10197"/>
                  <a:pt x="29944" y="10183"/>
                  <a:pt x="29900" y="10146"/>
                </a:cubicBezTo>
                <a:cubicBezTo>
                  <a:pt x="29807" y="10054"/>
                  <a:pt x="29909" y="9785"/>
                  <a:pt x="29853" y="9665"/>
                </a:cubicBezTo>
                <a:cubicBezTo>
                  <a:pt x="29789" y="9572"/>
                  <a:pt x="29714" y="9480"/>
                  <a:pt x="29622" y="9396"/>
                </a:cubicBezTo>
                <a:cubicBezTo>
                  <a:pt x="29561" y="9362"/>
                  <a:pt x="29493" y="9346"/>
                  <a:pt x="29423" y="9346"/>
                </a:cubicBezTo>
                <a:cubicBezTo>
                  <a:pt x="29077" y="9346"/>
                  <a:pt x="28668" y="9718"/>
                  <a:pt x="28668" y="10026"/>
                </a:cubicBezTo>
                <a:cubicBezTo>
                  <a:pt x="28464" y="9970"/>
                  <a:pt x="28584" y="9544"/>
                  <a:pt x="28575" y="9359"/>
                </a:cubicBezTo>
                <a:cubicBezTo>
                  <a:pt x="28510" y="8350"/>
                  <a:pt x="28242" y="7358"/>
                  <a:pt x="27797" y="6451"/>
                </a:cubicBezTo>
                <a:cubicBezTo>
                  <a:pt x="27112" y="5089"/>
                  <a:pt x="26260" y="4042"/>
                  <a:pt x="25018" y="3172"/>
                </a:cubicBezTo>
                <a:cubicBezTo>
                  <a:pt x="23481" y="2116"/>
                  <a:pt x="21665" y="1532"/>
                  <a:pt x="19804" y="1505"/>
                </a:cubicBezTo>
                <a:cubicBezTo>
                  <a:pt x="19773" y="1504"/>
                  <a:pt x="19743" y="1504"/>
                  <a:pt x="19713" y="1504"/>
                </a:cubicBezTo>
                <a:cubicBezTo>
                  <a:pt x="18547" y="1504"/>
                  <a:pt x="17190" y="1853"/>
                  <a:pt x="16432" y="2801"/>
                </a:cubicBezTo>
                <a:cubicBezTo>
                  <a:pt x="16108" y="3209"/>
                  <a:pt x="16024" y="3755"/>
                  <a:pt x="15932" y="4246"/>
                </a:cubicBezTo>
                <a:cubicBezTo>
                  <a:pt x="15793" y="5006"/>
                  <a:pt x="15747" y="5775"/>
                  <a:pt x="15802" y="6543"/>
                </a:cubicBezTo>
                <a:cubicBezTo>
                  <a:pt x="15885" y="7701"/>
                  <a:pt x="16006" y="8813"/>
                  <a:pt x="16432" y="9896"/>
                </a:cubicBezTo>
                <a:cubicBezTo>
                  <a:pt x="16562" y="10230"/>
                  <a:pt x="16571" y="10665"/>
                  <a:pt x="16867" y="10897"/>
                </a:cubicBezTo>
                <a:cubicBezTo>
                  <a:pt x="16571" y="10674"/>
                  <a:pt x="16395" y="10258"/>
                  <a:pt x="15997" y="10174"/>
                </a:cubicBezTo>
                <a:cubicBezTo>
                  <a:pt x="15973" y="10168"/>
                  <a:pt x="15950" y="10166"/>
                  <a:pt x="15927" y="10166"/>
                </a:cubicBezTo>
                <a:cubicBezTo>
                  <a:pt x="15750" y="10166"/>
                  <a:pt x="15581" y="10319"/>
                  <a:pt x="15440" y="10319"/>
                </a:cubicBezTo>
                <a:cubicBezTo>
                  <a:pt x="15424" y="10319"/>
                  <a:pt x="15409" y="10317"/>
                  <a:pt x="15395" y="10313"/>
                </a:cubicBezTo>
                <a:cubicBezTo>
                  <a:pt x="15246" y="10276"/>
                  <a:pt x="15219" y="10035"/>
                  <a:pt x="15172" y="9896"/>
                </a:cubicBezTo>
                <a:cubicBezTo>
                  <a:pt x="15059" y="9597"/>
                  <a:pt x="14861" y="9213"/>
                  <a:pt x="14504" y="9213"/>
                </a:cubicBezTo>
                <a:cubicBezTo>
                  <a:pt x="14452" y="9213"/>
                  <a:pt x="14397" y="9221"/>
                  <a:pt x="14339" y="9239"/>
                </a:cubicBezTo>
                <a:cubicBezTo>
                  <a:pt x="14181" y="9304"/>
                  <a:pt x="14033" y="9396"/>
                  <a:pt x="13885" y="9498"/>
                </a:cubicBezTo>
                <a:cubicBezTo>
                  <a:pt x="13718" y="9609"/>
                  <a:pt x="13607" y="9841"/>
                  <a:pt x="13449" y="9887"/>
                </a:cubicBezTo>
                <a:cubicBezTo>
                  <a:pt x="13412" y="9720"/>
                  <a:pt x="13403" y="9544"/>
                  <a:pt x="13422" y="9368"/>
                </a:cubicBezTo>
                <a:cubicBezTo>
                  <a:pt x="13440" y="9229"/>
                  <a:pt x="13505" y="9183"/>
                  <a:pt x="13533" y="9081"/>
                </a:cubicBezTo>
                <a:cubicBezTo>
                  <a:pt x="13625" y="8637"/>
                  <a:pt x="13477" y="8229"/>
                  <a:pt x="13403" y="7785"/>
                </a:cubicBezTo>
                <a:cubicBezTo>
                  <a:pt x="13190" y="6497"/>
                  <a:pt x="12532" y="5200"/>
                  <a:pt x="11847" y="4089"/>
                </a:cubicBezTo>
                <a:cubicBezTo>
                  <a:pt x="11430" y="3413"/>
                  <a:pt x="10847" y="2718"/>
                  <a:pt x="10143" y="2329"/>
                </a:cubicBezTo>
                <a:cubicBezTo>
                  <a:pt x="9383" y="1906"/>
                  <a:pt x="8585" y="1610"/>
                  <a:pt x="7756" y="1610"/>
                </a:cubicBezTo>
                <a:cubicBezTo>
                  <a:pt x="7423" y="1610"/>
                  <a:pt x="7086" y="1658"/>
                  <a:pt x="6743" y="1764"/>
                </a:cubicBezTo>
                <a:cubicBezTo>
                  <a:pt x="6391" y="1884"/>
                  <a:pt x="6067" y="2070"/>
                  <a:pt x="5789" y="2301"/>
                </a:cubicBezTo>
                <a:cubicBezTo>
                  <a:pt x="5632" y="2431"/>
                  <a:pt x="5502" y="2755"/>
                  <a:pt x="5298" y="2774"/>
                </a:cubicBezTo>
                <a:cubicBezTo>
                  <a:pt x="5280" y="2560"/>
                  <a:pt x="5113" y="2199"/>
                  <a:pt x="5002" y="1995"/>
                </a:cubicBezTo>
                <a:cubicBezTo>
                  <a:pt x="4891" y="1801"/>
                  <a:pt x="4780" y="1653"/>
                  <a:pt x="4548" y="1606"/>
                </a:cubicBezTo>
                <a:cubicBezTo>
                  <a:pt x="4469" y="1593"/>
                  <a:pt x="4391" y="1586"/>
                  <a:pt x="4313" y="1586"/>
                </a:cubicBezTo>
                <a:cubicBezTo>
                  <a:pt x="4235" y="1586"/>
                  <a:pt x="4159" y="1593"/>
                  <a:pt x="4085" y="1606"/>
                </a:cubicBezTo>
                <a:cubicBezTo>
                  <a:pt x="3992" y="1616"/>
                  <a:pt x="3844" y="1708"/>
                  <a:pt x="3789" y="1708"/>
                </a:cubicBezTo>
                <a:cubicBezTo>
                  <a:pt x="3766" y="1711"/>
                  <a:pt x="3745" y="1713"/>
                  <a:pt x="3725" y="1713"/>
                </a:cubicBezTo>
                <a:cubicBezTo>
                  <a:pt x="3486" y="1713"/>
                  <a:pt x="3443" y="1514"/>
                  <a:pt x="3298" y="1292"/>
                </a:cubicBezTo>
                <a:cubicBezTo>
                  <a:pt x="2973" y="801"/>
                  <a:pt x="2649" y="476"/>
                  <a:pt x="2140" y="254"/>
                </a:cubicBezTo>
                <a:cubicBezTo>
                  <a:pt x="1964" y="161"/>
                  <a:pt x="1779" y="87"/>
                  <a:pt x="1584" y="23"/>
                </a:cubicBezTo>
                <a:cubicBezTo>
                  <a:pt x="1522" y="7"/>
                  <a:pt x="1458" y="0"/>
                  <a:pt x="1393" y="0"/>
                </a:cubicBezTo>
                <a:close/>
                <a:moveTo>
                  <a:pt x="39616" y="11842"/>
                </a:moveTo>
                <a:cubicBezTo>
                  <a:pt x="39607" y="11842"/>
                  <a:pt x="39607" y="11859"/>
                  <a:pt x="39625" y="11906"/>
                </a:cubicBezTo>
                <a:cubicBezTo>
                  <a:pt x="39653" y="11929"/>
                  <a:pt x="39669" y="11938"/>
                  <a:pt x="39676" y="11938"/>
                </a:cubicBezTo>
                <a:cubicBezTo>
                  <a:pt x="39701" y="11938"/>
                  <a:pt x="39635" y="11842"/>
                  <a:pt x="39616" y="11842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7"/>
          <p:cNvSpPr/>
          <p:nvPr/>
        </p:nvSpPr>
        <p:spPr>
          <a:xfrm flipH="1">
            <a:off x="8251122" y="37641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7"/>
          <p:cNvSpPr/>
          <p:nvPr/>
        </p:nvSpPr>
        <p:spPr>
          <a:xfrm flipH="1">
            <a:off x="9565247" y="38963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7"/>
          <p:cNvSpPr/>
          <p:nvPr/>
        </p:nvSpPr>
        <p:spPr>
          <a:xfrm flipH="1">
            <a:off x="7635347" y="39579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27"/>
          <p:cNvGrpSpPr/>
          <p:nvPr/>
        </p:nvGrpSpPr>
        <p:grpSpPr>
          <a:xfrm>
            <a:off x="-1682312" y="4126658"/>
            <a:ext cx="4152114" cy="1160093"/>
            <a:chOff x="8832288" y="851000"/>
            <a:chExt cx="4595588" cy="1283999"/>
          </a:xfrm>
        </p:grpSpPr>
        <p:sp>
          <p:nvSpPr>
            <p:cNvPr id="1717" name="Google Shape;1717;p27"/>
            <p:cNvSpPr/>
            <p:nvPr/>
          </p:nvSpPr>
          <p:spPr>
            <a:xfrm>
              <a:off x="8832288" y="851000"/>
              <a:ext cx="4595588" cy="128399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>
              <a:off x="8841518" y="1946142"/>
              <a:ext cx="4575546" cy="188856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>
              <a:off x="10922862" y="1867639"/>
              <a:ext cx="701039" cy="120748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12266988" y="2003939"/>
              <a:ext cx="152599" cy="31684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>
              <a:off x="11376587" y="1447095"/>
              <a:ext cx="428440" cy="219542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>
              <a:off x="11401202" y="853827"/>
              <a:ext cx="1181704" cy="794594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>
              <a:off x="12153723" y="1652003"/>
              <a:ext cx="195759" cy="66112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>
              <a:off x="12116467" y="1696078"/>
              <a:ext cx="439501" cy="204158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>
              <a:off x="12434140" y="1902150"/>
              <a:ext cx="289729" cy="118337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>
              <a:off x="10841199" y="1480443"/>
              <a:ext cx="776548" cy="47143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7"/>
            <p:cNvSpPr/>
            <p:nvPr/>
          </p:nvSpPr>
          <p:spPr>
            <a:xfrm>
              <a:off x="11697753" y="1783397"/>
              <a:ext cx="480748" cy="211809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7"/>
            <p:cNvSpPr/>
            <p:nvPr/>
          </p:nvSpPr>
          <p:spPr>
            <a:xfrm>
              <a:off x="9755121" y="1213331"/>
              <a:ext cx="1103866" cy="545114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7"/>
            <p:cNvSpPr/>
            <p:nvPr/>
          </p:nvSpPr>
          <p:spPr>
            <a:xfrm>
              <a:off x="10257328" y="1775996"/>
              <a:ext cx="571974" cy="252224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10121028" y="1779738"/>
              <a:ext cx="193347" cy="87817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9511710" y="1684353"/>
              <a:ext cx="251975" cy="179293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7"/>
            <p:cNvSpPr/>
            <p:nvPr/>
          </p:nvSpPr>
          <p:spPr>
            <a:xfrm>
              <a:off x="9336823" y="1749800"/>
              <a:ext cx="189605" cy="237255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7"/>
            <p:cNvSpPr/>
            <p:nvPr/>
          </p:nvSpPr>
          <p:spPr>
            <a:xfrm>
              <a:off x="9497822" y="1830549"/>
              <a:ext cx="540041" cy="201247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8893910" y="1882275"/>
              <a:ext cx="504615" cy="200748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7"/>
            <p:cNvSpPr/>
            <p:nvPr/>
          </p:nvSpPr>
          <p:spPr>
            <a:xfrm>
              <a:off x="11584488" y="1734665"/>
              <a:ext cx="126403" cy="121330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7"/>
            <p:cNvSpPr/>
            <p:nvPr/>
          </p:nvSpPr>
          <p:spPr>
            <a:xfrm>
              <a:off x="12062080" y="1735829"/>
              <a:ext cx="88649" cy="33264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7"/>
            <p:cNvSpPr/>
            <p:nvPr/>
          </p:nvSpPr>
          <p:spPr>
            <a:xfrm>
              <a:off x="12204617" y="1916703"/>
              <a:ext cx="89397" cy="38087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7"/>
            <p:cNvSpPr/>
            <p:nvPr/>
          </p:nvSpPr>
          <p:spPr>
            <a:xfrm>
              <a:off x="10700990" y="1775912"/>
              <a:ext cx="92557" cy="34012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7"/>
            <p:cNvSpPr/>
            <p:nvPr/>
          </p:nvSpPr>
          <p:spPr>
            <a:xfrm>
              <a:off x="9778240" y="1760944"/>
              <a:ext cx="156424" cy="47651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7"/>
            <p:cNvSpPr/>
            <p:nvPr/>
          </p:nvSpPr>
          <p:spPr>
            <a:xfrm>
              <a:off x="10317037" y="1662565"/>
              <a:ext cx="293139" cy="117339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7"/>
            <p:cNvSpPr/>
            <p:nvPr/>
          </p:nvSpPr>
          <p:spPr>
            <a:xfrm>
              <a:off x="10080944" y="1906890"/>
              <a:ext cx="200332" cy="33264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7"/>
            <p:cNvSpPr/>
            <p:nvPr/>
          </p:nvSpPr>
          <p:spPr>
            <a:xfrm>
              <a:off x="11847193" y="1661982"/>
              <a:ext cx="151019" cy="55551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7"/>
            <p:cNvSpPr/>
            <p:nvPr/>
          </p:nvSpPr>
          <p:spPr>
            <a:xfrm>
              <a:off x="12729943" y="1783397"/>
              <a:ext cx="636340" cy="282661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7"/>
            <p:cNvSpPr/>
            <p:nvPr/>
          </p:nvSpPr>
          <p:spPr>
            <a:xfrm>
              <a:off x="12839299" y="2066309"/>
              <a:ext cx="251226" cy="45738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7"/>
            <p:cNvSpPr/>
            <p:nvPr/>
          </p:nvSpPr>
          <p:spPr>
            <a:xfrm>
              <a:off x="9412333" y="1183060"/>
              <a:ext cx="157256" cy="146278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7"/>
            <p:cNvSpPr/>
            <p:nvPr/>
          </p:nvSpPr>
          <p:spPr>
            <a:xfrm>
              <a:off x="9330669" y="1118278"/>
              <a:ext cx="42495" cy="4848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7"/>
            <p:cNvSpPr/>
            <p:nvPr/>
          </p:nvSpPr>
          <p:spPr>
            <a:xfrm>
              <a:off x="9195117" y="1710382"/>
              <a:ext cx="53971" cy="46486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9445431" y="1540485"/>
              <a:ext cx="132557" cy="100041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7"/>
            <p:cNvSpPr/>
            <p:nvPr/>
          </p:nvSpPr>
          <p:spPr>
            <a:xfrm>
              <a:off x="9468799" y="1640527"/>
              <a:ext cx="56881" cy="43410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7"/>
            <p:cNvSpPr/>
            <p:nvPr/>
          </p:nvSpPr>
          <p:spPr>
            <a:xfrm>
              <a:off x="10935919" y="1314620"/>
              <a:ext cx="165738" cy="142786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7"/>
            <p:cNvSpPr/>
            <p:nvPr/>
          </p:nvSpPr>
          <p:spPr>
            <a:xfrm>
              <a:off x="10890929" y="1345723"/>
              <a:ext cx="47401" cy="61372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7"/>
            <p:cNvSpPr/>
            <p:nvPr/>
          </p:nvSpPr>
          <p:spPr>
            <a:xfrm>
              <a:off x="11291846" y="1360608"/>
              <a:ext cx="87069" cy="63451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7"/>
            <p:cNvSpPr/>
            <p:nvPr/>
          </p:nvSpPr>
          <p:spPr>
            <a:xfrm>
              <a:off x="12784662" y="1684020"/>
              <a:ext cx="87817" cy="62786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27"/>
          <p:cNvGrpSpPr/>
          <p:nvPr/>
        </p:nvGrpSpPr>
        <p:grpSpPr>
          <a:xfrm flipH="1">
            <a:off x="7561062" y="1805251"/>
            <a:ext cx="2550083" cy="712484"/>
            <a:chOff x="6709575" y="3608950"/>
            <a:chExt cx="2840052" cy="793500"/>
          </a:xfrm>
        </p:grpSpPr>
        <p:sp>
          <p:nvSpPr>
            <p:cNvPr id="1755" name="Google Shape;1755;p27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7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7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7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7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7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7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7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7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7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7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7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7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7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7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7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7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7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7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7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7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7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7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7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7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7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7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7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7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7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7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7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7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7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7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7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2" name="Google Shape;1792;p27"/>
          <p:cNvSpPr/>
          <p:nvPr/>
        </p:nvSpPr>
        <p:spPr>
          <a:xfrm flipH="1">
            <a:off x="-1030734" y="482650"/>
            <a:ext cx="2216995" cy="998984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27"/>
          <p:cNvSpPr/>
          <p:nvPr/>
        </p:nvSpPr>
        <p:spPr>
          <a:xfrm flipH="1">
            <a:off x="497272" y="60003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27"/>
          <p:cNvSpPr/>
          <p:nvPr/>
        </p:nvSpPr>
        <p:spPr>
          <a:xfrm flipH="1">
            <a:off x="1124397" y="91605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27"/>
          <p:cNvSpPr/>
          <p:nvPr/>
        </p:nvSpPr>
        <p:spPr>
          <a:xfrm flipH="1">
            <a:off x="1012371" y="7321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55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Chango"/>
              <a:buNone/>
              <a:defRPr sz="3000">
                <a:solidFill>
                  <a:schemeClr val="accent5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55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○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■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○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■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○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■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9" r:id="rId5"/>
    <p:sldLayoutId id="2147483663" r:id="rId6"/>
    <p:sldLayoutId id="2147483666" r:id="rId7"/>
    <p:sldLayoutId id="2147483672" r:id="rId8"/>
    <p:sldLayoutId id="2147483673" r:id="rId9"/>
    <p:sldLayoutId id="2147483674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1"/>
          <p:cNvSpPr txBox="1">
            <a:spLocks noGrp="1"/>
          </p:cNvSpPr>
          <p:nvPr>
            <p:ph type="ctrTitle"/>
          </p:nvPr>
        </p:nvSpPr>
        <p:spPr>
          <a:xfrm>
            <a:off x="4168550" y="551225"/>
            <a:ext cx="4233300" cy="15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Travel</a:t>
            </a:r>
            <a:endParaRPr dirty="0"/>
          </a:p>
        </p:txBody>
      </p:sp>
      <p:sp>
        <p:nvSpPr>
          <p:cNvPr id="1908" name="Google Shape;1908;p31"/>
          <p:cNvSpPr txBox="1">
            <a:spLocks noGrp="1"/>
          </p:cNvSpPr>
          <p:nvPr>
            <p:ph type="subTitle" idx="1"/>
          </p:nvPr>
        </p:nvSpPr>
        <p:spPr>
          <a:xfrm>
            <a:off x="4168500" y="2907938"/>
            <a:ext cx="423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9" name="Google Shape;1909;p31"/>
          <p:cNvSpPr/>
          <p:nvPr/>
        </p:nvSpPr>
        <p:spPr>
          <a:xfrm>
            <a:off x="6363946" y="3636489"/>
            <a:ext cx="244842" cy="34640"/>
          </a:xfrm>
          <a:custGeom>
            <a:avLst/>
            <a:gdLst/>
            <a:ahLst/>
            <a:cxnLst/>
            <a:rect l="l" t="t" r="r" b="b"/>
            <a:pathLst>
              <a:path w="3937" h="557" extrusionOk="0">
                <a:moveTo>
                  <a:pt x="3928" y="557"/>
                </a:moveTo>
                <a:cubicBezTo>
                  <a:pt x="2668" y="38"/>
                  <a:pt x="1269" y="38"/>
                  <a:pt x="19" y="557"/>
                </a:cubicBezTo>
                <a:lnTo>
                  <a:pt x="0" y="529"/>
                </a:lnTo>
                <a:cubicBezTo>
                  <a:pt x="1260" y="1"/>
                  <a:pt x="2677" y="1"/>
                  <a:pt x="3937" y="529"/>
                </a:cubicBezTo>
                <a:close/>
              </a:path>
            </a:pathLst>
          </a:custGeom>
          <a:solidFill>
            <a:srgbClr val="F5B1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31"/>
          <p:cNvSpPr txBox="1">
            <a:spLocks noGrp="1"/>
          </p:cNvSpPr>
          <p:nvPr>
            <p:ph type="ctrTitle" idx="2"/>
          </p:nvPr>
        </p:nvSpPr>
        <p:spPr>
          <a:xfrm>
            <a:off x="4168622" y="2075100"/>
            <a:ext cx="423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The word</a:t>
            </a:r>
            <a:endParaRPr dirty="0"/>
          </a:p>
        </p:txBody>
      </p:sp>
      <p:sp>
        <p:nvSpPr>
          <p:cNvPr id="1911" name="Google Shape;1911;p31"/>
          <p:cNvSpPr/>
          <p:nvPr/>
        </p:nvSpPr>
        <p:spPr>
          <a:xfrm>
            <a:off x="1461125" y="363734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2" name="Google Shape;1912;p31"/>
          <p:cNvGrpSpPr/>
          <p:nvPr/>
        </p:nvGrpSpPr>
        <p:grpSpPr>
          <a:xfrm rot="-634020">
            <a:off x="138553" y="1908658"/>
            <a:ext cx="3911364" cy="1675218"/>
            <a:chOff x="280551" y="2039183"/>
            <a:chExt cx="2925313" cy="1252898"/>
          </a:xfrm>
        </p:grpSpPr>
        <p:sp>
          <p:nvSpPr>
            <p:cNvPr id="1913" name="Google Shape;1913;p31"/>
            <p:cNvSpPr/>
            <p:nvPr/>
          </p:nvSpPr>
          <p:spPr>
            <a:xfrm rot="-404707">
              <a:off x="2229752" y="2568059"/>
              <a:ext cx="611122" cy="574479"/>
            </a:xfrm>
            <a:custGeom>
              <a:avLst/>
              <a:gdLst/>
              <a:ahLst/>
              <a:cxnLst/>
              <a:rect l="l" t="t" r="r" b="b"/>
              <a:pathLst>
                <a:path w="9106" h="8560" extrusionOk="0">
                  <a:moveTo>
                    <a:pt x="1565" y="6234"/>
                  </a:moveTo>
                  <a:cubicBezTo>
                    <a:pt x="1565" y="6234"/>
                    <a:pt x="4020" y="8559"/>
                    <a:pt x="8920" y="7197"/>
                  </a:cubicBezTo>
                  <a:lnTo>
                    <a:pt x="9105" y="1621"/>
                  </a:lnTo>
                  <a:cubicBezTo>
                    <a:pt x="9105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65" y="6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 rot="-404707">
              <a:off x="2696253" y="2643575"/>
              <a:ext cx="262408" cy="373076"/>
            </a:xfrm>
            <a:custGeom>
              <a:avLst/>
              <a:gdLst/>
              <a:ahLst/>
              <a:cxnLst/>
              <a:rect l="l" t="t" r="r" b="b"/>
              <a:pathLst>
                <a:path w="3910" h="5559" extrusionOk="0">
                  <a:moveTo>
                    <a:pt x="3909" y="2780"/>
                  </a:moveTo>
                  <a:cubicBezTo>
                    <a:pt x="3909" y="4308"/>
                    <a:pt x="3029" y="5558"/>
                    <a:pt x="1955" y="5558"/>
                  </a:cubicBezTo>
                  <a:cubicBezTo>
                    <a:pt x="880" y="5558"/>
                    <a:pt x="1" y="4308"/>
                    <a:pt x="1" y="2780"/>
                  </a:cubicBezTo>
                  <a:cubicBezTo>
                    <a:pt x="1" y="1242"/>
                    <a:pt x="880" y="1"/>
                    <a:pt x="1955" y="1"/>
                  </a:cubicBezTo>
                  <a:cubicBezTo>
                    <a:pt x="3029" y="1"/>
                    <a:pt x="3909" y="1242"/>
                    <a:pt x="3909" y="27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 rot="-404707">
              <a:off x="2714884" y="2662995"/>
              <a:ext cx="233818" cy="333278"/>
            </a:xfrm>
            <a:custGeom>
              <a:avLst/>
              <a:gdLst/>
              <a:ahLst/>
              <a:cxnLst/>
              <a:rect l="l" t="t" r="r" b="b"/>
              <a:pathLst>
                <a:path w="3484" h="4966" extrusionOk="0">
                  <a:moveTo>
                    <a:pt x="3483" y="2483"/>
                  </a:moveTo>
                  <a:cubicBezTo>
                    <a:pt x="3483" y="3854"/>
                    <a:pt x="2705" y="4965"/>
                    <a:pt x="1742" y="4965"/>
                  </a:cubicBezTo>
                  <a:cubicBezTo>
                    <a:pt x="778" y="4965"/>
                    <a:pt x="0" y="3854"/>
                    <a:pt x="0" y="2483"/>
                  </a:cubicBezTo>
                  <a:cubicBezTo>
                    <a:pt x="0" y="1112"/>
                    <a:pt x="778" y="0"/>
                    <a:pt x="1742" y="0"/>
                  </a:cubicBezTo>
                  <a:cubicBezTo>
                    <a:pt x="2705" y="0"/>
                    <a:pt x="3483" y="1112"/>
                    <a:pt x="3483" y="2483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 rot="-404707">
              <a:off x="2715295" y="2699549"/>
              <a:ext cx="172881" cy="280998"/>
            </a:xfrm>
            <a:custGeom>
              <a:avLst/>
              <a:gdLst/>
              <a:ahLst/>
              <a:cxnLst/>
              <a:rect l="l" t="t" r="r" b="b"/>
              <a:pathLst>
                <a:path w="2576" h="4187" extrusionOk="0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84" y="4187"/>
                    <a:pt x="0" y="3242"/>
                    <a:pt x="0" y="2094"/>
                  </a:cubicBezTo>
                  <a:cubicBezTo>
                    <a:pt x="0" y="936"/>
                    <a:pt x="584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 rot="-404707">
              <a:off x="2760667" y="2819288"/>
              <a:ext cx="33623" cy="54763"/>
            </a:xfrm>
            <a:custGeom>
              <a:avLst/>
              <a:gdLst/>
              <a:ahLst/>
              <a:cxnLst/>
              <a:rect l="l" t="t" r="r" b="b"/>
              <a:pathLst>
                <a:path w="501" h="816" extrusionOk="0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20" y="816"/>
                    <a:pt x="0" y="631"/>
                    <a:pt x="0" y="408"/>
                  </a:cubicBezTo>
                  <a:cubicBezTo>
                    <a:pt x="0" y="186"/>
                    <a:pt x="120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 rot="-404707">
              <a:off x="805289" y="2053721"/>
              <a:ext cx="278582" cy="526561"/>
            </a:xfrm>
            <a:custGeom>
              <a:avLst/>
              <a:gdLst/>
              <a:ahLst/>
              <a:cxnLst/>
              <a:rect l="l" t="t" r="r" b="b"/>
              <a:pathLst>
                <a:path w="4151" h="7846" extrusionOk="0">
                  <a:moveTo>
                    <a:pt x="3808" y="7845"/>
                  </a:moveTo>
                  <a:lnTo>
                    <a:pt x="1" y="0"/>
                  </a:lnTo>
                  <a:lnTo>
                    <a:pt x="232" y="19"/>
                  </a:lnTo>
                  <a:lnTo>
                    <a:pt x="4150" y="775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 rot="-404633">
              <a:off x="777301" y="2056256"/>
              <a:ext cx="293953" cy="692996"/>
            </a:xfrm>
            <a:custGeom>
              <a:avLst/>
              <a:gdLst/>
              <a:ahLst/>
              <a:cxnLst/>
              <a:rect l="l" t="t" r="r" b="b"/>
              <a:pathLst>
                <a:path w="4364" h="10319" extrusionOk="0">
                  <a:moveTo>
                    <a:pt x="1" y="10318"/>
                  </a:moveTo>
                  <a:lnTo>
                    <a:pt x="93" y="778"/>
                  </a:lnTo>
                  <a:lnTo>
                    <a:pt x="557" y="0"/>
                  </a:lnTo>
                  <a:lnTo>
                    <a:pt x="4363" y="7845"/>
                  </a:lnTo>
                  <a:cubicBezTo>
                    <a:pt x="4363" y="7845"/>
                    <a:pt x="2659" y="8484"/>
                    <a:pt x="1" y="10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 rot="-404711">
              <a:off x="722295" y="2210533"/>
              <a:ext cx="2437200" cy="856685"/>
            </a:xfrm>
            <a:custGeom>
              <a:avLst/>
              <a:gdLst/>
              <a:ahLst/>
              <a:cxnLst/>
              <a:rect l="l" t="t" r="r" b="b"/>
              <a:pathLst>
                <a:path w="36385" h="12765" extrusionOk="0">
                  <a:moveTo>
                    <a:pt x="36384" y="8235"/>
                  </a:moveTo>
                  <a:cubicBezTo>
                    <a:pt x="36384" y="8235"/>
                    <a:pt x="35375" y="4419"/>
                    <a:pt x="31058" y="2168"/>
                  </a:cubicBezTo>
                  <a:cubicBezTo>
                    <a:pt x="26927" y="1"/>
                    <a:pt x="7661" y="3113"/>
                    <a:pt x="5771" y="3798"/>
                  </a:cubicBezTo>
                  <a:cubicBezTo>
                    <a:pt x="3891" y="4493"/>
                    <a:pt x="399" y="6855"/>
                    <a:pt x="205" y="7253"/>
                  </a:cubicBezTo>
                  <a:cubicBezTo>
                    <a:pt x="1" y="7642"/>
                    <a:pt x="6651" y="10995"/>
                    <a:pt x="12922" y="11885"/>
                  </a:cubicBezTo>
                  <a:cubicBezTo>
                    <a:pt x="19184" y="12764"/>
                    <a:pt x="28733" y="12681"/>
                    <a:pt x="30632" y="12385"/>
                  </a:cubicBezTo>
                  <a:cubicBezTo>
                    <a:pt x="32531" y="12088"/>
                    <a:pt x="36088" y="9921"/>
                    <a:pt x="36384" y="823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74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 rot="-404707">
              <a:off x="2540057" y="2252512"/>
              <a:ext cx="421531" cy="145499"/>
            </a:xfrm>
            <a:custGeom>
              <a:avLst/>
              <a:gdLst/>
              <a:ahLst/>
              <a:cxnLst/>
              <a:rect l="l" t="t" r="r" b="b"/>
              <a:pathLst>
                <a:path w="6281" h="2168" extrusionOk="0">
                  <a:moveTo>
                    <a:pt x="6281" y="2168"/>
                  </a:moveTo>
                  <a:cubicBezTo>
                    <a:pt x="6281" y="2168"/>
                    <a:pt x="3132" y="1816"/>
                    <a:pt x="1" y="2168"/>
                  </a:cubicBezTo>
                  <a:lnTo>
                    <a:pt x="251" y="1084"/>
                  </a:lnTo>
                  <a:cubicBezTo>
                    <a:pt x="251" y="1084"/>
                    <a:pt x="3196" y="1"/>
                    <a:pt x="5030" y="108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 rot="-404707">
              <a:off x="2631209" y="2319410"/>
              <a:ext cx="3825" cy="85232"/>
            </a:xfrm>
            <a:custGeom>
              <a:avLst/>
              <a:gdLst/>
              <a:ahLst/>
              <a:cxnLst/>
              <a:rect l="l" t="t" r="r" b="b"/>
              <a:pathLst>
                <a:path w="57" h="1270" extrusionOk="0">
                  <a:moveTo>
                    <a:pt x="1" y="1"/>
                  </a:moveTo>
                  <a:lnTo>
                    <a:pt x="56" y="1"/>
                  </a:lnTo>
                  <a:lnTo>
                    <a:pt x="56" y="1270"/>
                  </a:lnTo>
                  <a:lnTo>
                    <a:pt x="1" y="1270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 rot="-404707">
              <a:off x="2789072" y="2285943"/>
              <a:ext cx="75300" cy="96440"/>
            </a:xfrm>
            <a:custGeom>
              <a:avLst/>
              <a:gdLst/>
              <a:ahLst/>
              <a:cxnLst/>
              <a:rect l="l" t="t" r="r" b="b"/>
              <a:pathLst>
                <a:path w="1122" h="1437" extrusionOk="0">
                  <a:moveTo>
                    <a:pt x="0" y="28"/>
                  </a:moveTo>
                  <a:lnTo>
                    <a:pt x="47" y="0"/>
                  </a:lnTo>
                  <a:lnTo>
                    <a:pt x="1121" y="1399"/>
                  </a:lnTo>
                  <a:lnTo>
                    <a:pt x="1075" y="1436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 rot="-404707">
              <a:off x="718384" y="2350025"/>
              <a:ext cx="1668539" cy="404149"/>
            </a:xfrm>
            <a:custGeom>
              <a:avLst/>
              <a:gdLst/>
              <a:ahLst/>
              <a:cxnLst/>
              <a:rect l="l" t="t" r="r" b="b"/>
              <a:pathLst>
                <a:path w="24862" h="6022" extrusionOk="0">
                  <a:moveTo>
                    <a:pt x="24861" y="1"/>
                  </a:moveTo>
                  <a:cubicBezTo>
                    <a:pt x="22675" y="834"/>
                    <a:pt x="21249" y="6021"/>
                    <a:pt x="21249" y="6021"/>
                  </a:cubicBezTo>
                  <a:cubicBezTo>
                    <a:pt x="21249" y="6021"/>
                    <a:pt x="5929" y="4345"/>
                    <a:pt x="1" y="5845"/>
                  </a:cubicBezTo>
                  <a:cubicBezTo>
                    <a:pt x="1" y="5845"/>
                    <a:pt x="2863" y="3344"/>
                    <a:pt x="5780" y="2270"/>
                  </a:cubicBezTo>
                  <a:cubicBezTo>
                    <a:pt x="8698" y="1195"/>
                    <a:pt x="19980" y="10"/>
                    <a:pt x="248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 rot="-404707">
              <a:off x="1923903" y="2401270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5" y="1"/>
                    <a:pt x="482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 rot="-404707">
              <a:off x="1822937" y="2420675"/>
              <a:ext cx="33019" cy="57918"/>
            </a:xfrm>
            <a:custGeom>
              <a:avLst/>
              <a:gdLst/>
              <a:ahLst/>
              <a:cxnLst/>
              <a:rect l="l" t="t" r="r" b="b"/>
              <a:pathLst>
                <a:path w="492" h="863" extrusionOk="0">
                  <a:moveTo>
                    <a:pt x="427" y="418"/>
                  </a:moveTo>
                  <a:cubicBezTo>
                    <a:pt x="352" y="649"/>
                    <a:pt x="223" y="853"/>
                    <a:pt x="130" y="862"/>
                  </a:cubicBezTo>
                  <a:cubicBezTo>
                    <a:pt x="28" y="862"/>
                    <a:pt x="0" y="686"/>
                    <a:pt x="65" y="446"/>
                  </a:cubicBezTo>
                  <a:cubicBezTo>
                    <a:pt x="130" y="214"/>
                    <a:pt x="269" y="20"/>
                    <a:pt x="362" y="10"/>
                  </a:cubicBezTo>
                  <a:cubicBezTo>
                    <a:pt x="464" y="1"/>
                    <a:pt x="491" y="186"/>
                    <a:pt x="42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 rot="-404707">
              <a:off x="1721978" y="2440184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6" y="417"/>
                  </a:moveTo>
                  <a:cubicBezTo>
                    <a:pt x="352" y="649"/>
                    <a:pt x="222" y="843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04"/>
                    <a:pt x="269" y="9"/>
                    <a:pt x="361" y="9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 rot="-404707">
              <a:off x="1621615" y="2459558"/>
              <a:ext cx="32952" cy="57851"/>
            </a:xfrm>
            <a:custGeom>
              <a:avLst/>
              <a:gdLst/>
              <a:ahLst/>
              <a:cxnLst/>
              <a:rect l="l" t="t" r="r" b="b"/>
              <a:pathLst>
                <a:path w="491" h="862" extrusionOk="0">
                  <a:moveTo>
                    <a:pt x="426" y="426"/>
                  </a:moveTo>
                  <a:cubicBezTo>
                    <a:pt x="361" y="658"/>
                    <a:pt x="222" y="852"/>
                    <a:pt x="130" y="862"/>
                  </a:cubicBezTo>
                  <a:cubicBezTo>
                    <a:pt x="28" y="862"/>
                    <a:pt x="0" y="686"/>
                    <a:pt x="74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95"/>
                    <a:pt x="426" y="426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 rot="-404707">
              <a:off x="1521261" y="2479567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04"/>
                    <a:pt x="260" y="10"/>
                    <a:pt x="362" y="10"/>
                  </a:cubicBezTo>
                  <a:cubicBezTo>
                    <a:pt x="464" y="1"/>
                    <a:pt x="483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 rot="-404707">
              <a:off x="1420898" y="2498938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14" y="844"/>
                    <a:pt x="121" y="853"/>
                  </a:cubicBezTo>
                  <a:cubicBezTo>
                    <a:pt x="19" y="862"/>
                    <a:pt x="1" y="677"/>
                    <a:pt x="66" y="445"/>
                  </a:cubicBezTo>
                  <a:cubicBezTo>
                    <a:pt x="131" y="205"/>
                    <a:pt x="260" y="10"/>
                    <a:pt x="362" y="1"/>
                  </a:cubicBezTo>
                  <a:cubicBezTo>
                    <a:pt x="455" y="1"/>
                    <a:pt x="483" y="177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 rot="-404707">
              <a:off x="1319932" y="2518343"/>
              <a:ext cx="33019" cy="57918"/>
            </a:xfrm>
            <a:custGeom>
              <a:avLst/>
              <a:gdLst/>
              <a:ahLst/>
              <a:cxnLst/>
              <a:rect l="l" t="t" r="r" b="b"/>
              <a:pathLst>
                <a:path w="492" h="863" extrusionOk="0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6"/>
                  </a:cubicBezTo>
                  <a:cubicBezTo>
                    <a:pt x="130" y="205"/>
                    <a:pt x="269" y="10"/>
                    <a:pt x="362" y="1"/>
                  </a:cubicBezTo>
                  <a:cubicBezTo>
                    <a:pt x="464" y="1"/>
                    <a:pt x="492" y="186"/>
                    <a:pt x="41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 rot="-404707">
              <a:off x="1219575" y="2537816"/>
              <a:ext cx="32415" cy="57851"/>
            </a:xfrm>
            <a:custGeom>
              <a:avLst/>
              <a:gdLst/>
              <a:ahLst/>
              <a:cxnLst/>
              <a:rect l="l" t="t" r="r" b="b"/>
              <a:pathLst>
                <a:path w="483" h="862" extrusionOk="0">
                  <a:moveTo>
                    <a:pt x="417" y="417"/>
                  </a:moveTo>
                  <a:cubicBezTo>
                    <a:pt x="353" y="649"/>
                    <a:pt x="223" y="843"/>
                    <a:pt x="121" y="852"/>
                  </a:cubicBezTo>
                  <a:cubicBezTo>
                    <a:pt x="19" y="862"/>
                    <a:pt x="1" y="676"/>
                    <a:pt x="65" y="445"/>
                  </a:cubicBezTo>
                  <a:cubicBezTo>
                    <a:pt x="130" y="204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 rot="-404707">
              <a:off x="1118609" y="2557222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17" y="417"/>
                  </a:moveTo>
                  <a:cubicBezTo>
                    <a:pt x="352" y="649"/>
                    <a:pt x="223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91" y="186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 rot="-404707">
              <a:off x="1927710" y="2401499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8"/>
                    <a:pt x="223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 rot="-404707">
              <a:off x="1826745" y="2420905"/>
              <a:ext cx="32952" cy="57851"/>
            </a:xfrm>
            <a:custGeom>
              <a:avLst/>
              <a:gdLst/>
              <a:ahLst/>
              <a:cxnLst/>
              <a:rect l="l" t="t" r="r" b="b"/>
              <a:pathLst>
                <a:path w="491" h="862" extrusionOk="0">
                  <a:moveTo>
                    <a:pt x="426" y="417"/>
                  </a:moveTo>
                  <a:cubicBezTo>
                    <a:pt x="352" y="649"/>
                    <a:pt x="222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 rot="-404707">
              <a:off x="1726317" y="2440314"/>
              <a:ext cx="32415" cy="57851"/>
            </a:xfrm>
            <a:custGeom>
              <a:avLst/>
              <a:gdLst/>
              <a:ahLst/>
              <a:cxnLst/>
              <a:rect l="l" t="t" r="r" b="b"/>
              <a:pathLst>
                <a:path w="483" h="862" extrusionOk="0">
                  <a:moveTo>
                    <a:pt x="418" y="417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13"/>
                    <a:pt x="260" y="19"/>
                    <a:pt x="362" y="10"/>
                  </a:cubicBezTo>
                  <a:cubicBezTo>
                    <a:pt x="455" y="0"/>
                    <a:pt x="483" y="186"/>
                    <a:pt x="418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 rot="-404707">
              <a:off x="1625351" y="2459720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7" y="417"/>
                  </a:moveTo>
                  <a:cubicBezTo>
                    <a:pt x="362" y="649"/>
                    <a:pt x="223" y="853"/>
                    <a:pt x="130" y="862"/>
                  </a:cubicBezTo>
                  <a:cubicBezTo>
                    <a:pt x="28" y="862"/>
                    <a:pt x="1" y="686"/>
                    <a:pt x="75" y="445"/>
                  </a:cubicBezTo>
                  <a:cubicBezTo>
                    <a:pt x="140" y="214"/>
                    <a:pt x="269" y="19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 rot="-404707">
              <a:off x="1524994" y="2479126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5"/>
                  </a:cubicBezTo>
                  <a:cubicBezTo>
                    <a:pt x="130" y="204"/>
                    <a:pt x="269" y="10"/>
                    <a:pt x="362" y="10"/>
                  </a:cubicBezTo>
                  <a:cubicBezTo>
                    <a:pt x="464" y="1"/>
                    <a:pt x="482" y="186"/>
                    <a:pt x="417" y="418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 rot="-404707">
              <a:off x="1424630" y="2498496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7" y="427"/>
                  </a:moveTo>
                  <a:cubicBezTo>
                    <a:pt x="352" y="658"/>
                    <a:pt x="214" y="853"/>
                    <a:pt x="121" y="862"/>
                  </a:cubicBezTo>
                  <a:cubicBezTo>
                    <a:pt x="19" y="862"/>
                    <a:pt x="0" y="686"/>
                    <a:pt x="65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4" y="1"/>
                    <a:pt x="482" y="195"/>
                    <a:pt x="417" y="42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 rot="-404707">
              <a:off x="1323742" y="2518608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9"/>
                    <a:pt x="222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82" y="18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 rot="-404707">
              <a:off x="1223378" y="2537979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9"/>
                    <a:pt x="222" y="843"/>
                    <a:pt x="121" y="853"/>
                  </a:cubicBezTo>
                  <a:cubicBezTo>
                    <a:pt x="28" y="862"/>
                    <a:pt x="0" y="677"/>
                    <a:pt x="65" y="445"/>
                  </a:cubicBezTo>
                  <a:cubicBezTo>
                    <a:pt x="130" y="204"/>
                    <a:pt x="259" y="10"/>
                    <a:pt x="361" y="0"/>
                  </a:cubicBezTo>
                  <a:cubicBezTo>
                    <a:pt x="454" y="0"/>
                    <a:pt x="482" y="17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 rot="-404707">
              <a:off x="1122346" y="2557388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7" y="417"/>
                  </a:moveTo>
                  <a:cubicBezTo>
                    <a:pt x="353" y="649"/>
                    <a:pt x="223" y="843"/>
                    <a:pt x="130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9" y="10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 rot="-404707">
              <a:off x="1995486" y="2353232"/>
              <a:ext cx="179726" cy="181001"/>
            </a:xfrm>
            <a:custGeom>
              <a:avLst/>
              <a:gdLst/>
              <a:ahLst/>
              <a:cxnLst/>
              <a:rect l="l" t="t" r="r" b="b"/>
              <a:pathLst>
                <a:path w="2678" h="2697" extrusionOk="0">
                  <a:moveTo>
                    <a:pt x="1538" y="2696"/>
                  </a:moveTo>
                  <a:lnTo>
                    <a:pt x="1538" y="2696"/>
                  </a:lnTo>
                  <a:lnTo>
                    <a:pt x="177" y="2641"/>
                  </a:lnTo>
                  <a:cubicBezTo>
                    <a:pt x="131" y="2631"/>
                    <a:pt x="75" y="2613"/>
                    <a:pt x="47" y="2566"/>
                  </a:cubicBezTo>
                  <a:cubicBezTo>
                    <a:pt x="10" y="2520"/>
                    <a:pt x="1" y="2455"/>
                    <a:pt x="19" y="2400"/>
                  </a:cubicBezTo>
                  <a:cubicBezTo>
                    <a:pt x="131" y="1946"/>
                    <a:pt x="483" y="816"/>
                    <a:pt x="1085" y="112"/>
                  </a:cubicBezTo>
                  <a:cubicBezTo>
                    <a:pt x="1112" y="75"/>
                    <a:pt x="1149" y="56"/>
                    <a:pt x="1196" y="56"/>
                  </a:cubicBezTo>
                  <a:lnTo>
                    <a:pt x="2493" y="10"/>
                  </a:lnTo>
                  <a:cubicBezTo>
                    <a:pt x="2557" y="1"/>
                    <a:pt x="2613" y="38"/>
                    <a:pt x="2641" y="84"/>
                  </a:cubicBezTo>
                  <a:cubicBezTo>
                    <a:pt x="2678" y="149"/>
                    <a:pt x="2678" y="223"/>
                    <a:pt x="2641" y="288"/>
                  </a:cubicBezTo>
                  <a:lnTo>
                    <a:pt x="2622" y="316"/>
                  </a:lnTo>
                  <a:cubicBezTo>
                    <a:pt x="2381" y="769"/>
                    <a:pt x="1863" y="1705"/>
                    <a:pt x="1696" y="2548"/>
                  </a:cubicBezTo>
                  <a:cubicBezTo>
                    <a:pt x="1687" y="2631"/>
                    <a:pt x="1622" y="2696"/>
                    <a:pt x="1538" y="2696"/>
                  </a:cubicBezTo>
                  <a:close/>
                  <a:moveTo>
                    <a:pt x="2502" y="66"/>
                  </a:moveTo>
                  <a:lnTo>
                    <a:pt x="2502" y="66"/>
                  </a:lnTo>
                  <a:lnTo>
                    <a:pt x="1205" y="112"/>
                  </a:lnTo>
                  <a:cubicBezTo>
                    <a:pt x="1177" y="112"/>
                    <a:pt x="1140" y="121"/>
                    <a:pt x="1122" y="149"/>
                  </a:cubicBezTo>
                  <a:cubicBezTo>
                    <a:pt x="529" y="844"/>
                    <a:pt x="195" y="1964"/>
                    <a:pt x="75" y="2409"/>
                  </a:cubicBezTo>
                  <a:lnTo>
                    <a:pt x="75" y="2409"/>
                  </a:lnTo>
                  <a:cubicBezTo>
                    <a:pt x="66" y="2446"/>
                    <a:pt x="75" y="2492"/>
                    <a:pt x="94" y="2529"/>
                  </a:cubicBezTo>
                  <a:cubicBezTo>
                    <a:pt x="112" y="2557"/>
                    <a:pt x="149" y="2566"/>
                    <a:pt x="177" y="2576"/>
                  </a:cubicBezTo>
                  <a:lnTo>
                    <a:pt x="1538" y="2631"/>
                  </a:lnTo>
                  <a:lnTo>
                    <a:pt x="1538" y="2631"/>
                  </a:lnTo>
                  <a:cubicBezTo>
                    <a:pt x="1594" y="2631"/>
                    <a:pt x="1640" y="2585"/>
                    <a:pt x="1650" y="2529"/>
                  </a:cubicBezTo>
                  <a:cubicBezTo>
                    <a:pt x="1816" y="1677"/>
                    <a:pt x="2335" y="732"/>
                    <a:pt x="2576" y="279"/>
                  </a:cubicBezTo>
                  <a:lnTo>
                    <a:pt x="2594" y="251"/>
                  </a:lnTo>
                  <a:cubicBezTo>
                    <a:pt x="2613" y="204"/>
                    <a:pt x="2613" y="158"/>
                    <a:pt x="2594" y="112"/>
                  </a:cubicBezTo>
                  <a:cubicBezTo>
                    <a:pt x="2576" y="75"/>
                    <a:pt x="2539" y="56"/>
                    <a:pt x="2502" y="66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 rot="-404707">
              <a:off x="793606" y="2333005"/>
              <a:ext cx="314017" cy="414081"/>
            </a:xfrm>
            <a:custGeom>
              <a:avLst/>
              <a:gdLst/>
              <a:ahLst/>
              <a:cxnLst/>
              <a:rect l="l" t="t" r="r" b="b"/>
              <a:pathLst>
                <a:path w="4679" h="6170" extrusionOk="0">
                  <a:moveTo>
                    <a:pt x="2928" y="84"/>
                  </a:moveTo>
                  <a:lnTo>
                    <a:pt x="2576" y="1"/>
                  </a:lnTo>
                  <a:lnTo>
                    <a:pt x="29" y="1307"/>
                  </a:lnTo>
                  <a:lnTo>
                    <a:pt x="1" y="6169"/>
                  </a:lnTo>
                  <a:cubicBezTo>
                    <a:pt x="1" y="6169"/>
                    <a:pt x="2770" y="4215"/>
                    <a:pt x="4678" y="35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 rot="-404707">
              <a:off x="955820" y="2323448"/>
              <a:ext cx="141204" cy="243751"/>
            </a:xfrm>
            <a:custGeom>
              <a:avLst/>
              <a:gdLst/>
              <a:ahLst/>
              <a:cxnLst/>
              <a:rect l="l" t="t" r="r" b="b"/>
              <a:pathLst>
                <a:path w="2104" h="3632" extrusionOk="0">
                  <a:moveTo>
                    <a:pt x="1" y="1"/>
                  </a:moveTo>
                  <a:lnTo>
                    <a:pt x="1844" y="3632"/>
                  </a:lnTo>
                  <a:lnTo>
                    <a:pt x="2103" y="3530"/>
                  </a:lnTo>
                  <a:lnTo>
                    <a:pt x="353" y="8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 rot="-404727">
              <a:off x="346975" y="2607448"/>
              <a:ext cx="1760796" cy="192149"/>
            </a:xfrm>
            <a:custGeom>
              <a:avLst/>
              <a:gdLst/>
              <a:ahLst/>
              <a:cxnLst/>
              <a:rect l="l" t="t" r="r" b="b"/>
              <a:pathLst>
                <a:path w="26473" h="2863" extrusionOk="0">
                  <a:moveTo>
                    <a:pt x="26445" y="2344"/>
                  </a:moveTo>
                  <a:lnTo>
                    <a:pt x="26473" y="2863"/>
                  </a:lnTo>
                  <a:lnTo>
                    <a:pt x="1" y="353"/>
                  </a:lnTo>
                  <a:lnTo>
                    <a:pt x="1121" y="232"/>
                  </a:lnTo>
                  <a:cubicBezTo>
                    <a:pt x="1121" y="232"/>
                    <a:pt x="16655" y="1"/>
                    <a:pt x="26445" y="234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 rot="-404715">
              <a:off x="292670" y="2634238"/>
              <a:ext cx="1821089" cy="231948"/>
            </a:xfrm>
            <a:custGeom>
              <a:avLst/>
              <a:gdLst/>
              <a:ahLst/>
              <a:cxnLst/>
              <a:rect l="l" t="t" r="r" b="b"/>
              <a:pathLst>
                <a:path w="27335" h="3456" extrusionOk="0">
                  <a:moveTo>
                    <a:pt x="27334" y="2511"/>
                  </a:moveTo>
                  <a:cubicBezTo>
                    <a:pt x="27334" y="2511"/>
                    <a:pt x="24778" y="3456"/>
                    <a:pt x="16775" y="2844"/>
                  </a:cubicBezTo>
                  <a:cubicBezTo>
                    <a:pt x="8772" y="2242"/>
                    <a:pt x="0" y="427"/>
                    <a:pt x="0" y="427"/>
                  </a:cubicBezTo>
                  <a:lnTo>
                    <a:pt x="853" y="1"/>
                  </a:lnTo>
                  <a:cubicBezTo>
                    <a:pt x="853" y="1"/>
                    <a:pt x="16636" y="1103"/>
                    <a:pt x="27334" y="251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 rot="-404707">
              <a:off x="1251893" y="2683736"/>
              <a:ext cx="610518" cy="574479"/>
            </a:xfrm>
            <a:custGeom>
              <a:avLst/>
              <a:gdLst/>
              <a:ahLst/>
              <a:cxnLst/>
              <a:rect l="l" t="t" r="r" b="b"/>
              <a:pathLst>
                <a:path w="9097" h="8560" extrusionOk="0">
                  <a:moveTo>
                    <a:pt x="1575" y="6234"/>
                  </a:moveTo>
                  <a:cubicBezTo>
                    <a:pt x="1575" y="6234"/>
                    <a:pt x="4029" y="8559"/>
                    <a:pt x="8920" y="7197"/>
                  </a:cubicBezTo>
                  <a:lnTo>
                    <a:pt x="9096" y="1621"/>
                  </a:lnTo>
                  <a:cubicBezTo>
                    <a:pt x="9096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75" y="6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 rot="-404707">
              <a:off x="1718395" y="2759252"/>
              <a:ext cx="261804" cy="373076"/>
            </a:xfrm>
            <a:custGeom>
              <a:avLst/>
              <a:gdLst/>
              <a:ahLst/>
              <a:cxnLst/>
              <a:rect l="l" t="t" r="r" b="b"/>
              <a:pathLst>
                <a:path w="3901" h="5559" extrusionOk="0">
                  <a:moveTo>
                    <a:pt x="3900" y="2780"/>
                  </a:moveTo>
                  <a:cubicBezTo>
                    <a:pt x="3900" y="4308"/>
                    <a:pt x="3029" y="5558"/>
                    <a:pt x="1955" y="5558"/>
                  </a:cubicBezTo>
                  <a:cubicBezTo>
                    <a:pt x="871" y="5558"/>
                    <a:pt x="1" y="4308"/>
                    <a:pt x="1" y="2780"/>
                  </a:cubicBezTo>
                  <a:cubicBezTo>
                    <a:pt x="1" y="1242"/>
                    <a:pt x="871" y="1"/>
                    <a:pt x="1955" y="1"/>
                  </a:cubicBezTo>
                  <a:cubicBezTo>
                    <a:pt x="3029" y="1"/>
                    <a:pt x="3900" y="1242"/>
                    <a:pt x="3900" y="27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74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 rot="-404707">
              <a:off x="1736421" y="2778672"/>
              <a:ext cx="234422" cy="333278"/>
            </a:xfrm>
            <a:custGeom>
              <a:avLst/>
              <a:gdLst/>
              <a:ahLst/>
              <a:cxnLst/>
              <a:rect l="l" t="t" r="r" b="b"/>
              <a:pathLst>
                <a:path w="3493" h="4966" extrusionOk="0">
                  <a:moveTo>
                    <a:pt x="3492" y="2483"/>
                  </a:moveTo>
                  <a:cubicBezTo>
                    <a:pt x="3492" y="3854"/>
                    <a:pt x="2714" y="4965"/>
                    <a:pt x="1751" y="4965"/>
                  </a:cubicBezTo>
                  <a:cubicBezTo>
                    <a:pt x="788" y="4965"/>
                    <a:pt x="0" y="3854"/>
                    <a:pt x="0" y="2483"/>
                  </a:cubicBezTo>
                  <a:cubicBezTo>
                    <a:pt x="0" y="1112"/>
                    <a:pt x="788" y="0"/>
                    <a:pt x="1751" y="0"/>
                  </a:cubicBezTo>
                  <a:cubicBezTo>
                    <a:pt x="2714" y="0"/>
                    <a:pt x="3492" y="1112"/>
                    <a:pt x="3492" y="2483"/>
                  </a:cubicBezTo>
                  <a:close/>
                </a:path>
              </a:pathLst>
            </a:custGeom>
            <a:solidFill>
              <a:srgbClr val="F5B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 rot="-404648">
              <a:off x="1737434" y="2813619"/>
              <a:ext cx="173509" cy="284086"/>
            </a:xfrm>
            <a:custGeom>
              <a:avLst/>
              <a:gdLst/>
              <a:ahLst/>
              <a:cxnLst/>
              <a:rect l="l" t="t" r="r" b="b"/>
              <a:pathLst>
                <a:path w="2576" h="4187" extrusionOk="0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75" y="4187"/>
                    <a:pt x="0" y="3242"/>
                    <a:pt x="0" y="2094"/>
                  </a:cubicBezTo>
                  <a:cubicBezTo>
                    <a:pt x="0" y="936"/>
                    <a:pt x="575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 rot="-404707">
              <a:off x="1785163" y="2816923"/>
              <a:ext cx="39865" cy="140533"/>
            </a:xfrm>
            <a:custGeom>
              <a:avLst/>
              <a:gdLst/>
              <a:ahLst/>
              <a:cxnLst/>
              <a:rect l="l" t="t" r="r" b="b"/>
              <a:pathLst>
                <a:path w="594" h="2094" extrusionOk="0">
                  <a:moveTo>
                    <a:pt x="1" y="2094"/>
                  </a:moveTo>
                  <a:lnTo>
                    <a:pt x="1" y="2094"/>
                  </a:lnTo>
                  <a:lnTo>
                    <a:pt x="381" y="0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 rot="-404707">
              <a:off x="1770581" y="2832543"/>
              <a:ext cx="15570" cy="128117"/>
            </a:xfrm>
            <a:custGeom>
              <a:avLst/>
              <a:gdLst/>
              <a:ahLst/>
              <a:cxnLst/>
              <a:rect l="l" t="t" r="r" b="b"/>
              <a:pathLst>
                <a:path w="232" h="1909" extrusionOk="0">
                  <a:moveTo>
                    <a:pt x="232" y="1909"/>
                  </a:moveTo>
                  <a:lnTo>
                    <a:pt x="232" y="1909"/>
                  </a:lnTo>
                  <a:lnTo>
                    <a:pt x="0" y="18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 rot="-404707">
              <a:off x="1745466" y="2881270"/>
              <a:ext cx="43556" cy="80870"/>
            </a:xfrm>
            <a:custGeom>
              <a:avLst/>
              <a:gdLst/>
              <a:ahLst/>
              <a:cxnLst/>
              <a:rect l="l" t="t" r="r" b="b"/>
              <a:pathLst>
                <a:path w="649" h="1205" extrusionOk="0">
                  <a:moveTo>
                    <a:pt x="649" y="1205"/>
                  </a:moveTo>
                  <a:lnTo>
                    <a:pt x="649" y="1205"/>
                  </a:lnTo>
                  <a:lnTo>
                    <a:pt x="0" y="31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 rot="-404707">
              <a:off x="1742751" y="2949818"/>
              <a:ext cx="51005" cy="24295"/>
            </a:xfrm>
            <a:custGeom>
              <a:avLst/>
              <a:gdLst/>
              <a:ahLst/>
              <a:cxnLst/>
              <a:rect l="l" t="t" r="r" b="b"/>
              <a:pathLst>
                <a:path w="760" h="362" extrusionOk="0">
                  <a:moveTo>
                    <a:pt x="760" y="186"/>
                  </a:moveTo>
                  <a:lnTo>
                    <a:pt x="760" y="186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 rot="-404707">
              <a:off x="1754955" y="2961515"/>
              <a:ext cx="43556" cy="80870"/>
            </a:xfrm>
            <a:custGeom>
              <a:avLst/>
              <a:gdLst/>
              <a:ahLst/>
              <a:cxnLst/>
              <a:rect l="l" t="t" r="r" b="b"/>
              <a:pathLst>
                <a:path w="649" h="1205" extrusionOk="0">
                  <a:moveTo>
                    <a:pt x="649" y="1"/>
                  </a:moveTo>
                  <a:lnTo>
                    <a:pt x="649" y="1"/>
                  </a:lnTo>
                  <a:lnTo>
                    <a:pt x="112" y="1205"/>
                  </a:lnTo>
                  <a:lnTo>
                    <a:pt x="0" y="8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 rot="-404707">
              <a:off x="1785584" y="2959710"/>
              <a:ext cx="15570" cy="127513"/>
            </a:xfrm>
            <a:custGeom>
              <a:avLst/>
              <a:gdLst/>
              <a:ahLst/>
              <a:cxnLst/>
              <a:rect l="l" t="t" r="r" b="b"/>
              <a:pathLst>
                <a:path w="232" h="1900" extrusionOk="0">
                  <a:moveTo>
                    <a:pt x="232" y="1"/>
                  </a:moveTo>
                  <a:lnTo>
                    <a:pt x="232" y="1"/>
                  </a:lnTo>
                  <a:lnTo>
                    <a:pt x="186" y="1899"/>
                  </a:lnTo>
                  <a:lnTo>
                    <a:pt x="0" y="17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 rot="-404707">
              <a:off x="1801660" y="2956417"/>
              <a:ext cx="39865" cy="140533"/>
            </a:xfrm>
            <a:custGeom>
              <a:avLst/>
              <a:gdLst/>
              <a:ahLst/>
              <a:cxnLst/>
              <a:rect l="l" t="t" r="r" b="b"/>
              <a:pathLst>
                <a:path w="594" h="2094" extrusionOk="0">
                  <a:moveTo>
                    <a:pt x="1" y="1"/>
                  </a:moveTo>
                  <a:lnTo>
                    <a:pt x="1" y="1"/>
                  </a:lnTo>
                  <a:lnTo>
                    <a:pt x="594" y="2094"/>
                  </a:lnTo>
                  <a:lnTo>
                    <a:pt x="381" y="20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 rot="-404707">
              <a:off x="1800753" y="2954050"/>
              <a:ext cx="80937" cy="127513"/>
            </a:xfrm>
            <a:custGeom>
              <a:avLst/>
              <a:gdLst/>
              <a:ahLst/>
              <a:cxnLst/>
              <a:rect l="l" t="t" r="r" b="b"/>
              <a:pathLst>
                <a:path w="1206" h="1900" extrusionOk="0">
                  <a:moveTo>
                    <a:pt x="1" y="1"/>
                  </a:moveTo>
                  <a:lnTo>
                    <a:pt x="1" y="1"/>
                  </a:lnTo>
                  <a:lnTo>
                    <a:pt x="1205" y="1723"/>
                  </a:lnTo>
                  <a:lnTo>
                    <a:pt x="1020" y="1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 rot="-404707">
              <a:off x="1797915" y="2952533"/>
              <a:ext cx="109527" cy="80870"/>
            </a:xfrm>
            <a:custGeom>
              <a:avLst/>
              <a:gdLst/>
              <a:ahLst/>
              <a:cxnLst/>
              <a:rect l="l" t="t" r="r" b="b"/>
              <a:pathLst>
                <a:path w="1632" h="1205" extrusionOk="0">
                  <a:moveTo>
                    <a:pt x="1" y="1"/>
                  </a:moveTo>
                  <a:lnTo>
                    <a:pt x="1" y="1"/>
                  </a:lnTo>
                  <a:lnTo>
                    <a:pt x="1631" y="890"/>
                  </a:lnTo>
                  <a:lnTo>
                    <a:pt x="1520" y="12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 rot="-404707">
              <a:off x="1793109" y="2939961"/>
              <a:ext cx="116976" cy="24295"/>
            </a:xfrm>
            <a:custGeom>
              <a:avLst/>
              <a:gdLst/>
              <a:ahLst/>
              <a:cxnLst/>
              <a:rect l="l" t="t" r="r" b="b"/>
              <a:pathLst>
                <a:path w="1743" h="362" extrusionOk="0">
                  <a:moveTo>
                    <a:pt x="1" y="186"/>
                  </a:moveTo>
                  <a:lnTo>
                    <a:pt x="1" y="186"/>
                  </a:lnTo>
                  <a:lnTo>
                    <a:pt x="1742" y="0"/>
                  </a:lnTo>
                  <a:lnTo>
                    <a:pt x="1742" y="3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 rot="-404707">
              <a:off x="1788425" y="2872289"/>
              <a:ext cx="109527" cy="80870"/>
            </a:xfrm>
            <a:custGeom>
              <a:avLst/>
              <a:gdLst/>
              <a:ahLst/>
              <a:cxnLst/>
              <a:rect l="l" t="t" r="r" b="b"/>
              <a:pathLst>
                <a:path w="1632" h="1205" extrusionOk="0">
                  <a:moveTo>
                    <a:pt x="1" y="1205"/>
                  </a:moveTo>
                  <a:lnTo>
                    <a:pt x="1" y="1205"/>
                  </a:lnTo>
                  <a:lnTo>
                    <a:pt x="1520" y="1"/>
                  </a:lnTo>
                  <a:lnTo>
                    <a:pt x="1631" y="3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 rot="-404707">
              <a:off x="1785750" y="2826884"/>
              <a:ext cx="80937" cy="128117"/>
            </a:xfrm>
            <a:custGeom>
              <a:avLst/>
              <a:gdLst/>
              <a:ahLst/>
              <a:cxnLst/>
              <a:rect l="l" t="t" r="r" b="b"/>
              <a:pathLst>
                <a:path w="1206" h="1909" extrusionOk="0">
                  <a:moveTo>
                    <a:pt x="1" y="1909"/>
                  </a:moveTo>
                  <a:lnTo>
                    <a:pt x="1" y="1909"/>
                  </a:lnTo>
                  <a:lnTo>
                    <a:pt x="1020" y="1"/>
                  </a:lnTo>
                  <a:lnTo>
                    <a:pt x="1205" y="1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 rot="-404707">
              <a:off x="1782807" y="2934929"/>
              <a:ext cx="33623" cy="54763"/>
            </a:xfrm>
            <a:custGeom>
              <a:avLst/>
              <a:gdLst/>
              <a:ahLst/>
              <a:cxnLst/>
              <a:rect l="l" t="t" r="r" b="b"/>
              <a:pathLst>
                <a:path w="501" h="816" extrusionOk="0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11" y="816"/>
                    <a:pt x="0" y="631"/>
                    <a:pt x="0" y="408"/>
                  </a:cubicBezTo>
                  <a:cubicBezTo>
                    <a:pt x="0" y="186"/>
                    <a:pt x="111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 rot="-404707">
              <a:off x="1726557" y="2779474"/>
              <a:ext cx="230060" cy="154827"/>
            </a:xfrm>
            <a:custGeom>
              <a:avLst/>
              <a:gdLst/>
              <a:ahLst/>
              <a:cxnLst/>
              <a:rect l="l" t="t" r="r" b="b"/>
              <a:pathLst>
                <a:path w="3428" h="2307" extrusionOk="0">
                  <a:moveTo>
                    <a:pt x="3428" y="1862"/>
                  </a:moveTo>
                  <a:cubicBezTo>
                    <a:pt x="3428" y="1862"/>
                    <a:pt x="1621" y="399"/>
                    <a:pt x="1" y="2307"/>
                  </a:cubicBezTo>
                  <a:cubicBezTo>
                    <a:pt x="1" y="2307"/>
                    <a:pt x="176" y="0"/>
                    <a:pt x="1742" y="0"/>
                  </a:cubicBezTo>
                  <a:cubicBezTo>
                    <a:pt x="3150" y="0"/>
                    <a:pt x="3428" y="1862"/>
                    <a:pt x="3428" y="1862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 rot="-404707">
              <a:off x="2307320" y="2416672"/>
              <a:ext cx="105097" cy="27986"/>
            </a:xfrm>
            <a:custGeom>
              <a:avLst/>
              <a:gdLst/>
              <a:ahLst/>
              <a:cxnLst/>
              <a:rect l="l" t="t" r="r" b="b"/>
              <a:pathLst>
                <a:path w="1566" h="417" extrusionOk="0">
                  <a:moveTo>
                    <a:pt x="0" y="139"/>
                  </a:moveTo>
                  <a:cubicBezTo>
                    <a:pt x="538" y="0"/>
                    <a:pt x="1112" y="102"/>
                    <a:pt x="1566" y="41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 rot="-404707">
              <a:off x="1237592" y="2640443"/>
              <a:ext cx="105097" cy="110735"/>
            </a:xfrm>
            <a:custGeom>
              <a:avLst/>
              <a:gdLst/>
              <a:ahLst/>
              <a:cxnLst/>
              <a:rect l="l" t="t" r="r" b="b"/>
              <a:pathLst>
                <a:path w="1566" h="1650" extrusionOk="0">
                  <a:moveTo>
                    <a:pt x="1" y="1"/>
                  </a:moveTo>
                  <a:cubicBezTo>
                    <a:pt x="1" y="1"/>
                    <a:pt x="732" y="1650"/>
                    <a:pt x="1566" y="112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 rot="-404707">
              <a:off x="1394918" y="3100046"/>
              <a:ext cx="102614" cy="52280"/>
            </a:xfrm>
            <a:custGeom>
              <a:avLst/>
              <a:gdLst/>
              <a:ahLst/>
              <a:cxnLst/>
              <a:rect l="l" t="t" r="r" b="b"/>
              <a:pathLst>
                <a:path w="1529" h="779" extrusionOk="0">
                  <a:moveTo>
                    <a:pt x="0" y="37"/>
                  </a:moveTo>
                  <a:cubicBezTo>
                    <a:pt x="0" y="37"/>
                    <a:pt x="287" y="463"/>
                    <a:pt x="1529" y="778"/>
                  </a:cubicBezTo>
                  <a:cubicBezTo>
                    <a:pt x="1529" y="778"/>
                    <a:pt x="399" y="0"/>
                    <a:pt x="0" y="3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 rot="-404707">
              <a:off x="2577668" y="2235333"/>
              <a:ext cx="164156" cy="36777"/>
            </a:xfrm>
            <a:custGeom>
              <a:avLst/>
              <a:gdLst/>
              <a:ahLst/>
              <a:cxnLst/>
              <a:rect l="l" t="t" r="r" b="b"/>
              <a:pathLst>
                <a:path w="2446" h="548" extrusionOk="0">
                  <a:moveTo>
                    <a:pt x="1" y="1"/>
                  </a:moveTo>
                  <a:cubicBezTo>
                    <a:pt x="1" y="1"/>
                    <a:pt x="1659" y="10"/>
                    <a:pt x="2446" y="547"/>
                  </a:cubicBezTo>
                  <a:cubicBezTo>
                    <a:pt x="1640" y="307"/>
                    <a:pt x="825" y="12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 rot="-404707">
              <a:off x="2216120" y="2935071"/>
              <a:ext cx="232543" cy="24295"/>
            </a:xfrm>
            <a:custGeom>
              <a:avLst/>
              <a:gdLst/>
              <a:ahLst/>
              <a:cxnLst/>
              <a:rect l="l" t="t" r="r" b="b"/>
              <a:pathLst>
                <a:path w="3465" h="362" extrusionOk="0">
                  <a:moveTo>
                    <a:pt x="0" y="37"/>
                  </a:moveTo>
                  <a:cubicBezTo>
                    <a:pt x="0" y="37"/>
                    <a:pt x="2001" y="361"/>
                    <a:pt x="3465" y="0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 rot="-404707">
              <a:off x="1435915" y="2383602"/>
              <a:ext cx="565754" cy="44831"/>
            </a:xfrm>
            <a:custGeom>
              <a:avLst/>
              <a:gdLst/>
              <a:ahLst/>
              <a:cxnLst/>
              <a:rect l="l" t="t" r="r" b="b"/>
              <a:pathLst>
                <a:path w="8430" h="668" extrusionOk="0">
                  <a:moveTo>
                    <a:pt x="0" y="667"/>
                  </a:moveTo>
                  <a:cubicBezTo>
                    <a:pt x="0" y="667"/>
                    <a:pt x="5271" y="0"/>
                    <a:pt x="8429" y="0"/>
                  </a:cubicBezTo>
                  <a:cubicBezTo>
                    <a:pt x="8429" y="0"/>
                    <a:pt x="2585" y="575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 rot="-404707">
              <a:off x="1229148" y="2810827"/>
              <a:ext cx="242476" cy="200799"/>
            </a:xfrm>
            <a:custGeom>
              <a:avLst/>
              <a:gdLst/>
              <a:ahLst/>
              <a:cxnLst/>
              <a:rect l="l" t="t" r="r" b="b"/>
              <a:pathLst>
                <a:path w="3613" h="2992" extrusionOk="0">
                  <a:moveTo>
                    <a:pt x="1167" y="2992"/>
                  </a:moveTo>
                  <a:cubicBezTo>
                    <a:pt x="1167" y="2992"/>
                    <a:pt x="936" y="917"/>
                    <a:pt x="3613" y="37"/>
                  </a:cubicBezTo>
                  <a:lnTo>
                    <a:pt x="3149" y="0"/>
                  </a:lnTo>
                  <a:cubicBezTo>
                    <a:pt x="3149" y="0"/>
                    <a:pt x="0" y="732"/>
                    <a:pt x="1167" y="2992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 rot="-404707">
              <a:off x="3006911" y="2407960"/>
              <a:ext cx="110735" cy="168518"/>
            </a:xfrm>
            <a:custGeom>
              <a:avLst/>
              <a:gdLst/>
              <a:ahLst/>
              <a:cxnLst/>
              <a:rect l="l" t="t" r="r" b="b"/>
              <a:pathLst>
                <a:path w="1650" h="2511" extrusionOk="0">
                  <a:moveTo>
                    <a:pt x="1" y="0"/>
                  </a:moveTo>
                  <a:cubicBezTo>
                    <a:pt x="1" y="0"/>
                    <a:pt x="1159" y="1038"/>
                    <a:pt x="1650" y="2510"/>
                  </a:cubicBezTo>
                  <a:cubicBezTo>
                    <a:pt x="1177" y="1621"/>
                    <a:pt x="621" y="787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 rot="-404724">
              <a:off x="297763" y="2632119"/>
              <a:ext cx="1821069" cy="400511"/>
            </a:xfrm>
            <a:custGeom>
              <a:avLst/>
              <a:gdLst/>
              <a:ahLst/>
              <a:cxnLst/>
              <a:rect l="l" t="t" r="r" b="b"/>
              <a:pathLst>
                <a:path w="27344" h="5864" extrusionOk="0">
                  <a:moveTo>
                    <a:pt x="27343" y="2511"/>
                  </a:moveTo>
                  <a:lnTo>
                    <a:pt x="24601" y="4169"/>
                  </a:lnTo>
                  <a:cubicBezTo>
                    <a:pt x="24601" y="4169"/>
                    <a:pt x="24073" y="3020"/>
                    <a:pt x="23184" y="2955"/>
                  </a:cubicBezTo>
                  <a:cubicBezTo>
                    <a:pt x="22286" y="2881"/>
                    <a:pt x="21424" y="3419"/>
                    <a:pt x="21054" y="5503"/>
                  </a:cubicBezTo>
                  <a:cubicBezTo>
                    <a:pt x="21054" y="5503"/>
                    <a:pt x="17423" y="4243"/>
                    <a:pt x="15033" y="5864"/>
                  </a:cubicBezTo>
                  <a:cubicBezTo>
                    <a:pt x="15033" y="5864"/>
                    <a:pt x="10587" y="4391"/>
                    <a:pt x="8290" y="3270"/>
                  </a:cubicBezTo>
                  <a:lnTo>
                    <a:pt x="11273" y="2279"/>
                  </a:lnTo>
                  <a:cubicBezTo>
                    <a:pt x="11273" y="2279"/>
                    <a:pt x="3372" y="1177"/>
                    <a:pt x="0" y="427"/>
                  </a:cubicBezTo>
                  <a:lnTo>
                    <a:pt x="862" y="1"/>
                  </a:lnTo>
                  <a:cubicBezTo>
                    <a:pt x="862" y="1"/>
                    <a:pt x="20544" y="1659"/>
                    <a:pt x="27343" y="2511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 rot="-404707">
              <a:off x="2540273" y="2256168"/>
              <a:ext cx="337641" cy="146774"/>
            </a:xfrm>
            <a:custGeom>
              <a:avLst/>
              <a:gdLst/>
              <a:ahLst/>
              <a:cxnLst/>
              <a:rect l="l" t="t" r="r" b="b"/>
              <a:pathLst>
                <a:path w="5031" h="2187" extrusionOk="0">
                  <a:moveTo>
                    <a:pt x="5030" y="1103"/>
                  </a:moveTo>
                  <a:cubicBezTo>
                    <a:pt x="4391" y="1094"/>
                    <a:pt x="3761" y="1150"/>
                    <a:pt x="3141" y="1251"/>
                  </a:cubicBezTo>
                  <a:lnTo>
                    <a:pt x="3224" y="2029"/>
                  </a:lnTo>
                  <a:cubicBezTo>
                    <a:pt x="3224" y="2029"/>
                    <a:pt x="1881" y="2048"/>
                    <a:pt x="1" y="2187"/>
                  </a:cubicBezTo>
                  <a:lnTo>
                    <a:pt x="251" y="1103"/>
                  </a:lnTo>
                  <a:cubicBezTo>
                    <a:pt x="251" y="1103"/>
                    <a:pt x="3104" y="1"/>
                    <a:pt x="5030" y="1103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 rot="-405472">
              <a:off x="2892475" y="2516269"/>
              <a:ext cx="209052" cy="20905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29000">
                  <a:srgbClr val="FFFFFF">
                    <a:alpha val="1843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 rot="-404707">
              <a:off x="2371609" y="2402912"/>
              <a:ext cx="646557" cy="274220"/>
            </a:xfrm>
            <a:custGeom>
              <a:avLst/>
              <a:gdLst/>
              <a:ahLst/>
              <a:cxnLst/>
              <a:rect l="l" t="t" r="r" b="b"/>
              <a:pathLst>
                <a:path w="9634" h="4086" extrusionOk="0">
                  <a:moveTo>
                    <a:pt x="9633" y="4085"/>
                  </a:moveTo>
                  <a:cubicBezTo>
                    <a:pt x="9633" y="4085"/>
                    <a:pt x="6132" y="566"/>
                    <a:pt x="1834" y="1"/>
                  </a:cubicBezTo>
                  <a:lnTo>
                    <a:pt x="0" y="1260"/>
                  </a:lnTo>
                  <a:cubicBezTo>
                    <a:pt x="0" y="1260"/>
                    <a:pt x="4391" y="1659"/>
                    <a:pt x="9633" y="4085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 rot="-404707">
              <a:off x="2102217" y="2681239"/>
              <a:ext cx="1089161" cy="310863"/>
            </a:xfrm>
            <a:custGeom>
              <a:avLst/>
              <a:gdLst/>
              <a:ahLst/>
              <a:cxnLst/>
              <a:rect l="l" t="t" r="r" b="b"/>
              <a:pathLst>
                <a:path w="16229" h="4632" extrusionOk="0">
                  <a:moveTo>
                    <a:pt x="16228" y="0"/>
                  </a:moveTo>
                  <a:lnTo>
                    <a:pt x="14218" y="46"/>
                  </a:lnTo>
                  <a:cubicBezTo>
                    <a:pt x="14218" y="46"/>
                    <a:pt x="5484" y="3714"/>
                    <a:pt x="0" y="4224"/>
                  </a:cubicBezTo>
                  <a:cubicBezTo>
                    <a:pt x="0" y="4224"/>
                    <a:pt x="5965" y="4631"/>
                    <a:pt x="10689" y="4113"/>
                  </a:cubicBezTo>
                  <a:cubicBezTo>
                    <a:pt x="15506" y="2631"/>
                    <a:pt x="16228" y="0"/>
                    <a:pt x="16228" y="0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57"/>
          <p:cNvSpPr txBox="1">
            <a:spLocks noGrp="1"/>
          </p:cNvSpPr>
          <p:nvPr>
            <p:ph type="ctrTitle"/>
          </p:nvPr>
        </p:nvSpPr>
        <p:spPr>
          <a:xfrm>
            <a:off x="2010588" y="535650"/>
            <a:ext cx="51228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120" name="Google Shape;3120;p57"/>
          <p:cNvSpPr txBox="1">
            <a:spLocks noGrp="1"/>
          </p:cNvSpPr>
          <p:nvPr>
            <p:ph type="subTitle" idx="1"/>
          </p:nvPr>
        </p:nvSpPr>
        <p:spPr>
          <a:xfrm>
            <a:off x="2010525" y="2058775"/>
            <a:ext cx="51228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3121" name="Google Shape;3121;p57"/>
          <p:cNvSpPr txBox="1">
            <a:spLocks noGrp="1"/>
          </p:cNvSpPr>
          <p:nvPr>
            <p:ph type="subTitle" idx="2"/>
          </p:nvPr>
        </p:nvSpPr>
        <p:spPr>
          <a:xfrm>
            <a:off x="2010525" y="1551875"/>
            <a:ext cx="51228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3122" name="Google Shape;3122;p57"/>
          <p:cNvSpPr txBox="1"/>
          <p:nvPr/>
        </p:nvSpPr>
        <p:spPr>
          <a:xfrm>
            <a:off x="2469825" y="4327900"/>
            <a:ext cx="4204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23" name="Google Shape;3123;p57"/>
          <p:cNvGrpSpPr/>
          <p:nvPr/>
        </p:nvGrpSpPr>
        <p:grpSpPr>
          <a:xfrm>
            <a:off x="3712699" y="3110411"/>
            <a:ext cx="340550" cy="340535"/>
            <a:chOff x="3711762" y="2761099"/>
            <a:chExt cx="340550" cy="340535"/>
          </a:xfrm>
        </p:grpSpPr>
        <p:sp>
          <p:nvSpPr>
            <p:cNvPr id="3124" name="Google Shape;3124;p57"/>
            <p:cNvSpPr/>
            <p:nvPr/>
          </p:nvSpPr>
          <p:spPr>
            <a:xfrm>
              <a:off x="3711762" y="2761099"/>
              <a:ext cx="340550" cy="340535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1609" y="1602"/>
                  </a:moveTo>
                  <a:cubicBezTo>
                    <a:pt x="17113" y="1602"/>
                    <a:pt x="21616" y="6071"/>
                    <a:pt x="21616" y="11609"/>
                  </a:cubicBezTo>
                  <a:cubicBezTo>
                    <a:pt x="21616" y="17146"/>
                    <a:pt x="17113" y="21616"/>
                    <a:pt x="11609" y="21616"/>
                  </a:cubicBezTo>
                  <a:cubicBezTo>
                    <a:pt x="6072" y="21616"/>
                    <a:pt x="1568" y="17146"/>
                    <a:pt x="1568" y="11609"/>
                  </a:cubicBezTo>
                  <a:cubicBezTo>
                    <a:pt x="1568" y="6071"/>
                    <a:pt x="6072" y="1602"/>
                    <a:pt x="11609" y="1602"/>
                  </a:cubicBezTo>
                  <a:close/>
                  <a:moveTo>
                    <a:pt x="11609" y="0"/>
                  </a:moveTo>
                  <a:cubicBezTo>
                    <a:pt x="5204" y="0"/>
                    <a:pt x="1" y="5204"/>
                    <a:pt x="1" y="11609"/>
                  </a:cubicBezTo>
                  <a:cubicBezTo>
                    <a:pt x="1" y="18013"/>
                    <a:pt x="5204" y="23217"/>
                    <a:pt x="11609" y="23217"/>
                  </a:cubicBezTo>
                  <a:cubicBezTo>
                    <a:pt x="18013" y="23217"/>
                    <a:pt x="23217" y="18013"/>
                    <a:pt x="23217" y="11609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3820875" y="2833998"/>
              <a:ext cx="104227" cy="200123"/>
            </a:xfrm>
            <a:custGeom>
              <a:avLst/>
              <a:gdLst/>
              <a:ahLst/>
              <a:cxnLst/>
              <a:rect l="l" t="t" r="r" b="b"/>
              <a:pathLst>
                <a:path w="7106" h="13644" extrusionOk="0">
                  <a:moveTo>
                    <a:pt x="5671" y="2336"/>
                  </a:moveTo>
                  <a:cubicBezTo>
                    <a:pt x="6071" y="2302"/>
                    <a:pt x="6505" y="2336"/>
                    <a:pt x="6939" y="2336"/>
                  </a:cubicBezTo>
                  <a:lnTo>
                    <a:pt x="7105" y="2336"/>
                  </a:lnTo>
                  <a:lnTo>
                    <a:pt x="7105" y="134"/>
                  </a:lnTo>
                  <a:cubicBezTo>
                    <a:pt x="6872" y="101"/>
                    <a:pt x="6638" y="67"/>
                    <a:pt x="6405" y="67"/>
                  </a:cubicBezTo>
                  <a:cubicBezTo>
                    <a:pt x="5971" y="34"/>
                    <a:pt x="5538" y="1"/>
                    <a:pt x="5104" y="34"/>
                  </a:cubicBezTo>
                  <a:cubicBezTo>
                    <a:pt x="4437" y="34"/>
                    <a:pt x="3803" y="201"/>
                    <a:pt x="3269" y="601"/>
                  </a:cubicBezTo>
                  <a:cubicBezTo>
                    <a:pt x="2635" y="1035"/>
                    <a:pt x="2302" y="1668"/>
                    <a:pt x="2168" y="2436"/>
                  </a:cubicBezTo>
                  <a:cubicBezTo>
                    <a:pt x="2102" y="2736"/>
                    <a:pt x="2102" y="3069"/>
                    <a:pt x="2102" y="3370"/>
                  </a:cubicBezTo>
                  <a:cubicBezTo>
                    <a:pt x="2068" y="3870"/>
                    <a:pt x="2068" y="4370"/>
                    <a:pt x="2102" y="4837"/>
                  </a:cubicBezTo>
                  <a:lnTo>
                    <a:pt x="2102" y="5038"/>
                  </a:lnTo>
                  <a:lnTo>
                    <a:pt x="0" y="5038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506"/>
                  </a:lnTo>
                  <a:lnTo>
                    <a:pt x="6705" y="7506"/>
                  </a:lnTo>
                  <a:cubicBezTo>
                    <a:pt x="6805" y="6672"/>
                    <a:pt x="6905" y="5871"/>
                    <a:pt x="7039" y="5038"/>
                  </a:cubicBezTo>
                  <a:lnTo>
                    <a:pt x="6572" y="5038"/>
                  </a:lnTo>
                  <a:cubicBezTo>
                    <a:pt x="5971" y="5038"/>
                    <a:pt x="4604" y="5038"/>
                    <a:pt x="4604" y="5038"/>
                  </a:cubicBezTo>
                  <a:cubicBezTo>
                    <a:pt x="4604" y="5038"/>
                    <a:pt x="4604" y="3803"/>
                    <a:pt x="4637" y="3303"/>
                  </a:cubicBezTo>
                  <a:cubicBezTo>
                    <a:pt x="4637" y="2569"/>
                    <a:pt x="5071" y="2336"/>
                    <a:pt x="5671" y="23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6" name="Google Shape;3126;p57"/>
          <p:cNvGrpSpPr/>
          <p:nvPr/>
        </p:nvGrpSpPr>
        <p:grpSpPr>
          <a:xfrm>
            <a:off x="4172000" y="3110412"/>
            <a:ext cx="340550" cy="340535"/>
            <a:chOff x="4170571" y="2761099"/>
            <a:chExt cx="340550" cy="340535"/>
          </a:xfrm>
        </p:grpSpPr>
        <p:sp>
          <p:nvSpPr>
            <p:cNvPr id="3127" name="Google Shape;3127;p57"/>
            <p:cNvSpPr/>
            <p:nvPr/>
          </p:nvSpPr>
          <p:spPr>
            <a:xfrm>
              <a:off x="4170571" y="2761099"/>
              <a:ext cx="340550" cy="340535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1609" y="1602"/>
                  </a:moveTo>
                  <a:cubicBezTo>
                    <a:pt x="17146" y="1602"/>
                    <a:pt x="21650" y="6071"/>
                    <a:pt x="21650" y="11609"/>
                  </a:cubicBezTo>
                  <a:cubicBezTo>
                    <a:pt x="21650" y="17146"/>
                    <a:pt x="17146" y="21616"/>
                    <a:pt x="11609" y="21616"/>
                  </a:cubicBezTo>
                  <a:cubicBezTo>
                    <a:pt x="6105" y="21616"/>
                    <a:pt x="1602" y="17146"/>
                    <a:pt x="1602" y="11609"/>
                  </a:cubicBezTo>
                  <a:cubicBezTo>
                    <a:pt x="1602" y="6071"/>
                    <a:pt x="6105" y="1602"/>
                    <a:pt x="11609" y="1602"/>
                  </a:cubicBezTo>
                  <a:close/>
                  <a:moveTo>
                    <a:pt x="11609" y="0"/>
                  </a:moveTo>
                  <a:cubicBezTo>
                    <a:pt x="5205" y="0"/>
                    <a:pt x="1" y="5204"/>
                    <a:pt x="1" y="11609"/>
                  </a:cubicBezTo>
                  <a:cubicBezTo>
                    <a:pt x="1" y="18013"/>
                    <a:pt x="5205" y="23217"/>
                    <a:pt x="11609" y="23217"/>
                  </a:cubicBezTo>
                  <a:cubicBezTo>
                    <a:pt x="18014" y="23217"/>
                    <a:pt x="23217" y="18013"/>
                    <a:pt x="23217" y="11609"/>
                  </a:cubicBezTo>
                  <a:cubicBezTo>
                    <a:pt x="23217" y="5204"/>
                    <a:pt x="18014" y="0"/>
                    <a:pt x="11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7"/>
            <p:cNvSpPr/>
            <p:nvPr/>
          </p:nvSpPr>
          <p:spPr>
            <a:xfrm>
              <a:off x="4250818" y="2856014"/>
              <a:ext cx="194740" cy="160976"/>
            </a:xfrm>
            <a:custGeom>
              <a:avLst/>
              <a:gdLst/>
              <a:ahLst/>
              <a:cxnLst/>
              <a:rect l="l" t="t" r="r" b="b"/>
              <a:pathLst>
                <a:path w="13277" h="10975" extrusionOk="0">
                  <a:moveTo>
                    <a:pt x="4037" y="8573"/>
                  </a:moveTo>
                  <a:cubicBezTo>
                    <a:pt x="2602" y="8540"/>
                    <a:pt x="1735" y="7506"/>
                    <a:pt x="1502" y="6672"/>
                  </a:cubicBezTo>
                  <a:cubicBezTo>
                    <a:pt x="1902" y="6772"/>
                    <a:pt x="2269" y="6739"/>
                    <a:pt x="2669" y="6639"/>
                  </a:cubicBezTo>
                  <a:cubicBezTo>
                    <a:pt x="2669" y="6639"/>
                    <a:pt x="2669" y="6639"/>
                    <a:pt x="2702" y="6639"/>
                  </a:cubicBezTo>
                  <a:cubicBezTo>
                    <a:pt x="1935" y="6472"/>
                    <a:pt x="1335" y="6038"/>
                    <a:pt x="934" y="5371"/>
                  </a:cubicBezTo>
                  <a:cubicBezTo>
                    <a:pt x="668" y="4938"/>
                    <a:pt x="534" y="4471"/>
                    <a:pt x="534" y="3937"/>
                  </a:cubicBezTo>
                  <a:cubicBezTo>
                    <a:pt x="901" y="4137"/>
                    <a:pt x="1301" y="4270"/>
                    <a:pt x="1735" y="4270"/>
                  </a:cubicBezTo>
                  <a:cubicBezTo>
                    <a:pt x="1168" y="3837"/>
                    <a:pt x="768" y="3303"/>
                    <a:pt x="634" y="2603"/>
                  </a:cubicBezTo>
                  <a:cubicBezTo>
                    <a:pt x="467" y="1902"/>
                    <a:pt x="568" y="1268"/>
                    <a:pt x="901" y="634"/>
                  </a:cubicBezTo>
                  <a:cubicBezTo>
                    <a:pt x="2402" y="2369"/>
                    <a:pt x="4270" y="3336"/>
                    <a:pt x="6538" y="3470"/>
                  </a:cubicBezTo>
                  <a:cubicBezTo>
                    <a:pt x="6538" y="3370"/>
                    <a:pt x="6505" y="3270"/>
                    <a:pt x="6505" y="3170"/>
                  </a:cubicBezTo>
                  <a:cubicBezTo>
                    <a:pt x="6405" y="2536"/>
                    <a:pt x="6538" y="1935"/>
                    <a:pt x="6905" y="1402"/>
                  </a:cubicBezTo>
                  <a:cubicBezTo>
                    <a:pt x="7339" y="735"/>
                    <a:pt x="7939" y="301"/>
                    <a:pt x="8740" y="167"/>
                  </a:cubicBezTo>
                  <a:cubicBezTo>
                    <a:pt x="9674" y="1"/>
                    <a:pt x="10475" y="268"/>
                    <a:pt x="11142" y="935"/>
                  </a:cubicBezTo>
                  <a:cubicBezTo>
                    <a:pt x="11175" y="968"/>
                    <a:pt x="11208" y="968"/>
                    <a:pt x="11275" y="968"/>
                  </a:cubicBezTo>
                  <a:cubicBezTo>
                    <a:pt x="11842" y="835"/>
                    <a:pt x="12376" y="634"/>
                    <a:pt x="12876" y="368"/>
                  </a:cubicBezTo>
                  <a:cubicBezTo>
                    <a:pt x="12876" y="334"/>
                    <a:pt x="12910" y="334"/>
                    <a:pt x="12910" y="334"/>
                  </a:cubicBezTo>
                  <a:lnTo>
                    <a:pt x="12910" y="334"/>
                  </a:lnTo>
                  <a:cubicBezTo>
                    <a:pt x="12710" y="968"/>
                    <a:pt x="12309" y="1468"/>
                    <a:pt x="11742" y="1835"/>
                  </a:cubicBezTo>
                  <a:cubicBezTo>
                    <a:pt x="12276" y="1769"/>
                    <a:pt x="12776" y="1635"/>
                    <a:pt x="13277" y="1402"/>
                  </a:cubicBezTo>
                  <a:lnTo>
                    <a:pt x="13277" y="1435"/>
                  </a:lnTo>
                  <a:cubicBezTo>
                    <a:pt x="13177" y="1568"/>
                    <a:pt x="13076" y="1702"/>
                    <a:pt x="12976" y="1835"/>
                  </a:cubicBezTo>
                  <a:cubicBezTo>
                    <a:pt x="12676" y="2202"/>
                    <a:pt x="12343" y="2502"/>
                    <a:pt x="11976" y="2769"/>
                  </a:cubicBezTo>
                  <a:cubicBezTo>
                    <a:pt x="11942" y="2803"/>
                    <a:pt x="11942" y="2836"/>
                    <a:pt x="11942" y="2869"/>
                  </a:cubicBezTo>
                  <a:cubicBezTo>
                    <a:pt x="11942" y="3270"/>
                    <a:pt x="11942" y="3670"/>
                    <a:pt x="11876" y="4070"/>
                  </a:cubicBezTo>
                  <a:cubicBezTo>
                    <a:pt x="11776" y="4938"/>
                    <a:pt x="11542" y="5738"/>
                    <a:pt x="11175" y="6505"/>
                  </a:cubicBezTo>
                  <a:cubicBezTo>
                    <a:pt x="10808" y="7306"/>
                    <a:pt x="10308" y="8040"/>
                    <a:pt x="9707" y="8674"/>
                  </a:cubicBezTo>
                  <a:cubicBezTo>
                    <a:pt x="8673" y="9741"/>
                    <a:pt x="7406" y="10441"/>
                    <a:pt x="5971" y="10742"/>
                  </a:cubicBezTo>
                  <a:cubicBezTo>
                    <a:pt x="5438" y="10875"/>
                    <a:pt x="4937" y="10908"/>
                    <a:pt x="4437" y="10942"/>
                  </a:cubicBezTo>
                  <a:cubicBezTo>
                    <a:pt x="2869" y="10975"/>
                    <a:pt x="1401" y="10575"/>
                    <a:pt x="67" y="9774"/>
                  </a:cubicBezTo>
                  <a:cubicBezTo>
                    <a:pt x="34" y="9741"/>
                    <a:pt x="34" y="9741"/>
                    <a:pt x="0" y="9708"/>
                  </a:cubicBezTo>
                  <a:cubicBezTo>
                    <a:pt x="968" y="9808"/>
                    <a:pt x="1868" y="9708"/>
                    <a:pt x="2736" y="9341"/>
                  </a:cubicBezTo>
                  <a:cubicBezTo>
                    <a:pt x="3203" y="9141"/>
                    <a:pt x="3636" y="8907"/>
                    <a:pt x="4037" y="8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9" name="Google Shape;3129;p57"/>
          <p:cNvGrpSpPr/>
          <p:nvPr/>
        </p:nvGrpSpPr>
        <p:grpSpPr>
          <a:xfrm>
            <a:off x="4631300" y="3110412"/>
            <a:ext cx="340550" cy="340535"/>
            <a:chOff x="4629879" y="2761099"/>
            <a:chExt cx="340550" cy="340535"/>
          </a:xfrm>
        </p:grpSpPr>
        <p:sp>
          <p:nvSpPr>
            <p:cNvPr id="3130" name="Google Shape;3130;p57"/>
            <p:cNvSpPr/>
            <p:nvPr/>
          </p:nvSpPr>
          <p:spPr>
            <a:xfrm>
              <a:off x="4629879" y="2761099"/>
              <a:ext cx="340550" cy="340535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1609" y="1602"/>
                  </a:moveTo>
                  <a:cubicBezTo>
                    <a:pt x="17113" y="1602"/>
                    <a:pt x="21616" y="6071"/>
                    <a:pt x="21616" y="11609"/>
                  </a:cubicBezTo>
                  <a:cubicBezTo>
                    <a:pt x="21616" y="17146"/>
                    <a:pt x="17113" y="21616"/>
                    <a:pt x="11609" y="21616"/>
                  </a:cubicBezTo>
                  <a:cubicBezTo>
                    <a:pt x="6072" y="21616"/>
                    <a:pt x="1568" y="17146"/>
                    <a:pt x="1568" y="11609"/>
                  </a:cubicBezTo>
                  <a:cubicBezTo>
                    <a:pt x="1568" y="6071"/>
                    <a:pt x="6072" y="1602"/>
                    <a:pt x="11609" y="1602"/>
                  </a:cubicBezTo>
                  <a:close/>
                  <a:moveTo>
                    <a:pt x="11609" y="0"/>
                  </a:moveTo>
                  <a:cubicBezTo>
                    <a:pt x="5171" y="0"/>
                    <a:pt x="1" y="5204"/>
                    <a:pt x="1" y="11609"/>
                  </a:cubicBezTo>
                  <a:cubicBezTo>
                    <a:pt x="1" y="18013"/>
                    <a:pt x="5171" y="23217"/>
                    <a:pt x="11609" y="23217"/>
                  </a:cubicBezTo>
                  <a:cubicBezTo>
                    <a:pt x="18013" y="23217"/>
                    <a:pt x="23217" y="18013"/>
                    <a:pt x="23217" y="11609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7"/>
            <p:cNvSpPr/>
            <p:nvPr/>
          </p:nvSpPr>
          <p:spPr>
            <a:xfrm>
              <a:off x="4710126" y="2841640"/>
              <a:ext cx="183490" cy="180190"/>
            </a:xfrm>
            <a:custGeom>
              <a:avLst/>
              <a:gdLst/>
              <a:ahLst/>
              <a:cxnLst/>
              <a:rect l="l" t="t" r="r" b="b"/>
              <a:pathLst>
                <a:path w="12510" h="12285" extrusionOk="0">
                  <a:moveTo>
                    <a:pt x="9540" y="2148"/>
                  </a:moveTo>
                  <a:cubicBezTo>
                    <a:pt x="9107" y="2148"/>
                    <a:pt x="8773" y="2448"/>
                    <a:pt x="8773" y="2882"/>
                  </a:cubicBezTo>
                  <a:cubicBezTo>
                    <a:pt x="8773" y="3282"/>
                    <a:pt x="9107" y="3616"/>
                    <a:pt x="9540" y="3616"/>
                  </a:cubicBezTo>
                  <a:cubicBezTo>
                    <a:pt x="9941" y="3616"/>
                    <a:pt x="10274" y="3282"/>
                    <a:pt x="10274" y="2882"/>
                  </a:cubicBezTo>
                  <a:cubicBezTo>
                    <a:pt x="10274" y="2448"/>
                    <a:pt x="9941" y="2148"/>
                    <a:pt x="9540" y="2148"/>
                  </a:cubicBezTo>
                  <a:close/>
                  <a:moveTo>
                    <a:pt x="6271" y="4083"/>
                  </a:moveTo>
                  <a:cubicBezTo>
                    <a:pt x="7372" y="4116"/>
                    <a:pt x="8306" y="5017"/>
                    <a:pt x="8273" y="6151"/>
                  </a:cubicBezTo>
                  <a:cubicBezTo>
                    <a:pt x="8273" y="7285"/>
                    <a:pt x="7339" y="8186"/>
                    <a:pt x="6238" y="8186"/>
                  </a:cubicBezTo>
                  <a:cubicBezTo>
                    <a:pt x="5104" y="8152"/>
                    <a:pt x="4203" y="7252"/>
                    <a:pt x="4203" y="6118"/>
                  </a:cubicBezTo>
                  <a:cubicBezTo>
                    <a:pt x="4203" y="4984"/>
                    <a:pt x="5137" y="4083"/>
                    <a:pt x="6271" y="4083"/>
                  </a:cubicBezTo>
                  <a:close/>
                  <a:moveTo>
                    <a:pt x="6238" y="2982"/>
                  </a:moveTo>
                  <a:cubicBezTo>
                    <a:pt x="4503" y="2982"/>
                    <a:pt x="3102" y="4416"/>
                    <a:pt x="3102" y="6151"/>
                  </a:cubicBezTo>
                  <a:cubicBezTo>
                    <a:pt x="3102" y="7886"/>
                    <a:pt x="4503" y="9287"/>
                    <a:pt x="6238" y="9287"/>
                  </a:cubicBezTo>
                  <a:cubicBezTo>
                    <a:pt x="7972" y="9287"/>
                    <a:pt x="9407" y="7886"/>
                    <a:pt x="9407" y="6151"/>
                  </a:cubicBezTo>
                  <a:cubicBezTo>
                    <a:pt x="9407" y="4416"/>
                    <a:pt x="8006" y="2982"/>
                    <a:pt x="6238" y="2982"/>
                  </a:cubicBezTo>
                  <a:close/>
                  <a:moveTo>
                    <a:pt x="6330" y="1114"/>
                  </a:moveTo>
                  <a:cubicBezTo>
                    <a:pt x="7581" y="1114"/>
                    <a:pt x="8823" y="1147"/>
                    <a:pt x="9340" y="1214"/>
                  </a:cubicBezTo>
                  <a:cubicBezTo>
                    <a:pt x="10408" y="1381"/>
                    <a:pt x="11075" y="2115"/>
                    <a:pt x="11208" y="3182"/>
                  </a:cubicBezTo>
                  <a:cubicBezTo>
                    <a:pt x="11308" y="4183"/>
                    <a:pt x="11342" y="8152"/>
                    <a:pt x="11175" y="9220"/>
                  </a:cubicBezTo>
                  <a:cubicBezTo>
                    <a:pt x="11008" y="10287"/>
                    <a:pt x="10274" y="10954"/>
                    <a:pt x="9207" y="11088"/>
                  </a:cubicBezTo>
                  <a:cubicBezTo>
                    <a:pt x="8730" y="11136"/>
                    <a:pt x="7479" y="11176"/>
                    <a:pt x="6199" y="11176"/>
                  </a:cubicBezTo>
                  <a:cubicBezTo>
                    <a:pt x="4796" y="11176"/>
                    <a:pt x="3357" y="11127"/>
                    <a:pt x="2869" y="10988"/>
                  </a:cubicBezTo>
                  <a:cubicBezTo>
                    <a:pt x="2002" y="10754"/>
                    <a:pt x="1468" y="10154"/>
                    <a:pt x="1334" y="9253"/>
                  </a:cubicBezTo>
                  <a:cubicBezTo>
                    <a:pt x="1201" y="8419"/>
                    <a:pt x="1168" y="4183"/>
                    <a:pt x="1334" y="3049"/>
                  </a:cubicBezTo>
                  <a:cubicBezTo>
                    <a:pt x="1501" y="1981"/>
                    <a:pt x="2202" y="1314"/>
                    <a:pt x="3269" y="1214"/>
                  </a:cubicBezTo>
                  <a:cubicBezTo>
                    <a:pt x="3820" y="1147"/>
                    <a:pt x="5079" y="1114"/>
                    <a:pt x="6330" y="1114"/>
                  </a:cubicBezTo>
                  <a:close/>
                  <a:moveTo>
                    <a:pt x="6118" y="0"/>
                  </a:moveTo>
                  <a:cubicBezTo>
                    <a:pt x="4861" y="0"/>
                    <a:pt x="3603" y="41"/>
                    <a:pt x="2969" y="147"/>
                  </a:cubicBezTo>
                  <a:cubicBezTo>
                    <a:pt x="1601" y="347"/>
                    <a:pt x="667" y="1147"/>
                    <a:pt x="300" y="2515"/>
                  </a:cubicBezTo>
                  <a:cubicBezTo>
                    <a:pt x="0" y="3583"/>
                    <a:pt x="67" y="8386"/>
                    <a:pt x="234" y="9420"/>
                  </a:cubicBezTo>
                  <a:cubicBezTo>
                    <a:pt x="467" y="10821"/>
                    <a:pt x="1301" y="11755"/>
                    <a:pt x="2702" y="12089"/>
                  </a:cubicBezTo>
                  <a:cubicBezTo>
                    <a:pt x="3204" y="12227"/>
                    <a:pt x="4733" y="12285"/>
                    <a:pt x="6235" y="12285"/>
                  </a:cubicBezTo>
                  <a:cubicBezTo>
                    <a:pt x="7626" y="12285"/>
                    <a:pt x="8994" y="12236"/>
                    <a:pt x="9507" y="12155"/>
                  </a:cubicBezTo>
                  <a:cubicBezTo>
                    <a:pt x="10941" y="11922"/>
                    <a:pt x="11842" y="11088"/>
                    <a:pt x="12209" y="9687"/>
                  </a:cubicBezTo>
                  <a:cubicBezTo>
                    <a:pt x="12509" y="8619"/>
                    <a:pt x="12409" y="4050"/>
                    <a:pt x="12309" y="3082"/>
                  </a:cubicBezTo>
                  <a:cubicBezTo>
                    <a:pt x="12209" y="2282"/>
                    <a:pt x="11909" y="1548"/>
                    <a:pt x="11308" y="981"/>
                  </a:cubicBezTo>
                  <a:cubicBezTo>
                    <a:pt x="10674" y="380"/>
                    <a:pt x="9907" y="113"/>
                    <a:pt x="9040" y="80"/>
                  </a:cubicBezTo>
                  <a:cubicBezTo>
                    <a:pt x="8363" y="33"/>
                    <a:pt x="7241" y="0"/>
                    <a:pt x="6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7"/>
            <p:cNvSpPr/>
            <p:nvPr/>
          </p:nvSpPr>
          <p:spPr>
            <a:xfrm>
              <a:off x="4710126" y="2841640"/>
              <a:ext cx="183490" cy="180190"/>
            </a:xfrm>
            <a:custGeom>
              <a:avLst/>
              <a:gdLst/>
              <a:ahLst/>
              <a:cxnLst/>
              <a:rect l="l" t="t" r="r" b="b"/>
              <a:pathLst>
                <a:path w="12510" h="12285" extrusionOk="0">
                  <a:moveTo>
                    <a:pt x="9540" y="2148"/>
                  </a:moveTo>
                  <a:cubicBezTo>
                    <a:pt x="9107" y="2148"/>
                    <a:pt x="8773" y="2448"/>
                    <a:pt x="8773" y="2882"/>
                  </a:cubicBezTo>
                  <a:cubicBezTo>
                    <a:pt x="8773" y="3282"/>
                    <a:pt x="9107" y="3616"/>
                    <a:pt x="9540" y="3616"/>
                  </a:cubicBezTo>
                  <a:cubicBezTo>
                    <a:pt x="9941" y="3616"/>
                    <a:pt x="10274" y="3282"/>
                    <a:pt x="10274" y="2882"/>
                  </a:cubicBezTo>
                  <a:cubicBezTo>
                    <a:pt x="10274" y="2448"/>
                    <a:pt x="9941" y="2148"/>
                    <a:pt x="9540" y="2148"/>
                  </a:cubicBezTo>
                  <a:close/>
                  <a:moveTo>
                    <a:pt x="6271" y="4083"/>
                  </a:moveTo>
                  <a:cubicBezTo>
                    <a:pt x="7372" y="4116"/>
                    <a:pt x="8306" y="5017"/>
                    <a:pt x="8273" y="6151"/>
                  </a:cubicBezTo>
                  <a:cubicBezTo>
                    <a:pt x="8273" y="7285"/>
                    <a:pt x="7339" y="8186"/>
                    <a:pt x="6238" y="8186"/>
                  </a:cubicBezTo>
                  <a:cubicBezTo>
                    <a:pt x="5104" y="8152"/>
                    <a:pt x="4203" y="7252"/>
                    <a:pt x="4203" y="6118"/>
                  </a:cubicBezTo>
                  <a:cubicBezTo>
                    <a:pt x="4203" y="4984"/>
                    <a:pt x="5137" y="4083"/>
                    <a:pt x="6271" y="4083"/>
                  </a:cubicBezTo>
                  <a:close/>
                  <a:moveTo>
                    <a:pt x="6238" y="2982"/>
                  </a:moveTo>
                  <a:cubicBezTo>
                    <a:pt x="4503" y="2982"/>
                    <a:pt x="3102" y="4416"/>
                    <a:pt x="3102" y="6151"/>
                  </a:cubicBezTo>
                  <a:cubicBezTo>
                    <a:pt x="3102" y="7886"/>
                    <a:pt x="4503" y="9287"/>
                    <a:pt x="6238" y="9287"/>
                  </a:cubicBezTo>
                  <a:cubicBezTo>
                    <a:pt x="7972" y="9287"/>
                    <a:pt x="9407" y="7886"/>
                    <a:pt x="9407" y="6151"/>
                  </a:cubicBezTo>
                  <a:cubicBezTo>
                    <a:pt x="9407" y="4416"/>
                    <a:pt x="8006" y="2982"/>
                    <a:pt x="6238" y="2982"/>
                  </a:cubicBezTo>
                  <a:close/>
                  <a:moveTo>
                    <a:pt x="6330" y="1114"/>
                  </a:moveTo>
                  <a:cubicBezTo>
                    <a:pt x="7581" y="1114"/>
                    <a:pt x="8823" y="1147"/>
                    <a:pt x="9340" y="1214"/>
                  </a:cubicBezTo>
                  <a:cubicBezTo>
                    <a:pt x="10408" y="1381"/>
                    <a:pt x="11075" y="2115"/>
                    <a:pt x="11208" y="3182"/>
                  </a:cubicBezTo>
                  <a:cubicBezTo>
                    <a:pt x="11308" y="4183"/>
                    <a:pt x="11342" y="8152"/>
                    <a:pt x="11175" y="9220"/>
                  </a:cubicBezTo>
                  <a:cubicBezTo>
                    <a:pt x="11008" y="10287"/>
                    <a:pt x="10274" y="10954"/>
                    <a:pt x="9207" y="11088"/>
                  </a:cubicBezTo>
                  <a:cubicBezTo>
                    <a:pt x="8730" y="11136"/>
                    <a:pt x="7479" y="11176"/>
                    <a:pt x="6199" y="11176"/>
                  </a:cubicBezTo>
                  <a:cubicBezTo>
                    <a:pt x="4796" y="11176"/>
                    <a:pt x="3357" y="11127"/>
                    <a:pt x="2869" y="10988"/>
                  </a:cubicBezTo>
                  <a:cubicBezTo>
                    <a:pt x="2002" y="10754"/>
                    <a:pt x="1468" y="10154"/>
                    <a:pt x="1334" y="9253"/>
                  </a:cubicBezTo>
                  <a:cubicBezTo>
                    <a:pt x="1201" y="8419"/>
                    <a:pt x="1168" y="4183"/>
                    <a:pt x="1334" y="3049"/>
                  </a:cubicBezTo>
                  <a:cubicBezTo>
                    <a:pt x="1501" y="1981"/>
                    <a:pt x="2202" y="1314"/>
                    <a:pt x="3269" y="1214"/>
                  </a:cubicBezTo>
                  <a:cubicBezTo>
                    <a:pt x="3820" y="1147"/>
                    <a:pt x="5079" y="1114"/>
                    <a:pt x="6330" y="1114"/>
                  </a:cubicBezTo>
                  <a:close/>
                  <a:moveTo>
                    <a:pt x="6118" y="0"/>
                  </a:moveTo>
                  <a:cubicBezTo>
                    <a:pt x="4861" y="0"/>
                    <a:pt x="3603" y="41"/>
                    <a:pt x="2969" y="147"/>
                  </a:cubicBezTo>
                  <a:cubicBezTo>
                    <a:pt x="1601" y="347"/>
                    <a:pt x="667" y="1147"/>
                    <a:pt x="300" y="2515"/>
                  </a:cubicBezTo>
                  <a:cubicBezTo>
                    <a:pt x="0" y="3583"/>
                    <a:pt x="67" y="8386"/>
                    <a:pt x="234" y="9420"/>
                  </a:cubicBezTo>
                  <a:cubicBezTo>
                    <a:pt x="467" y="10821"/>
                    <a:pt x="1301" y="11755"/>
                    <a:pt x="2702" y="12089"/>
                  </a:cubicBezTo>
                  <a:cubicBezTo>
                    <a:pt x="3204" y="12227"/>
                    <a:pt x="4733" y="12285"/>
                    <a:pt x="6235" y="12285"/>
                  </a:cubicBezTo>
                  <a:cubicBezTo>
                    <a:pt x="7626" y="12285"/>
                    <a:pt x="8994" y="12236"/>
                    <a:pt x="9507" y="12155"/>
                  </a:cubicBezTo>
                  <a:cubicBezTo>
                    <a:pt x="10941" y="11922"/>
                    <a:pt x="11842" y="11088"/>
                    <a:pt x="12209" y="9687"/>
                  </a:cubicBezTo>
                  <a:cubicBezTo>
                    <a:pt x="12509" y="8619"/>
                    <a:pt x="12409" y="4050"/>
                    <a:pt x="12309" y="3082"/>
                  </a:cubicBezTo>
                  <a:cubicBezTo>
                    <a:pt x="12209" y="2282"/>
                    <a:pt x="11909" y="1548"/>
                    <a:pt x="11308" y="981"/>
                  </a:cubicBezTo>
                  <a:cubicBezTo>
                    <a:pt x="10674" y="380"/>
                    <a:pt x="9907" y="113"/>
                    <a:pt x="9040" y="80"/>
                  </a:cubicBezTo>
                  <a:cubicBezTo>
                    <a:pt x="8363" y="33"/>
                    <a:pt x="7241" y="0"/>
                    <a:pt x="6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3" name="Google Shape;3133;p57"/>
          <p:cNvGrpSpPr/>
          <p:nvPr/>
        </p:nvGrpSpPr>
        <p:grpSpPr>
          <a:xfrm>
            <a:off x="5090601" y="3115536"/>
            <a:ext cx="340550" cy="340550"/>
            <a:chOff x="5089188" y="2766223"/>
            <a:chExt cx="340550" cy="340550"/>
          </a:xfrm>
        </p:grpSpPr>
        <p:sp>
          <p:nvSpPr>
            <p:cNvPr id="3134" name="Google Shape;3134;p57"/>
            <p:cNvSpPr/>
            <p:nvPr/>
          </p:nvSpPr>
          <p:spPr>
            <a:xfrm>
              <a:off x="5089188" y="2766223"/>
              <a:ext cx="340550" cy="340550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11609" y="1569"/>
                  </a:moveTo>
                  <a:cubicBezTo>
                    <a:pt x="17113" y="1569"/>
                    <a:pt x="21616" y="6072"/>
                    <a:pt x="21616" y="11609"/>
                  </a:cubicBezTo>
                  <a:cubicBezTo>
                    <a:pt x="21616" y="17113"/>
                    <a:pt x="17113" y="21616"/>
                    <a:pt x="11609" y="21616"/>
                  </a:cubicBezTo>
                  <a:cubicBezTo>
                    <a:pt x="6072" y="21616"/>
                    <a:pt x="1569" y="17113"/>
                    <a:pt x="1569" y="11609"/>
                  </a:cubicBezTo>
                  <a:cubicBezTo>
                    <a:pt x="1569" y="6072"/>
                    <a:pt x="6072" y="1569"/>
                    <a:pt x="11609" y="1569"/>
                  </a:cubicBezTo>
                  <a:close/>
                  <a:moveTo>
                    <a:pt x="11609" y="1"/>
                  </a:moveTo>
                  <a:cubicBezTo>
                    <a:pt x="5171" y="1"/>
                    <a:pt x="1" y="5205"/>
                    <a:pt x="1" y="11609"/>
                  </a:cubicBezTo>
                  <a:cubicBezTo>
                    <a:pt x="1" y="18014"/>
                    <a:pt x="5171" y="23218"/>
                    <a:pt x="11609" y="23218"/>
                  </a:cubicBezTo>
                  <a:cubicBezTo>
                    <a:pt x="18014" y="23218"/>
                    <a:pt x="23217" y="18014"/>
                    <a:pt x="23217" y="11609"/>
                  </a:cubicBezTo>
                  <a:cubicBezTo>
                    <a:pt x="23217" y="5205"/>
                    <a:pt x="18014" y="1"/>
                    <a:pt x="11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7"/>
            <p:cNvSpPr/>
            <p:nvPr/>
          </p:nvSpPr>
          <p:spPr>
            <a:xfrm>
              <a:off x="5183619" y="2845488"/>
              <a:ext cx="40130" cy="166373"/>
            </a:xfrm>
            <a:custGeom>
              <a:avLst/>
              <a:gdLst/>
              <a:ahLst/>
              <a:cxnLst/>
              <a:rect l="l" t="t" r="r" b="b"/>
              <a:pathLst>
                <a:path w="2736" h="11343" extrusionOk="0">
                  <a:moveTo>
                    <a:pt x="1368" y="1"/>
                  </a:moveTo>
                  <a:cubicBezTo>
                    <a:pt x="601" y="1"/>
                    <a:pt x="1" y="635"/>
                    <a:pt x="1" y="1368"/>
                  </a:cubicBezTo>
                  <a:cubicBezTo>
                    <a:pt x="1" y="2136"/>
                    <a:pt x="601" y="2736"/>
                    <a:pt x="1368" y="2736"/>
                  </a:cubicBezTo>
                  <a:cubicBezTo>
                    <a:pt x="2136" y="2736"/>
                    <a:pt x="2736" y="2136"/>
                    <a:pt x="2736" y="1368"/>
                  </a:cubicBezTo>
                  <a:cubicBezTo>
                    <a:pt x="2736" y="635"/>
                    <a:pt x="2136" y="1"/>
                    <a:pt x="1368" y="1"/>
                  </a:cubicBezTo>
                  <a:close/>
                  <a:moveTo>
                    <a:pt x="201" y="3770"/>
                  </a:moveTo>
                  <a:lnTo>
                    <a:pt x="201" y="11342"/>
                  </a:lnTo>
                  <a:lnTo>
                    <a:pt x="2536" y="11342"/>
                  </a:lnTo>
                  <a:lnTo>
                    <a:pt x="2536" y="37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7"/>
            <p:cNvSpPr/>
            <p:nvPr/>
          </p:nvSpPr>
          <p:spPr>
            <a:xfrm>
              <a:off x="5242819" y="2897851"/>
              <a:ext cx="107175" cy="114010"/>
            </a:xfrm>
            <a:custGeom>
              <a:avLst/>
              <a:gdLst/>
              <a:ahLst/>
              <a:cxnLst/>
              <a:rect l="l" t="t" r="r" b="b"/>
              <a:pathLst>
                <a:path w="7307" h="7773" extrusionOk="0">
                  <a:moveTo>
                    <a:pt x="4504" y="0"/>
                  </a:moveTo>
                  <a:cubicBezTo>
                    <a:pt x="3337" y="0"/>
                    <a:pt x="2569" y="634"/>
                    <a:pt x="2269" y="1234"/>
                  </a:cubicBezTo>
                  <a:lnTo>
                    <a:pt x="2236" y="1234"/>
                  </a:lnTo>
                  <a:lnTo>
                    <a:pt x="2236" y="200"/>
                  </a:lnTo>
                  <a:lnTo>
                    <a:pt x="1" y="200"/>
                  </a:lnTo>
                  <a:lnTo>
                    <a:pt x="1" y="7772"/>
                  </a:lnTo>
                  <a:lnTo>
                    <a:pt x="2336" y="7772"/>
                  </a:lnTo>
                  <a:lnTo>
                    <a:pt x="2336" y="4036"/>
                  </a:lnTo>
                  <a:cubicBezTo>
                    <a:pt x="2336" y="3036"/>
                    <a:pt x="2536" y="2068"/>
                    <a:pt x="3737" y="2068"/>
                  </a:cubicBezTo>
                  <a:cubicBezTo>
                    <a:pt x="4938" y="2068"/>
                    <a:pt x="4971" y="3202"/>
                    <a:pt x="4971" y="4103"/>
                  </a:cubicBezTo>
                  <a:lnTo>
                    <a:pt x="4971" y="7772"/>
                  </a:lnTo>
                  <a:lnTo>
                    <a:pt x="7306" y="7772"/>
                  </a:lnTo>
                  <a:lnTo>
                    <a:pt x="7306" y="3603"/>
                  </a:lnTo>
                  <a:cubicBezTo>
                    <a:pt x="7306" y="1568"/>
                    <a:pt x="6872" y="0"/>
                    <a:pt x="4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7" name="Google Shape;3137;p57"/>
          <p:cNvGrpSpPr/>
          <p:nvPr/>
        </p:nvGrpSpPr>
        <p:grpSpPr>
          <a:xfrm>
            <a:off x="497284" y="2648192"/>
            <a:ext cx="1513265" cy="648124"/>
            <a:chOff x="280551" y="2039183"/>
            <a:chExt cx="2925313" cy="1252898"/>
          </a:xfrm>
        </p:grpSpPr>
        <p:sp>
          <p:nvSpPr>
            <p:cNvPr id="3138" name="Google Shape;3138;p57"/>
            <p:cNvSpPr/>
            <p:nvPr/>
          </p:nvSpPr>
          <p:spPr>
            <a:xfrm rot="-404707">
              <a:off x="2229752" y="2568059"/>
              <a:ext cx="611122" cy="574479"/>
            </a:xfrm>
            <a:custGeom>
              <a:avLst/>
              <a:gdLst/>
              <a:ahLst/>
              <a:cxnLst/>
              <a:rect l="l" t="t" r="r" b="b"/>
              <a:pathLst>
                <a:path w="9106" h="8560" extrusionOk="0">
                  <a:moveTo>
                    <a:pt x="1565" y="6234"/>
                  </a:moveTo>
                  <a:cubicBezTo>
                    <a:pt x="1565" y="6234"/>
                    <a:pt x="4020" y="8559"/>
                    <a:pt x="8920" y="7197"/>
                  </a:cubicBezTo>
                  <a:lnTo>
                    <a:pt x="9105" y="1621"/>
                  </a:lnTo>
                  <a:cubicBezTo>
                    <a:pt x="9105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65" y="6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7"/>
            <p:cNvSpPr/>
            <p:nvPr/>
          </p:nvSpPr>
          <p:spPr>
            <a:xfrm rot="-404707">
              <a:off x="2696253" y="2643575"/>
              <a:ext cx="262408" cy="373076"/>
            </a:xfrm>
            <a:custGeom>
              <a:avLst/>
              <a:gdLst/>
              <a:ahLst/>
              <a:cxnLst/>
              <a:rect l="l" t="t" r="r" b="b"/>
              <a:pathLst>
                <a:path w="3910" h="5559" extrusionOk="0">
                  <a:moveTo>
                    <a:pt x="3909" y="2780"/>
                  </a:moveTo>
                  <a:cubicBezTo>
                    <a:pt x="3909" y="4308"/>
                    <a:pt x="3029" y="5558"/>
                    <a:pt x="1955" y="5558"/>
                  </a:cubicBezTo>
                  <a:cubicBezTo>
                    <a:pt x="880" y="5558"/>
                    <a:pt x="1" y="4308"/>
                    <a:pt x="1" y="2780"/>
                  </a:cubicBezTo>
                  <a:cubicBezTo>
                    <a:pt x="1" y="1242"/>
                    <a:pt x="880" y="1"/>
                    <a:pt x="1955" y="1"/>
                  </a:cubicBezTo>
                  <a:cubicBezTo>
                    <a:pt x="3029" y="1"/>
                    <a:pt x="3909" y="1242"/>
                    <a:pt x="3909" y="27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7"/>
            <p:cNvSpPr/>
            <p:nvPr/>
          </p:nvSpPr>
          <p:spPr>
            <a:xfrm rot="-404707">
              <a:off x="2714884" y="2662995"/>
              <a:ext cx="233818" cy="333278"/>
            </a:xfrm>
            <a:custGeom>
              <a:avLst/>
              <a:gdLst/>
              <a:ahLst/>
              <a:cxnLst/>
              <a:rect l="l" t="t" r="r" b="b"/>
              <a:pathLst>
                <a:path w="3484" h="4966" extrusionOk="0">
                  <a:moveTo>
                    <a:pt x="3483" y="2483"/>
                  </a:moveTo>
                  <a:cubicBezTo>
                    <a:pt x="3483" y="3854"/>
                    <a:pt x="2705" y="4965"/>
                    <a:pt x="1742" y="4965"/>
                  </a:cubicBezTo>
                  <a:cubicBezTo>
                    <a:pt x="778" y="4965"/>
                    <a:pt x="0" y="3854"/>
                    <a:pt x="0" y="2483"/>
                  </a:cubicBezTo>
                  <a:cubicBezTo>
                    <a:pt x="0" y="1112"/>
                    <a:pt x="778" y="0"/>
                    <a:pt x="1742" y="0"/>
                  </a:cubicBezTo>
                  <a:cubicBezTo>
                    <a:pt x="2705" y="0"/>
                    <a:pt x="3483" y="1112"/>
                    <a:pt x="3483" y="2483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7"/>
            <p:cNvSpPr/>
            <p:nvPr/>
          </p:nvSpPr>
          <p:spPr>
            <a:xfrm rot="-404707">
              <a:off x="2715295" y="2699549"/>
              <a:ext cx="172881" cy="280998"/>
            </a:xfrm>
            <a:custGeom>
              <a:avLst/>
              <a:gdLst/>
              <a:ahLst/>
              <a:cxnLst/>
              <a:rect l="l" t="t" r="r" b="b"/>
              <a:pathLst>
                <a:path w="2576" h="4187" extrusionOk="0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84" y="4187"/>
                    <a:pt x="0" y="3242"/>
                    <a:pt x="0" y="2094"/>
                  </a:cubicBezTo>
                  <a:cubicBezTo>
                    <a:pt x="0" y="936"/>
                    <a:pt x="584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7"/>
            <p:cNvSpPr/>
            <p:nvPr/>
          </p:nvSpPr>
          <p:spPr>
            <a:xfrm rot="-404707">
              <a:off x="2760667" y="2819288"/>
              <a:ext cx="33623" cy="54763"/>
            </a:xfrm>
            <a:custGeom>
              <a:avLst/>
              <a:gdLst/>
              <a:ahLst/>
              <a:cxnLst/>
              <a:rect l="l" t="t" r="r" b="b"/>
              <a:pathLst>
                <a:path w="501" h="816" extrusionOk="0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20" y="816"/>
                    <a:pt x="0" y="631"/>
                    <a:pt x="0" y="408"/>
                  </a:cubicBezTo>
                  <a:cubicBezTo>
                    <a:pt x="0" y="186"/>
                    <a:pt x="120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7"/>
            <p:cNvSpPr/>
            <p:nvPr/>
          </p:nvSpPr>
          <p:spPr>
            <a:xfrm rot="-404707">
              <a:off x="805289" y="2053721"/>
              <a:ext cx="278582" cy="526561"/>
            </a:xfrm>
            <a:custGeom>
              <a:avLst/>
              <a:gdLst/>
              <a:ahLst/>
              <a:cxnLst/>
              <a:rect l="l" t="t" r="r" b="b"/>
              <a:pathLst>
                <a:path w="4151" h="7846" extrusionOk="0">
                  <a:moveTo>
                    <a:pt x="3808" y="7845"/>
                  </a:moveTo>
                  <a:lnTo>
                    <a:pt x="1" y="0"/>
                  </a:lnTo>
                  <a:lnTo>
                    <a:pt x="232" y="19"/>
                  </a:lnTo>
                  <a:lnTo>
                    <a:pt x="4150" y="775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7"/>
            <p:cNvSpPr/>
            <p:nvPr/>
          </p:nvSpPr>
          <p:spPr>
            <a:xfrm rot="-404633">
              <a:off x="777301" y="2056256"/>
              <a:ext cx="293953" cy="692996"/>
            </a:xfrm>
            <a:custGeom>
              <a:avLst/>
              <a:gdLst/>
              <a:ahLst/>
              <a:cxnLst/>
              <a:rect l="l" t="t" r="r" b="b"/>
              <a:pathLst>
                <a:path w="4364" h="10319" extrusionOk="0">
                  <a:moveTo>
                    <a:pt x="1" y="10318"/>
                  </a:moveTo>
                  <a:lnTo>
                    <a:pt x="93" y="778"/>
                  </a:lnTo>
                  <a:lnTo>
                    <a:pt x="557" y="0"/>
                  </a:lnTo>
                  <a:lnTo>
                    <a:pt x="4363" y="7845"/>
                  </a:lnTo>
                  <a:cubicBezTo>
                    <a:pt x="4363" y="7845"/>
                    <a:pt x="2659" y="8484"/>
                    <a:pt x="1" y="10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7"/>
            <p:cNvSpPr/>
            <p:nvPr/>
          </p:nvSpPr>
          <p:spPr>
            <a:xfrm rot="-404711">
              <a:off x="722295" y="2210533"/>
              <a:ext cx="2437200" cy="856685"/>
            </a:xfrm>
            <a:custGeom>
              <a:avLst/>
              <a:gdLst/>
              <a:ahLst/>
              <a:cxnLst/>
              <a:rect l="l" t="t" r="r" b="b"/>
              <a:pathLst>
                <a:path w="36385" h="12765" extrusionOk="0">
                  <a:moveTo>
                    <a:pt x="36384" y="8235"/>
                  </a:moveTo>
                  <a:cubicBezTo>
                    <a:pt x="36384" y="8235"/>
                    <a:pt x="35375" y="4419"/>
                    <a:pt x="31058" y="2168"/>
                  </a:cubicBezTo>
                  <a:cubicBezTo>
                    <a:pt x="26927" y="1"/>
                    <a:pt x="7661" y="3113"/>
                    <a:pt x="5771" y="3798"/>
                  </a:cubicBezTo>
                  <a:cubicBezTo>
                    <a:pt x="3891" y="4493"/>
                    <a:pt x="399" y="6855"/>
                    <a:pt x="205" y="7253"/>
                  </a:cubicBezTo>
                  <a:cubicBezTo>
                    <a:pt x="1" y="7642"/>
                    <a:pt x="6651" y="10995"/>
                    <a:pt x="12922" y="11885"/>
                  </a:cubicBezTo>
                  <a:cubicBezTo>
                    <a:pt x="19184" y="12764"/>
                    <a:pt x="28733" y="12681"/>
                    <a:pt x="30632" y="12385"/>
                  </a:cubicBezTo>
                  <a:cubicBezTo>
                    <a:pt x="32531" y="12088"/>
                    <a:pt x="36088" y="9921"/>
                    <a:pt x="36384" y="823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74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7"/>
            <p:cNvSpPr/>
            <p:nvPr/>
          </p:nvSpPr>
          <p:spPr>
            <a:xfrm rot="-404707">
              <a:off x="2540057" y="2252512"/>
              <a:ext cx="421531" cy="145499"/>
            </a:xfrm>
            <a:custGeom>
              <a:avLst/>
              <a:gdLst/>
              <a:ahLst/>
              <a:cxnLst/>
              <a:rect l="l" t="t" r="r" b="b"/>
              <a:pathLst>
                <a:path w="6281" h="2168" extrusionOk="0">
                  <a:moveTo>
                    <a:pt x="6281" y="2168"/>
                  </a:moveTo>
                  <a:cubicBezTo>
                    <a:pt x="6281" y="2168"/>
                    <a:pt x="3132" y="1816"/>
                    <a:pt x="1" y="2168"/>
                  </a:cubicBezTo>
                  <a:lnTo>
                    <a:pt x="251" y="1084"/>
                  </a:lnTo>
                  <a:cubicBezTo>
                    <a:pt x="251" y="1084"/>
                    <a:pt x="3196" y="1"/>
                    <a:pt x="5030" y="108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7"/>
            <p:cNvSpPr/>
            <p:nvPr/>
          </p:nvSpPr>
          <p:spPr>
            <a:xfrm rot="-404707">
              <a:off x="2631209" y="2319410"/>
              <a:ext cx="3825" cy="85232"/>
            </a:xfrm>
            <a:custGeom>
              <a:avLst/>
              <a:gdLst/>
              <a:ahLst/>
              <a:cxnLst/>
              <a:rect l="l" t="t" r="r" b="b"/>
              <a:pathLst>
                <a:path w="57" h="1270" extrusionOk="0">
                  <a:moveTo>
                    <a:pt x="1" y="1"/>
                  </a:moveTo>
                  <a:lnTo>
                    <a:pt x="56" y="1"/>
                  </a:lnTo>
                  <a:lnTo>
                    <a:pt x="56" y="1270"/>
                  </a:lnTo>
                  <a:lnTo>
                    <a:pt x="1" y="1270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7"/>
            <p:cNvSpPr/>
            <p:nvPr/>
          </p:nvSpPr>
          <p:spPr>
            <a:xfrm rot="-404707">
              <a:off x="2789072" y="2285943"/>
              <a:ext cx="75300" cy="96440"/>
            </a:xfrm>
            <a:custGeom>
              <a:avLst/>
              <a:gdLst/>
              <a:ahLst/>
              <a:cxnLst/>
              <a:rect l="l" t="t" r="r" b="b"/>
              <a:pathLst>
                <a:path w="1122" h="1437" extrusionOk="0">
                  <a:moveTo>
                    <a:pt x="0" y="28"/>
                  </a:moveTo>
                  <a:lnTo>
                    <a:pt x="47" y="0"/>
                  </a:lnTo>
                  <a:lnTo>
                    <a:pt x="1121" y="1399"/>
                  </a:lnTo>
                  <a:lnTo>
                    <a:pt x="1075" y="1436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7"/>
            <p:cNvSpPr/>
            <p:nvPr/>
          </p:nvSpPr>
          <p:spPr>
            <a:xfrm rot="-404707">
              <a:off x="718384" y="2350025"/>
              <a:ext cx="1668539" cy="404149"/>
            </a:xfrm>
            <a:custGeom>
              <a:avLst/>
              <a:gdLst/>
              <a:ahLst/>
              <a:cxnLst/>
              <a:rect l="l" t="t" r="r" b="b"/>
              <a:pathLst>
                <a:path w="24862" h="6022" extrusionOk="0">
                  <a:moveTo>
                    <a:pt x="24861" y="1"/>
                  </a:moveTo>
                  <a:cubicBezTo>
                    <a:pt x="22675" y="834"/>
                    <a:pt x="21249" y="6021"/>
                    <a:pt x="21249" y="6021"/>
                  </a:cubicBezTo>
                  <a:cubicBezTo>
                    <a:pt x="21249" y="6021"/>
                    <a:pt x="5929" y="4345"/>
                    <a:pt x="1" y="5845"/>
                  </a:cubicBezTo>
                  <a:cubicBezTo>
                    <a:pt x="1" y="5845"/>
                    <a:pt x="2863" y="3344"/>
                    <a:pt x="5780" y="2270"/>
                  </a:cubicBezTo>
                  <a:cubicBezTo>
                    <a:pt x="8698" y="1195"/>
                    <a:pt x="19980" y="10"/>
                    <a:pt x="248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7"/>
            <p:cNvSpPr/>
            <p:nvPr/>
          </p:nvSpPr>
          <p:spPr>
            <a:xfrm rot="-404707">
              <a:off x="1923903" y="2401270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5" y="1"/>
                    <a:pt x="482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7"/>
            <p:cNvSpPr/>
            <p:nvPr/>
          </p:nvSpPr>
          <p:spPr>
            <a:xfrm rot="-404707">
              <a:off x="1822937" y="2420675"/>
              <a:ext cx="33019" cy="57918"/>
            </a:xfrm>
            <a:custGeom>
              <a:avLst/>
              <a:gdLst/>
              <a:ahLst/>
              <a:cxnLst/>
              <a:rect l="l" t="t" r="r" b="b"/>
              <a:pathLst>
                <a:path w="492" h="863" extrusionOk="0">
                  <a:moveTo>
                    <a:pt x="427" y="418"/>
                  </a:moveTo>
                  <a:cubicBezTo>
                    <a:pt x="352" y="649"/>
                    <a:pt x="223" y="853"/>
                    <a:pt x="130" y="862"/>
                  </a:cubicBezTo>
                  <a:cubicBezTo>
                    <a:pt x="28" y="862"/>
                    <a:pt x="0" y="686"/>
                    <a:pt x="65" y="446"/>
                  </a:cubicBezTo>
                  <a:cubicBezTo>
                    <a:pt x="130" y="214"/>
                    <a:pt x="269" y="20"/>
                    <a:pt x="362" y="10"/>
                  </a:cubicBezTo>
                  <a:cubicBezTo>
                    <a:pt x="464" y="1"/>
                    <a:pt x="491" y="186"/>
                    <a:pt x="42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7"/>
            <p:cNvSpPr/>
            <p:nvPr/>
          </p:nvSpPr>
          <p:spPr>
            <a:xfrm rot="-404707">
              <a:off x="1721978" y="2440184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6" y="417"/>
                  </a:moveTo>
                  <a:cubicBezTo>
                    <a:pt x="352" y="649"/>
                    <a:pt x="222" y="843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04"/>
                    <a:pt x="269" y="9"/>
                    <a:pt x="361" y="9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7"/>
            <p:cNvSpPr/>
            <p:nvPr/>
          </p:nvSpPr>
          <p:spPr>
            <a:xfrm rot="-404707">
              <a:off x="1621615" y="2459558"/>
              <a:ext cx="32952" cy="57851"/>
            </a:xfrm>
            <a:custGeom>
              <a:avLst/>
              <a:gdLst/>
              <a:ahLst/>
              <a:cxnLst/>
              <a:rect l="l" t="t" r="r" b="b"/>
              <a:pathLst>
                <a:path w="491" h="862" extrusionOk="0">
                  <a:moveTo>
                    <a:pt x="426" y="426"/>
                  </a:moveTo>
                  <a:cubicBezTo>
                    <a:pt x="361" y="658"/>
                    <a:pt x="222" y="852"/>
                    <a:pt x="130" y="862"/>
                  </a:cubicBezTo>
                  <a:cubicBezTo>
                    <a:pt x="28" y="862"/>
                    <a:pt x="0" y="686"/>
                    <a:pt x="74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95"/>
                    <a:pt x="426" y="426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7"/>
            <p:cNvSpPr/>
            <p:nvPr/>
          </p:nvSpPr>
          <p:spPr>
            <a:xfrm rot="-404707">
              <a:off x="1521261" y="2479567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04"/>
                    <a:pt x="260" y="10"/>
                    <a:pt x="362" y="10"/>
                  </a:cubicBezTo>
                  <a:cubicBezTo>
                    <a:pt x="464" y="1"/>
                    <a:pt x="483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7"/>
            <p:cNvSpPr/>
            <p:nvPr/>
          </p:nvSpPr>
          <p:spPr>
            <a:xfrm rot="-404707">
              <a:off x="1420898" y="2498938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14" y="844"/>
                    <a:pt x="121" y="853"/>
                  </a:cubicBezTo>
                  <a:cubicBezTo>
                    <a:pt x="19" y="862"/>
                    <a:pt x="1" y="677"/>
                    <a:pt x="66" y="445"/>
                  </a:cubicBezTo>
                  <a:cubicBezTo>
                    <a:pt x="131" y="205"/>
                    <a:pt x="260" y="10"/>
                    <a:pt x="362" y="1"/>
                  </a:cubicBezTo>
                  <a:cubicBezTo>
                    <a:pt x="455" y="1"/>
                    <a:pt x="483" y="177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7"/>
            <p:cNvSpPr/>
            <p:nvPr/>
          </p:nvSpPr>
          <p:spPr>
            <a:xfrm rot="-404707">
              <a:off x="1319932" y="2518343"/>
              <a:ext cx="33019" cy="57918"/>
            </a:xfrm>
            <a:custGeom>
              <a:avLst/>
              <a:gdLst/>
              <a:ahLst/>
              <a:cxnLst/>
              <a:rect l="l" t="t" r="r" b="b"/>
              <a:pathLst>
                <a:path w="492" h="863" extrusionOk="0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6"/>
                  </a:cubicBezTo>
                  <a:cubicBezTo>
                    <a:pt x="130" y="205"/>
                    <a:pt x="269" y="10"/>
                    <a:pt x="362" y="1"/>
                  </a:cubicBezTo>
                  <a:cubicBezTo>
                    <a:pt x="464" y="1"/>
                    <a:pt x="492" y="186"/>
                    <a:pt x="41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7"/>
            <p:cNvSpPr/>
            <p:nvPr/>
          </p:nvSpPr>
          <p:spPr>
            <a:xfrm rot="-404707">
              <a:off x="1219575" y="2537816"/>
              <a:ext cx="32415" cy="57851"/>
            </a:xfrm>
            <a:custGeom>
              <a:avLst/>
              <a:gdLst/>
              <a:ahLst/>
              <a:cxnLst/>
              <a:rect l="l" t="t" r="r" b="b"/>
              <a:pathLst>
                <a:path w="483" h="862" extrusionOk="0">
                  <a:moveTo>
                    <a:pt x="417" y="417"/>
                  </a:moveTo>
                  <a:cubicBezTo>
                    <a:pt x="353" y="649"/>
                    <a:pt x="223" y="843"/>
                    <a:pt x="121" y="852"/>
                  </a:cubicBezTo>
                  <a:cubicBezTo>
                    <a:pt x="19" y="862"/>
                    <a:pt x="1" y="676"/>
                    <a:pt x="65" y="445"/>
                  </a:cubicBezTo>
                  <a:cubicBezTo>
                    <a:pt x="130" y="204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7"/>
            <p:cNvSpPr/>
            <p:nvPr/>
          </p:nvSpPr>
          <p:spPr>
            <a:xfrm rot="-404707">
              <a:off x="1118609" y="2557222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17" y="417"/>
                  </a:moveTo>
                  <a:cubicBezTo>
                    <a:pt x="352" y="649"/>
                    <a:pt x="223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91" y="186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7"/>
            <p:cNvSpPr/>
            <p:nvPr/>
          </p:nvSpPr>
          <p:spPr>
            <a:xfrm rot="-404707">
              <a:off x="1927710" y="2401499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8"/>
                    <a:pt x="223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7"/>
            <p:cNvSpPr/>
            <p:nvPr/>
          </p:nvSpPr>
          <p:spPr>
            <a:xfrm rot="-404707">
              <a:off x="1826745" y="2420905"/>
              <a:ext cx="32952" cy="57851"/>
            </a:xfrm>
            <a:custGeom>
              <a:avLst/>
              <a:gdLst/>
              <a:ahLst/>
              <a:cxnLst/>
              <a:rect l="l" t="t" r="r" b="b"/>
              <a:pathLst>
                <a:path w="491" h="862" extrusionOk="0">
                  <a:moveTo>
                    <a:pt x="426" y="417"/>
                  </a:moveTo>
                  <a:cubicBezTo>
                    <a:pt x="352" y="649"/>
                    <a:pt x="222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7"/>
            <p:cNvSpPr/>
            <p:nvPr/>
          </p:nvSpPr>
          <p:spPr>
            <a:xfrm rot="-404707">
              <a:off x="1726317" y="2440314"/>
              <a:ext cx="32415" cy="57851"/>
            </a:xfrm>
            <a:custGeom>
              <a:avLst/>
              <a:gdLst/>
              <a:ahLst/>
              <a:cxnLst/>
              <a:rect l="l" t="t" r="r" b="b"/>
              <a:pathLst>
                <a:path w="483" h="862" extrusionOk="0">
                  <a:moveTo>
                    <a:pt x="418" y="417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13"/>
                    <a:pt x="260" y="19"/>
                    <a:pt x="362" y="10"/>
                  </a:cubicBezTo>
                  <a:cubicBezTo>
                    <a:pt x="455" y="0"/>
                    <a:pt x="483" y="186"/>
                    <a:pt x="418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7"/>
            <p:cNvSpPr/>
            <p:nvPr/>
          </p:nvSpPr>
          <p:spPr>
            <a:xfrm rot="-404707">
              <a:off x="1625351" y="2459720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7" y="417"/>
                  </a:moveTo>
                  <a:cubicBezTo>
                    <a:pt x="362" y="649"/>
                    <a:pt x="223" y="853"/>
                    <a:pt x="130" y="862"/>
                  </a:cubicBezTo>
                  <a:cubicBezTo>
                    <a:pt x="28" y="862"/>
                    <a:pt x="1" y="686"/>
                    <a:pt x="75" y="445"/>
                  </a:cubicBezTo>
                  <a:cubicBezTo>
                    <a:pt x="140" y="214"/>
                    <a:pt x="269" y="19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7"/>
            <p:cNvSpPr/>
            <p:nvPr/>
          </p:nvSpPr>
          <p:spPr>
            <a:xfrm rot="-404707">
              <a:off x="1524994" y="2479126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5"/>
                  </a:cubicBezTo>
                  <a:cubicBezTo>
                    <a:pt x="130" y="204"/>
                    <a:pt x="269" y="10"/>
                    <a:pt x="362" y="10"/>
                  </a:cubicBezTo>
                  <a:cubicBezTo>
                    <a:pt x="464" y="1"/>
                    <a:pt x="482" y="186"/>
                    <a:pt x="417" y="418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7"/>
            <p:cNvSpPr/>
            <p:nvPr/>
          </p:nvSpPr>
          <p:spPr>
            <a:xfrm rot="-404707">
              <a:off x="1424630" y="2498496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7" y="427"/>
                  </a:moveTo>
                  <a:cubicBezTo>
                    <a:pt x="352" y="658"/>
                    <a:pt x="214" y="853"/>
                    <a:pt x="121" y="862"/>
                  </a:cubicBezTo>
                  <a:cubicBezTo>
                    <a:pt x="19" y="862"/>
                    <a:pt x="0" y="686"/>
                    <a:pt x="65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4" y="1"/>
                    <a:pt x="482" y="195"/>
                    <a:pt x="417" y="42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7"/>
            <p:cNvSpPr/>
            <p:nvPr/>
          </p:nvSpPr>
          <p:spPr>
            <a:xfrm rot="-404707">
              <a:off x="1323742" y="2518608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9"/>
                    <a:pt x="222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82" y="18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7"/>
            <p:cNvSpPr/>
            <p:nvPr/>
          </p:nvSpPr>
          <p:spPr>
            <a:xfrm rot="-404707">
              <a:off x="1223378" y="2537979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9"/>
                    <a:pt x="222" y="843"/>
                    <a:pt x="121" y="853"/>
                  </a:cubicBezTo>
                  <a:cubicBezTo>
                    <a:pt x="28" y="862"/>
                    <a:pt x="0" y="677"/>
                    <a:pt x="65" y="445"/>
                  </a:cubicBezTo>
                  <a:cubicBezTo>
                    <a:pt x="130" y="204"/>
                    <a:pt x="259" y="10"/>
                    <a:pt x="361" y="0"/>
                  </a:cubicBezTo>
                  <a:cubicBezTo>
                    <a:pt x="454" y="0"/>
                    <a:pt x="482" y="17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7"/>
            <p:cNvSpPr/>
            <p:nvPr/>
          </p:nvSpPr>
          <p:spPr>
            <a:xfrm rot="-404707">
              <a:off x="1122346" y="2557388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7" y="417"/>
                  </a:moveTo>
                  <a:cubicBezTo>
                    <a:pt x="353" y="649"/>
                    <a:pt x="223" y="843"/>
                    <a:pt x="130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9" y="10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7"/>
            <p:cNvSpPr/>
            <p:nvPr/>
          </p:nvSpPr>
          <p:spPr>
            <a:xfrm rot="-404707">
              <a:off x="1995486" y="2353232"/>
              <a:ext cx="179726" cy="181001"/>
            </a:xfrm>
            <a:custGeom>
              <a:avLst/>
              <a:gdLst/>
              <a:ahLst/>
              <a:cxnLst/>
              <a:rect l="l" t="t" r="r" b="b"/>
              <a:pathLst>
                <a:path w="2678" h="2697" extrusionOk="0">
                  <a:moveTo>
                    <a:pt x="1538" y="2696"/>
                  </a:moveTo>
                  <a:lnTo>
                    <a:pt x="1538" y="2696"/>
                  </a:lnTo>
                  <a:lnTo>
                    <a:pt x="177" y="2641"/>
                  </a:lnTo>
                  <a:cubicBezTo>
                    <a:pt x="131" y="2631"/>
                    <a:pt x="75" y="2613"/>
                    <a:pt x="47" y="2566"/>
                  </a:cubicBezTo>
                  <a:cubicBezTo>
                    <a:pt x="10" y="2520"/>
                    <a:pt x="1" y="2455"/>
                    <a:pt x="19" y="2400"/>
                  </a:cubicBezTo>
                  <a:cubicBezTo>
                    <a:pt x="131" y="1946"/>
                    <a:pt x="483" y="816"/>
                    <a:pt x="1085" y="112"/>
                  </a:cubicBezTo>
                  <a:cubicBezTo>
                    <a:pt x="1112" y="75"/>
                    <a:pt x="1149" y="56"/>
                    <a:pt x="1196" y="56"/>
                  </a:cubicBezTo>
                  <a:lnTo>
                    <a:pt x="2493" y="10"/>
                  </a:lnTo>
                  <a:cubicBezTo>
                    <a:pt x="2557" y="1"/>
                    <a:pt x="2613" y="38"/>
                    <a:pt x="2641" y="84"/>
                  </a:cubicBezTo>
                  <a:cubicBezTo>
                    <a:pt x="2678" y="149"/>
                    <a:pt x="2678" y="223"/>
                    <a:pt x="2641" y="288"/>
                  </a:cubicBezTo>
                  <a:lnTo>
                    <a:pt x="2622" y="316"/>
                  </a:lnTo>
                  <a:cubicBezTo>
                    <a:pt x="2381" y="769"/>
                    <a:pt x="1863" y="1705"/>
                    <a:pt x="1696" y="2548"/>
                  </a:cubicBezTo>
                  <a:cubicBezTo>
                    <a:pt x="1687" y="2631"/>
                    <a:pt x="1622" y="2696"/>
                    <a:pt x="1538" y="2696"/>
                  </a:cubicBezTo>
                  <a:close/>
                  <a:moveTo>
                    <a:pt x="2502" y="66"/>
                  </a:moveTo>
                  <a:lnTo>
                    <a:pt x="2502" y="66"/>
                  </a:lnTo>
                  <a:lnTo>
                    <a:pt x="1205" y="112"/>
                  </a:lnTo>
                  <a:cubicBezTo>
                    <a:pt x="1177" y="112"/>
                    <a:pt x="1140" y="121"/>
                    <a:pt x="1122" y="149"/>
                  </a:cubicBezTo>
                  <a:cubicBezTo>
                    <a:pt x="529" y="844"/>
                    <a:pt x="195" y="1964"/>
                    <a:pt x="75" y="2409"/>
                  </a:cubicBezTo>
                  <a:lnTo>
                    <a:pt x="75" y="2409"/>
                  </a:lnTo>
                  <a:cubicBezTo>
                    <a:pt x="66" y="2446"/>
                    <a:pt x="75" y="2492"/>
                    <a:pt x="94" y="2529"/>
                  </a:cubicBezTo>
                  <a:cubicBezTo>
                    <a:pt x="112" y="2557"/>
                    <a:pt x="149" y="2566"/>
                    <a:pt x="177" y="2576"/>
                  </a:cubicBezTo>
                  <a:lnTo>
                    <a:pt x="1538" y="2631"/>
                  </a:lnTo>
                  <a:lnTo>
                    <a:pt x="1538" y="2631"/>
                  </a:lnTo>
                  <a:cubicBezTo>
                    <a:pt x="1594" y="2631"/>
                    <a:pt x="1640" y="2585"/>
                    <a:pt x="1650" y="2529"/>
                  </a:cubicBezTo>
                  <a:cubicBezTo>
                    <a:pt x="1816" y="1677"/>
                    <a:pt x="2335" y="732"/>
                    <a:pt x="2576" y="279"/>
                  </a:cubicBezTo>
                  <a:lnTo>
                    <a:pt x="2594" y="251"/>
                  </a:lnTo>
                  <a:cubicBezTo>
                    <a:pt x="2613" y="204"/>
                    <a:pt x="2613" y="158"/>
                    <a:pt x="2594" y="112"/>
                  </a:cubicBezTo>
                  <a:cubicBezTo>
                    <a:pt x="2576" y="75"/>
                    <a:pt x="2539" y="56"/>
                    <a:pt x="2502" y="66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7"/>
            <p:cNvSpPr/>
            <p:nvPr/>
          </p:nvSpPr>
          <p:spPr>
            <a:xfrm rot="-404707">
              <a:off x="793606" y="2333005"/>
              <a:ext cx="314017" cy="414081"/>
            </a:xfrm>
            <a:custGeom>
              <a:avLst/>
              <a:gdLst/>
              <a:ahLst/>
              <a:cxnLst/>
              <a:rect l="l" t="t" r="r" b="b"/>
              <a:pathLst>
                <a:path w="4679" h="6170" extrusionOk="0">
                  <a:moveTo>
                    <a:pt x="2928" y="84"/>
                  </a:moveTo>
                  <a:lnTo>
                    <a:pt x="2576" y="1"/>
                  </a:lnTo>
                  <a:lnTo>
                    <a:pt x="29" y="1307"/>
                  </a:lnTo>
                  <a:lnTo>
                    <a:pt x="1" y="6169"/>
                  </a:lnTo>
                  <a:cubicBezTo>
                    <a:pt x="1" y="6169"/>
                    <a:pt x="2770" y="4215"/>
                    <a:pt x="4678" y="35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7"/>
            <p:cNvSpPr/>
            <p:nvPr/>
          </p:nvSpPr>
          <p:spPr>
            <a:xfrm rot="-404707">
              <a:off x="955820" y="2323448"/>
              <a:ext cx="141204" cy="243751"/>
            </a:xfrm>
            <a:custGeom>
              <a:avLst/>
              <a:gdLst/>
              <a:ahLst/>
              <a:cxnLst/>
              <a:rect l="l" t="t" r="r" b="b"/>
              <a:pathLst>
                <a:path w="2104" h="3632" extrusionOk="0">
                  <a:moveTo>
                    <a:pt x="1" y="1"/>
                  </a:moveTo>
                  <a:lnTo>
                    <a:pt x="1844" y="3632"/>
                  </a:lnTo>
                  <a:lnTo>
                    <a:pt x="2103" y="3530"/>
                  </a:lnTo>
                  <a:lnTo>
                    <a:pt x="353" y="8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7"/>
            <p:cNvSpPr/>
            <p:nvPr/>
          </p:nvSpPr>
          <p:spPr>
            <a:xfrm rot="-404727">
              <a:off x="346975" y="2607448"/>
              <a:ext cx="1760796" cy="192149"/>
            </a:xfrm>
            <a:custGeom>
              <a:avLst/>
              <a:gdLst/>
              <a:ahLst/>
              <a:cxnLst/>
              <a:rect l="l" t="t" r="r" b="b"/>
              <a:pathLst>
                <a:path w="26473" h="2863" extrusionOk="0">
                  <a:moveTo>
                    <a:pt x="26445" y="2344"/>
                  </a:moveTo>
                  <a:lnTo>
                    <a:pt x="26473" y="2863"/>
                  </a:lnTo>
                  <a:lnTo>
                    <a:pt x="1" y="353"/>
                  </a:lnTo>
                  <a:lnTo>
                    <a:pt x="1121" y="232"/>
                  </a:lnTo>
                  <a:cubicBezTo>
                    <a:pt x="1121" y="232"/>
                    <a:pt x="16655" y="1"/>
                    <a:pt x="26445" y="234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7"/>
            <p:cNvSpPr/>
            <p:nvPr/>
          </p:nvSpPr>
          <p:spPr>
            <a:xfrm rot="-404715">
              <a:off x="292670" y="2634238"/>
              <a:ext cx="1821089" cy="231948"/>
            </a:xfrm>
            <a:custGeom>
              <a:avLst/>
              <a:gdLst/>
              <a:ahLst/>
              <a:cxnLst/>
              <a:rect l="l" t="t" r="r" b="b"/>
              <a:pathLst>
                <a:path w="27335" h="3456" extrusionOk="0">
                  <a:moveTo>
                    <a:pt x="27334" y="2511"/>
                  </a:moveTo>
                  <a:cubicBezTo>
                    <a:pt x="27334" y="2511"/>
                    <a:pt x="24778" y="3456"/>
                    <a:pt x="16775" y="2844"/>
                  </a:cubicBezTo>
                  <a:cubicBezTo>
                    <a:pt x="8772" y="2242"/>
                    <a:pt x="0" y="427"/>
                    <a:pt x="0" y="427"/>
                  </a:cubicBezTo>
                  <a:lnTo>
                    <a:pt x="853" y="1"/>
                  </a:lnTo>
                  <a:cubicBezTo>
                    <a:pt x="853" y="1"/>
                    <a:pt x="16636" y="1103"/>
                    <a:pt x="27334" y="251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7"/>
            <p:cNvSpPr/>
            <p:nvPr/>
          </p:nvSpPr>
          <p:spPr>
            <a:xfrm rot="-404707">
              <a:off x="1251893" y="2683736"/>
              <a:ext cx="610518" cy="574479"/>
            </a:xfrm>
            <a:custGeom>
              <a:avLst/>
              <a:gdLst/>
              <a:ahLst/>
              <a:cxnLst/>
              <a:rect l="l" t="t" r="r" b="b"/>
              <a:pathLst>
                <a:path w="9097" h="8560" extrusionOk="0">
                  <a:moveTo>
                    <a:pt x="1575" y="6234"/>
                  </a:moveTo>
                  <a:cubicBezTo>
                    <a:pt x="1575" y="6234"/>
                    <a:pt x="4029" y="8559"/>
                    <a:pt x="8920" y="7197"/>
                  </a:cubicBezTo>
                  <a:lnTo>
                    <a:pt x="9096" y="1621"/>
                  </a:lnTo>
                  <a:cubicBezTo>
                    <a:pt x="9096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75" y="6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7"/>
            <p:cNvSpPr/>
            <p:nvPr/>
          </p:nvSpPr>
          <p:spPr>
            <a:xfrm rot="-404707">
              <a:off x="1718395" y="2759252"/>
              <a:ext cx="261804" cy="373076"/>
            </a:xfrm>
            <a:custGeom>
              <a:avLst/>
              <a:gdLst/>
              <a:ahLst/>
              <a:cxnLst/>
              <a:rect l="l" t="t" r="r" b="b"/>
              <a:pathLst>
                <a:path w="3901" h="5559" extrusionOk="0">
                  <a:moveTo>
                    <a:pt x="3900" y="2780"/>
                  </a:moveTo>
                  <a:cubicBezTo>
                    <a:pt x="3900" y="4308"/>
                    <a:pt x="3029" y="5558"/>
                    <a:pt x="1955" y="5558"/>
                  </a:cubicBezTo>
                  <a:cubicBezTo>
                    <a:pt x="871" y="5558"/>
                    <a:pt x="1" y="4308"/>
                    <a:pt x="1" y="2780"/>
                  </a:cubicBezTo>
                  <a:cubicBezTo>
                    <a:pt x="1" y="1242"/>
                    <a:pt x="871" y="1"/>
                    <a:pt x="1955" y="1"/>
                  </a:cubicBezTo>
                  <a:cubicBezTo>
                    <a:pt x="3029" y="1"/>
                    <a:pt x="3900" y="1242"/>
                    <a:pt x="3900" y="27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74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7"/>
            <p:cNvSpPr/>
            <p:nvPr/>
          </p:nvSpPr>
          <p:spPr>
            <a:xfrm rot="-404707">
              <a:off x="1736421" y="2778672"/>
              <a:ext cx="234422" cy="333278"/>
            </a:xfrm>
            <a:custGeom>
              <a:avLst/>
              <a:gdLst/>
              <a:ahLst/>
              <a:cxnLst/>
              <a:rect l="l" t="t" r="r" b="b"/>
              <a:pathLst>
                <a:path w="3493" h="4966" extrusionOk="0">
                  <a:moveTo>
                    <a:pt x="3492" y="2483"/>
                  </a:moveTo>
                  <a:cubicBezTo>
                    <a:pt x="3492" y="3854"/>
                    <a:pt x="2714" y="4965"/>
                    <a:pt x="1751" y="4965"/>
                  </a:cubicBezTo>
                  <a:cubicBezTo>
                    <a:pt x="788" y="4965"/>
                    <a:pt x="0" y="3854"/>
                    <a:pt x="0" y="2483"/>
                  </a:cubicBezTo>
                  <a:cubicBezTo>
                    <a:pt x="0" y="1112"/>
                    <a:pt x="788" y="0"/>
                    <a:pt x="1751" y="0"/>
                  </a:cubicBezTo>
                  <a:cubicBezTo>
                    <a:pt x="2714" y="0"/>
                    <a:pt x="3492" y="1112"/>
                    <a:pt x="3492" y="2483"/>
                  </a:cubicBezTo>
                  <a:close/>
                </a:path>
              </a:pathLst>
            </a:custGeom>
            <a:solidFill>
              <a:srgbClr val="F5B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7"/>
            <p:cNvSpPr/>
            <p:nvPr/>
          </p:nvSpPr>
          <p:spPr>
            <a:xfrm rot="-404648">
              <a:off x="1737434" y="2813619"/>
              <a:ext cx="173509" cy="284086"/>
            </a:xfrm>
            <a:custGeom>
              <a:avLst/>
              <a:gdLst/>
              <a:ahLst/>
              <a:cxnLst/>
              <a:rect l="l" t="t" r="r" b="b"/>
              <a:pathLst>
                <a:path w="2576" h="4187" extrusionOk="0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75" y="4187"/>
                    <a:pt x="0" y="3242"/>
                    <a:pt x="0" y="2094"/>
                  </a:cubicBezTo>
                  <a:cubicBezTo>
                    <a:pt x="0" y="936"/>
                    <a:pt x="575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7"/>
            <p:cNvSpPr/>
            <p:nvPr/>
          </p:nvSpPr>
          <p:spPr>
            <a:xfrm rot="-404707">
              <a:off x="1785163" y="2816923"/>
              <a:ext cx="39865" cy="140533"/>
            </a:xfrm>
            <a:custGeom>
              <a:avLst/>
              <a:gdLst/>
              <a:ahLst/>
              <a:cxnLst/>
              <a:rect l="l" t="t" r="r" b="b"/>
              <a:pathLst>
                <a:path w="594" h="2094" extrusionOk="0">
                  <a:moveTo>
                    <a:pt x="1" y="2094"/>
                  </a:moveTo>
                  <a:lnTo>
                    <a:pt x="1" y="2094"/>
                  </a:lnTo>
                  <a:lnTo>
                    <a:pt x="381" y="0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7"/>
            <p:cNvSpPr/>
            <p:nvPr/>
          </p:nvSpPr>
          <p:spPr>
            <a:xfrm rot="-404707">
              <a:off x="1770581" y="2832543"/>
              <a:ext cx="15570" cy="128117"/>
            </a:xfrm>
            <a:custGeom>
              <a:avLst/>
              <a:gdLst/>
              <a:ahLst/>
              <a:cxnLst/>
              <a:rect l="l" t="t" r="r" b="b"/>
              <a:pathLst>
                <a:path w="232" h="1909" extrusionOk="0">
                  <a:moveTo>
                    <a:pt x="232" y="1909"/>
                  </a:moveTo>
                  <a:lnTo>
                    <a:pt x="232" y="1909"/>
                  </a:lnTo>
                  <a:lnTo>
                    <a:pt x="0" y="18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7"/>
            <p:cNvSpPr/>
            <p:nvPr/>
          </p:nvSpPr>
          <p:spPr>
            <a:xfrm rot="-404707">
              <a:off x="1745466" y="2881270"/>
              <a:ext cx="43556" cy="80870"/>
            </a:xfrm>
            <a:custGeom>
              <a:avLst/>
              <a:gdLst/>
              <a:ahLst/>
              <a:cxnLst/>
              <a:rect l="l" t="t" r="r" b="b"/>
              <a:pathLst>
                <a:path w="649" h="1205" extrusionOk="0">
                  <a:moveTo>
                    <a:pt x="649" y="1205"/>
                  </a:moveTo>
                  <a:lnTo>
                    <a:pt x="649" y="1205"/>
                  </a:lnTo>
                  <a:lnTo>
                    <a:pt x="0" y="31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7"/>
            <p:cNvSpPr/>
            <p:nvPr/>
          </p:nvSpPr>
          <p:spPr>
            <a:xfrm rot="-404707">
              <a:off x="1742751" y="2949818"/>
              <a:ext cx="51005" cy="24295"/>
            </a:xfrm>
            <a:custGeom>
              <a:avLst/>
              <a:gdLst/>
              <a:ahLst/>
              <a:cxnLst/>
              <a:rect l="l" t="t" r="r" b="b"/>
              <a:pathLst>
                <a:path w="760" h="362" extrusionOk="0">
                  <a:moveTo>
                    <a:pt x="760" y="186"/>
                  </a:moveTo>
                  <a:lnTo>
                    <a:pt x="760" y="186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7"/>
            <p:cNvSpPr/>
            <p:nvPr/>
          </p:nvSpPr>
          <p:spPr>
            <a:xfrm rot="-404707">
              <a:off x="1754955" y="2961515"/>
              <a:ext cx="43556" cy="80870"/>
            </a:xfrm>
            <a:custGeom>
              <a:avLst/>
              <a:gdLst/>
              <a:ahLst/>
              <a:cxnLst/>
              <a:rect l="l" t="t" r="r" b="b"/>
              <a:pathLst>
                <a:path w="649" h="1205" extrusionOk="0">
                  <a:moveTo>
                    <a:pt x="649" y="1"/>
                  </a:moveTo>
                  <a:lnTo>
                    <a:pt x="649" y="1"/>
                  </a:lnTo>
                  <a:lnTo>
                    <a:pt x="112" y="1205"/>
                  </a:lnTo>
                  <a:lnTo>
                    <a:pt x="0" y="8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7"/>
            <p:cNvSpPr/>
            <p:nvPr/>
          </p:nvSpPr>
          <p:spPr>
            <a:xfrm rot="-404707">
              <a:off x="1785584" y="2959710"/>
              <a:ext cx="15570" cy="127513"/>
            </a:xfrm>
            <a:custGeom>
              <a:avLst/>
              <a:gdLst/>
              <a:ahLst/>
              <a:cxnLst/>
              <a:rect l="l" t="t" r="r" b="b"/>
              <a:pathLst>
                <a:path w="232" h="1900" extrusionOk="0">
                  <a:moveTo>
                    <a:pt x="232" y="1"/>
                  </a:moveTo>
                  <a:lnTo>
                    <a:pt x="232" y="1"/>
                  </a:lnTo>
                  <a:lnTo>
                    <a:pt x="186" y="1899"/>
                  </a:lnTo>
                  <a:lnTo>
                    <a:pt x="0" y="17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7"/>
            <p:cNvSpPr/>
            <p:nvPr/>
          </p:nvSpPr>
          <p:spPr>
            <a:xfrm rot="-404707">
              <a:off x="1801660" y="2956417"/>
              <a:ext cx="39865" cy="140533"/>
            </a:xfrm>
            <a:custGeom>
              <a:avLst/>
              <a:gdLst/>
              <a:ahLst/>
              <a:cxnLst/>
              <a:rect l="l" t="t" r="r" b="b"/>
              <a:pathLst>
                <a:path w="594" h="2094" extrusionOk="0">
                  <a:moveTo>
                    <a:pt x="1" y="1"/>
                  </a:moveTo>
                  <a:lnTo>
                    <a:pt x="1" y="1"/>
                  </a:lnTo>
                  <a:lnTo>
                    <a:pt x="594" y="2094"/>
                  </a:lnTo>
                  <a:lnTo>
                    <a:pt x="381" y="20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7"/>
            <p:cNvSpPr/>
            <p:nvPr/>
          </p:nvSpPr>
          <p:spPr>
            <a:xfrm rot="-404707">
              <a:off x="1800753" y="2954050"/>
              <a:ext cx="80937" cy="127513"/>
            </a:xfrm>
            <a:custGeom>
              <a:avLst/>
              <a:gdLst/>
              <a:ahLst/>
              <a:cxnLst/>
              <a:rect l="l" t="t" r="r" b="b"/>
              <a:pathLst>
                <a:path w="1206" h="1900" extrusionOk="0">
                  <a:moveTo>
                    <a:pt x="1" y="1"/>
                  </a:moveTo>
                  <a:lnTo>
                    <a:pt x="1" y="1"/>
                  </a:lnTo>
                  <a:lnTo>
                    <a:pt x="1205" y="1723"/>
                  </a:lnTo>
                  <a:lnTo>
                    <a:pt x="1020" y="1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7"/>
            <p:cNvSpPr/>
            <p:nvPr/>
          </p:nvSpPr>
          <p:spPr>
            <a:xfrm rot="-404707">
              <a:off x="1797915" y="2952533"/>
              <a:ext cx="109527" cy="80870"/>
            </a:xfrm>
            <a:custGeom>
              <a:avLst/>
              <a:gdLst/>
              <a:ahLst/>
              <a:cxnLst/>
              <a:rect l="l" t="t" r="r" b="b"/>
              <a:pathLst>
                <a:path w="1632" h="1205" extrusionOk="0">
                  <a:moveTo>
                    <a:pt x="1" y="1"/>
                  </a:moveTo>
                  <a:lnTo>
                    <a:pt x="1" y="1"/>
                  </a:lnTo>
                  <a:lnTo>
                    <a:pt x="1631" y="890"/>
                  </a:lnTo>
                  <a:lnTo>
                    <a:pt x="1520" y="12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7"/>
            <p:cNvSpPr/>
            <p:nvPr/>
          </p:nvSpPr>
          <p:spPr>
            <a:xfrm rot="-404707">
              <a:off x="1793109" y="2939961"/>
              <a:ext cx="116976" cy="24295"/>
            </a:xfrm>
            <a:custGeom>
              <a:avLst/>
              <a:gdLst/>
              <a:ahLst/>
              <a:cxnLst/>
              <a:rect l="l" t="t" r="r" b="b"/>
              <a:pathLst>
                <a:path w="1743" h="362" extrusionOk="0">
                  <a:moveTo>
                    <a:pt x="1" y="186"/>
                  </a:moveTo>
                  <a:lnTo>
                    <a:pt x="1" y="186"/>
                  </a:lnTo>
                  <a:lnTo>
                    <a:pt x="1742" y="0"/>
                  </a:lnTo>
                  <a:lnTo>
                    <a:pt x="1742" y="3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7"/>
            <p:cNvSpPr/>
            <p:nvPr/>
          </p:nvSpPr>
          <p:spPr>
            <a:xfrm rot="-404707">
              <a:off x="1788425" y="2872289"/>
              <a:ext cx="109527" cy="80870"/>
            </a:xfrm>
            <a:custGeom>
              <a:avLst/>
              <a:gdLst/>
              <a:ahLst/>
              <a:cxnLst/>
              <a:rect l="l" t="t" r="r" b="b"/>
              <a:pathLst>
                <a:path w="1632" h="1205" extrusionOk="0">
                  <a:moveTo>
                    <a:pt x="1" y="1205"/>
                  </a:moveTo>
                  <a:lnTo>
                    <a:pt x="1" y="1205"/>
                  </a:lnTo>
                  <a:lnTo>
                    <a:pt x="1520" y="1"/>
                  </a:lnTo>
                  <a:lnTo>
                    <a:pt x="1631" y="3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7"/>
            <p:cNvSpPr/>
            <p:nvPr/>
          </p:nvSpPr>
          <p:spPr>
            <a:xfrm rot="-404707">
              <a:off x="1785750" y="2826884"/>
              <a:ext cx="80937" cy="128117"/>
            </a:xfrm>
            <a:custGeom>
              <a:avLst/>
              <a:gdLst/>
              <a:ahLst/>
              <a:cxnLst/>
              <a:rect l="l" t="t" r="r" b="b"/>
              <a:pathLst>
                <a:path w="1206" h="1909" extrusionOk="0">
                  <a:moveTo>
                    <a:pt x="1" y="1909"/>
                  </a:moveTo>
                  <a:lnTo>
                    <a:pt x="1" y="1909"/>
                  </a:lnTo>
                  <a:lnTo>
                    <a:pt x="1020" y="1"/>
                  </a:lnTo>
                  <a:lnTo>
                    <a:pt x="1205" y="1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7"/>
            <p:cNvSpPr/>
            <p:nvPr/>
          </p:nvSpPr>
          <p:spPr>
            <a:xfrm rot="-404707">
              <a:off x="1782807" y="2934929"/>
              <a:ext cx="33623" cy="54763"/>
            </a:xfrm>
            <a:custGeom>
              <a:avLst/>
              <a:gdLst/>
              <a:ahLst/>
              <a:cxnLst/>
              <a:rect l="l" t="t" r="r" b="b"/>
              <a:pathLst>
                <a:path w="501" h="816" extrusionOk="0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11" y="816"/>
                    <a:pt x="0" y="631"/>
                    <a:pt x="0" y="408"/>
                  </a:cubicBezTo>
                  <a:cubicBezTo>
                    <a:pt x="0" y="186"/>
                    <a:pt x="111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7"/>
            <p:cNvSpPr/>
            <p:nvPr/>
          </p:nvSpPr>
          <p:spPr>
            <a:xfrm rot="-404707">
              <a:off x="1726557" y="2779474"/>
              <a:ext cx="230060" cy="154827"/>
            </a:xfrm>
            <a:custGeom>
              <a:avLst/>
              <a:gdLst/>
              <a:ahLst/>
              <a:cxnLst/>
              <a:rect l="l" t="t" r="r" b="b"/>
              <a:pathLst>
                <a:path w="3428" h="2307" extrusionOk="0">
                  <a:moveTo>
                    <a:pt x="3428" y="1862"/>
                  </a:moveTo>
                  <a:cubicBezTo>
                    <a:pt x="3428" y="1862"/>
                    <a:pt x="1621" y="399"/>
                    <a:pt x="1" y="2307"/>
                  </a:cubicBezTo>
                  <a:cubicBezTo>
                    <a:pt x="1" y="2307"/>
                    <a:pt x="176" y="0"/>
                    <a:pt x="1742" y="0"/>
                  </a:cubicBezTo>
                  <a:cubicBezTo>
                    <a:pt x="3150" y="0"/>
                    <a:pt x="3428" y="1862"/>
                    <a:pt x="3428" y="1862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7"/>
            <p:cNvSpPr/>
            <p:nvPr/>
          </p:nvSpPr>
          <p:spPr>
            <a:xfrm rot="-404707">
              <a:off x="2307320" y="2416672"/>
              <a:ext cx="105097" cy="27986"/>
            </a:xfrm>
            <a:custGeom>
              <a:avLst/>
              <a:gdLst/>
              <a:ahLst/>
              <a:cxnLst/>
              <a:rect l="l" t="t" r="r" b="b"/>
              <a:pathLst>
                <a:path w="1566" h="417" extrusionOk="0">
                  <a:moveTo>
                    <a:pt x="0" y="139"/>
                  </a:moveTo>
                  <a:cubicBezTo>
                    <a:pt x="538" y="0"/>
                    <a:pt x="1112" y="102"/>
                    <a:pt x="1566" y="41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7"/>
            <p:cNvSpPr/>
            <p:nvPr/>
          </p:nvSpPr>
          <p:spPr>
            <a:xfrm rot="-404707">
              <a:off x="1237592" y="2640443"/>
              <a:ext cx="105097" cy="110735"/>
            </a:xfrm>
            <a:custGeom>
              <a:avLst/>
              <a:gdLst/>
              <a:ahLst/>
              <a:cxnLst/>
              <a:rect l="l" t="t" r="r" b="b"/>
              <a:pathLst>
                <a:path w="1566" h="1650" extrusionOk="0">
                  <a:moveTo>
                    <a:pt x="1" y="1"/>
                  </a:moveTo>
                  <a:cubicBezTo>
                    <a:pt x="1" y="1"/>
                    <a:pt x="732" y="1650"/>
                    <a:pt x="1566" y="112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7"/>
            <p:cNvSpPr/>
            <p:nvPr/>
          </p:nvSpPr>
          <p:spPr>
            <a:xfrm rot="-404707">
              <a:off x="1394918" y="3100046"/>
              <a:ext cx="102614" cy="52280"/>
            </a:xfrm>
            <a:custGeom>
              <a:avLst/>
              <a:gdLst/>
              <a:ahLst/>
              <a:cxnLst/>
              <a:rect l="l" t="t" r="r" b="b"/>
              <a:pathLst>
                <a:path w="1529" h="779" extrusionOk="0">
                  <a:moveTo>
                    <a:pt x="0" y="37"/>
                  </a:moveTo>
                  <a:cubicBezTo>
                    <a:pt x="0" y="37"/>
                    <a:pt x="287" y="463"/>
                    <a:pt x="1529" y="778"/>
                  </a:cubicBezTo>
                  <a:cubicBezTo>
                    <a:pt x="1529" y="778"/>
                    <a:pt x="399" y="0"/>
                    <a:pt x="0" y="3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7"/>
            <p:cNvSpPr/>
            <p:nvPr/>
          </p:nvSpPr>
          <p:spPr>
            <a:xfrm rot="-404707">
              <a:off x="2577668" y="2235333"/>
              <a:ext cx="164156" cy="36777"/>
            </a:xfrm>
            <a:custGeom>
              <a:avLst/>
              <a:gdLst/>
              <a:ahLst/>
              <a:cxnLst/>
              <a:rect l="l" t="t" r="r" b="b"/>
              <a:pathLst>
                <a:path w="2446" h="548" extrusionOk="0">
                  <a:moveTo>
                    <a:pt x="1" y="1"/>
                  </a:moveTo>
                  <a:cubicBezTo>
                    <a:pt x="1" y="1"/>
                    <a:pt x="1659" y="10"/>
                    <a:pt x="2446" y="547"/>
                  </a:cubicBezTo>
                  <a:cubicBezTo>
                    <a:pt x="1640" y="307"/>
                    <a:pt x="825" y="12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7"/>
            <p:cNvSpPr/>
            <p:nvPr/>
          </p:nvSpPr>
          <p:spPr>
            <a:xfrm rot="-404707">
              <a:off x="2216120" y="2935071"/>
              <a:ext cx="232543" cy="24295"/>
            </a:xfrm>
            <a:custGeom>
              <a:avLst/>
              <a:gdLst/>
              <a:ahLst/>
              <a:cxnLst/>
              <a:rect l="l" t="t" r="r" b="b"/>
              <a:pathLst>
                <a:path w="3465" h="362" extrusionOk="0">
                  <a:moveTo>
                    <a:pt x="0" y="37"/>
                  </a:moveTo>
                  <a:cubicBezTo>
                    <a:pt x="0" y="37"/>
                    <a:pt x="2001" y="361"/>
                    <a:pt x="3465" y="0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7"/>
            <p:cNvSpPr/>
            <p:nvPr/>
          </p:nvSpPr>
          <p:spPr>
            <a:xfrm rot="-404707">
              <a:off x="1435915" y="2383602"/>
              <a:ext cx="565754" cy="44831"/>
            </a:xfrm>
            <a:custGeom>
              <a:avLst/>
              <a:gdLst/>
              <a:ahLst/>
              <a:cxnLst/>
              <a:rect l="l" t="t" r="r" b="b"/>
              <a:pathLst>
                <a:path w="8430" h="668" extrusionOk="0">
                  <a:moveTo>
                    <a:pt x="0" y="667"/>
                  </a:moveTo>
                  <a:cubicBezTo>
                    <a:pt x="0" y="667"/>
                    <a:pt x="5271" y="0"/>
                    <a:pt x="8429" y="0"/>
                  </a:cubicBezTo>
                  <a:cubicBezTo>
                    <a:pt x="8429" y="0"/>
                    <a:pt x="2585" y="575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7"/>
            <p:cNvSpPr/>
            <p:nvPr/>
          </p:nvSpPr>
          <p:spPr>
            <a:xfrm rot="-404707">
              <a:off x="1229148" y="2810827"/>
              <a:ext cx="242476" cy="200799"/>
            </a:xfrm>
            <a:custGeom>
              <a:avLst/>
              <a:gdLst/>
              <a:ahLst/>
              <a:cxnLst/>
              <a:rect l="l" t="t" r="r" b="b"/>
              <a:pathLst>
                <a:path w="3613" h="2992" extrusionOk="0">
                  <a:moveTo>
                    <a:pt x="1167" y="2992"/>
                  </a:moveTo>
                  <a:cubicBezTo>
                    <a:pt x="1167" y="2992"/>
                    <a:pt x="936" y="917"/>
                    <a:pt x="3613" y="37"/>
                  </a:cubicBezTo>
                  <a:lnTo>
                    <a:pt x="3149" y="0"/>
                  </a:lnTo>
                  <a:cubicBezTo>
                    <a:pt x="3149" y="0"/>
                    <a:pt x="0" y="732"/>
                    <a:pt x="1167" y="2992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7"/>
            <p:cNvSpPr/>
            <p:nvPr/>
          </p:nvSpPr>
          <p:spPr>
            <a:xfrm rot="-404707">
              <a:off x="3006911" y="2407960"/>
              <a:ext cx="110735" cy="168518"/>
            </a:xfrm>
            <a:custGeom>
              <a:avLst/>
              <a:gdLst/>
              <a:ahLst/>
              <a:cxnLst/>
              <a:rect l="l" t="t" r="r" b="b"/>
              <a:pathLst>
                <a:path w="1650" h="2511" extrusionOk="0">
                  <a:moveTo>
                    <a:pt x="1" y="0"/>
                  </a:moveTo>
                  <a:cubicBezTo>
                    <a:pt x="1" y="0"/>
                    <a:pt x="1159" y="1038"/>
                    <a:pt x="1650" y="2510"/>
                  </a:cubicBezTo>
                  <a:cubicBezTo>
                    <a:pt x="1177" y="1621"/>
                    <a:pt x="621" y="787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7"/>
            <p:cNvSpPr/>
            <p:nvPr/>
          </p:nvSpPr>
          <p:spPr>
            <a:xfrm rot="-404724">
              <a:off x="297763" y="2632119"/>
              <a:ext cx="1821069" cy="400511"/>
            </a:xfrm>
            <a:custGeom>
              <a:avLst/>
              <a:gdLst/>
              <a:ahLst/>
              <a:cxnLst/>
              <a:rect l="l" t="t" r="r" b="b"/>
              <a:pathLst>
                <a:path w="27344" h="5864" extrusionOk="0">
                  <a:moveTo>
                    <a:pt x="27343" y="2511"/>
                  </a:moveTo>
                  <a:lnTo>
                    <a:pt x="24601" y="4169"/>
                  </a:lnTo>
                  <a:cubicBezTo>
                    <a:pt x="24601" y="4169"/>
                    <a:pt x="24073" y="3020"/>
                    <a:pt x="23184" y="2955"/>
                  </a:cubicBezTo>
                  <a:cubicBezTo>
                    <a:pt x="22286" y="2881"/>
                    <a:pt x="21424" y="3419"/>
                    <a:pt x="21054" y="5503"/>
                  </a:cubicBezTo>
                  <a:cubicBezTo>
                    <a:pt x="21054" y="5503"/>
                    <a:pt x="17423" y="4243"/>
                    <a:pt x="15033" y="5864"/>
                  </a:cubicBezTo>
                  <a:cubicBezTo>
                    <a:pt x="15033" y="5864"/>
                    <a:pt x="10587" y="4391"/>
                    <a:pt x="8290" y="3270"/>
                  </a:cubicBezTo>
                  <a:lnTo>
                    <a:pt x="11273" y="2279"/>
                  </a:lnTo>
                  <a:cubicBezTo>
                    <a:pt x="11273" y="2279"/>
                    <a:pt x="3372" y="1177"/>
                    <a:pt x="0" y="427"/>
                  </a:cubicBezTo>
                  <a:lnTo>
                    <a:pt x="862" y="1"/>
                  </a:lnTo>
                  <a:cubicBezTo>
                    <a:pt x="862" y="1"/>
                    <a:pt x="20544" y="1659"/>
                    <a:pt x="27343" y="2511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7"/>
            <p:cNvSpPr/>
            <p:nvPr/>
          </p:nvSpPr>
          <p:spPr>
            <a:xfrm rot="-404707">
              <a:off x="2540273" y="2256168"/>
              <a:ext cx="337641" cy="146774"/>
            </a:xfrm>
            <a:custGeom>
              <a:avLst/>
              <a:gdLst/>
              <a:ahLst/>
              <a:cxnLst/>
              <a:rect l="l" t="t" r="r" b="b"/>
              <a:pathLst>
                <a:path w="5031" h="2187" extrusionOk="0">
                  <a:moveTo>
                    <a:pt x="5030" y="1103"/>
                  </a:moveTo>
                  <a:cubicBezTo>
                    <a:pt x="4391" y="1094"/>
                    <a:pt x="3761" y="1150"/>
                    <a:pt x="3141" y="1251"/>
                  </a:cubicBezTo>
                  <a:lnTo>
                    <a:pt x="3224" y="2029"/>
                  </a:lnTo>
                  <a:cubicBezTo>
                    <a:pt x="3224" y="2029"/>
                    <a:pt x="1881" y="2048"/>
                    <a:pt x="1" y="2187"/>
                  </a:cubicBezTo>
                  <a:lnTo>
                    <a:pt x="251" y="1103"/>
                  </a:lnTo>
                  <a:cubicBezTo>
                    <a:pt x="251" y="1103"/>
                    <a:pt x="3104" y="1"/>
                    <a:pt x="5030" y="1103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7"/>
            <p:cNvSpPr/>
            <p:nvPr/>
          </p:nvSpPr>
          <p:spPr>
            <a:xfrm rot="-405472">
              <a:off x="2892475" y="2516269"/>
              <a:ext cx="209052" cy="20905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29000">
                  <a:srgbClr val="FFFFFF">
                    <a:alpha val="1843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7"/>
            <p:cNvSpPr/>
            <p:nvPr/>
          </p:nvSpPr>
          <p:spPr>
            <a:xfrm rot="-404707">
              <a:off x="2371609" y="2402912"/>
              <a:ext cx="646557" cy="274220"/>
            </a:xfrm>
            <a:custGeom>
              <a:avLst/>
              <a:gdLst/>
              <a:ahLst/>
              <a:cxnLst/>
              <a:rect l="l" t="t" r="r" b="b"/>
              <a:pathLst>
                <a:path w="9634" h="4086" extrusionOk="0">
                  <a:moveTo>
                    <a:pt x="9633" y="4085"/>
                  </a:moveTo>
                  <a:cubicBezTo>
                    <a:pt x="9633" y="4085"/>
                    <a:pt x="6132" y="566"/>
                    <a:pt x="1834" y="1"/>
                  </a:cubicBezTo>
                  <a:lnTo>
                    <a:pt x="0" y="1260"/>
                  </a:lnTo>
                  <a:cubicBezTo>
                    <a:pt x="0" y="1260"/>
                    <a:pt x="4391" y="1659"/>
                    <a:pt x="9633" y="4085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7"/>
            <p:cNvSpPr/>
            <p:nvPr/>
          </p:nvSpPr>
          <p:spPr>
            <a:xfrm rot="-404707">
              <a:off x="2102217" y="2681239"/>
              <a:ext cx="1089161" cy="310863"/>
            </a:xfrm>
            <a:custGeom>
              <a:avLst/>
              <a:gdLst/>
              <a:ahLst/>
              <a:cxnLst/>
              <a:rect l="l" t="t" r="r" b="b"/>
              <a:pathLst>
                <a:path w="16229" h="4632" extrusionOk="0">
                  <a:moveTo>
                    <a:pt x="16228" y="0"/>
                  </a:moveTo>
                  <a:lnTo>
                    <a:pt x="14218" y="46"/>
                  </a:lnTo>
                  <a:cubicBezTo>
                    <a:pt x="14218" y="46"/>
                    <a:pt x="5484" y="3714"/>
                    <a:pt x="0" y="4224"/>
                  </a:cubicBezTo>
                  <a:cubicBezTo>
                    <a:pt x="0" y="4224"/>
                    <a:pt x="5965" y="4631"/>
                    <a:pt x="10689" y="4113"/>
                  </a:cubicBezTo>
                  <a:cubicBezTo>
                    <a:pt x="15506" y="2631"/>
                    <a:pt x="16228" y="0"/>
                    <a:pt x="16228" y="0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/>
        </p:nvSpPr>
        <p:spPr>
          <a:xfrm>
            <a:off x="4502197" y="897058"/>
            <a:ext cx="754800" cy="75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4555549" y="2352107"/>
            <a:ext cx="754800" cy="75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4555549" y="3757850"/>
            <a:ext cx="754800" cy="75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1"/>
          </p:nvPr>
        </p:nvSpPr>
        <p:spPr>
          <a:xfrm>
            <a:off x="5376515" y="1102414"/>
            <a:ext cx="2454868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Giới thiệu website</a:t>
            </a:r>
            <a:endParaRPr sz="2000"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2"/>
          </p:nvPr>
        </p:nvSpPr>
        <p:spPr>
          <a:xfrm>
            <a:off x="4577797" y="1104508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title" idx="4"/>
          </p:nvPr>
        </p:nvSpPr>
        <p:spPr>
          <a:xfrm>
            <a:off x="4623902" y="2519207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5"/>
          </p:nvPr>
        </p:nvSpPr>
        <p:spPr>
          <a:xfrm>
            <a:off x="4631149" y="3924350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subTitle" idx="7"/>
          </p:nvPr>
        </p:nvSpPr>
        <p:spPr>
          <a:xfrm>
            <a:off x="5490815" y="2519207"/>
            <a:ext cx="2226268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Timeline</a:t>
            </a:r>
            <a:endParaRPr dirty="0"/>
          </a:p>
        </p:txBody>
      </p:sp>
      <p:sp>
        <p:nvSpPr>
          <p:cNvPr id="210" name="Google Shape;210;p33"/>
          <p:cNvSpPr txBox="1">
            <a:spLocks noGrp="1"/>
          </p:cNvSpPr>
          <p:nvPr>
            <p:ph type="subTitle" idx="9"/>
          </p:nvPr>
        </p:nvSpPr>
        <p:spPr>
          <a:xfrm>
            <a:off x="5490815" y="3936000"/>
            <a:ext cx="3123795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Các công nghệ sử dụng</a:t>
            </a:r>
            <a:endParaRPr sz="2000" dirty="0"/>
          </a:p>
        </p:txBody>
      </p:sp>
      <p:sp>
        <p:nvSpPr>
          <p:cNvPr id="28" name="Google Shape;214;p33">
            <a:extLst>
              <a:ext uri="{FF2B5EF4-FFF2-40B4-BE49-F238E27FC236}">
                <a16:creationId xmlns:a16="http://schemas.microsoft.com/office/drawing/2014/main" id="{EA5775E2-ABCA-3ADC-0198-806AC1BFBE5B}"/>
              </a:ext>
            </a:extLst>
          </p:cNvPr>
          <p:cNvSpPr/>
          <p:nvPr/>
        </p:nvSpPr>
        <p:spPr>
          <a:xfrm>
            <a:off x="813649" y="2729507"/>
            <a:ext cx="2385711" cy="84748"/>
          </a:xfrm>
          <a:custGeom>
            <a:avLst/>
            <a:gdLst/>
            <a:ahLst/>
            <a:cxnLst/>
            <a:rect l="l" t="t" r="r" b="b"/>
            <a:pathLst>
              <a:path w="62687" h="2227" extrusionOk="0">
                <a:moveTo>
                  <a:pt x="0" y="0"/>
                </a:moveTo>
                <a:lnTo>
                  <a:pt x="0" y="739"/>
                </a:lnTo>
                <a:cubicBezTo>
                  <a:pt x="1107" y="739"/>
                  <a:pt x="1655" y="1072"/>
                  <a:pt x="2227" y="1429"/>
                </a:cubicBezTo>
                <a:cubicBezTo>
                  <a:pt x="2834" y="1798"/>
                  <a:pt x="3513" y="2227"/>
                  <a:pt x="4822" y="2227"/>
                </a:cubicBezTo>
                <a:cubicBezTo>
                  <a:pt x="6132" y="2227"/>
                  <a:pt x="6822" y="1798"/>
                  <a:pt x="7430" y="1429"/>
                </a:cubicBezTo>
                <a:cubicBezTo>
                  <a:pt x="8013" y="1072"/>
                  <a:pt x="8549" y="739"/>
                  <a:pt x="9644" y="739"/>
                </a:cubicBezTo>
                <a:cubicBezTo>
                  <a:pt x="10752" y="739"/>
                  <a:pt x="11299" y="1072"/>
                  <a:pt x="11871" y="1429"/>
                </a:cubicBezTo>
                <a:cubicBezTo>
                  <a:pt x="12478" y="1798"/>
                  <a:pt x="13157" y="2227"/>
                  <a:pt x="14466" y="2227"/>
                </a:cubicBezTo>
                <a:cubicBezTo>
                  <a:pt x="15776" y="2227"/>
                  <a:pt x="16467" y="1798"/>
                  <a:pt x="17074" y="1429"/>
                </a:cubicBezTo>
                <a:cubicBezTo>
                  <a:pt x="17657" y="1072"/>
                  <a:pt x="18193" y="739"/>
                  <a:pt x="19288" y="739"/>
                </a:cubicBezTo>
                <a:cubicBezTo>
                  <a:pt x="20396" y="739"/>
                  <a:pt x="20943" y="1072"/>
                  <a:pt x="21515" y="1429"/>
                </a:cubicBezTo>
                <a:cubicBezTo>
                  <a:pt x="22122" y="1798"/>
                  <a:pt x="22801" y="2227"/>
                  <a:pt x="24110" y="2227"/>
                </a:cubicBezTo>
                <a:cubicBezTo>
                  <a:pt x="25420" y="2227"/>
                  <a:pt x="26111" y="1798"/>
                  <a:pt x="26718" y="1429"/>
                </a:cubicBezTo>
                <a:cubicBezTo>
                  <a:pt x="27301" y="1072"/>
                  <a:pt x="27837" y="739"/>
                  <a:pt x="28932" y="739"/>
                </a:cubicBezTo>
                <a:cubicBezTo>
                  <a:pt x="30040" y="739"/>
                  <a:pt x="30587" y="1072"/>
                  <a:pt x="31159" y="1429"/>
                </a:cubicBezTo>
                <a:cubicBezTo>
                  <a:pt x="31766" y="1798"/>
                  <a:pt x="32445" y="2227"/>
                  <a:pt x="33754" y="2227"/>
                </a:cubicBezTo>
                <a:cubicBezTo>
                  <a:pt x="35064" y="2227"/>
                  <a:pt x="35755" y="1798"/>
                  <a:pt x="36362" y="1429"/>
                </a:cubicBezTo>
                <a:cubicBezTo>
                  <a:pt x="36945" y="1072"/>
                  <a:pt x="37481" y="739"/>
                  <a:pt x="38576" y="739"/>
                </a:cubicBezTo>
                <a:cubicBezTo>
                  <a:pt x="39684" y="739"/>
                  <a:pt x="40231" y="1072"/>
                  <a:pt x="40803" y="1429"/>
                </a:cubicBezTo>
                <a:cubicBezTo>
                  <a:pt x="41410" y="1798"/>
                  <a:pt x="42089" y="2227"/>
                  <a:pt x="43398" y="2227"/>
                </a:cubicBezTo>
                <a:cubicBezTo>
                  <a:pt x="44708" y="2227"/>
                  <a:pt x="45399" y="1798"/>
                  <a:pt x="46006" y="1429"/>
                </a:cubicBezTo>
                <a:cubicBezTo>
                  <a:pt x="46589" y="1072"/>
                  <a:pt x="47125" y="739"/>
                  <a:pt x="48220" y="739"/>
                </a:cubicBezTo>
                <a:cubicBezTo>
                  <a:pt x="49328" y="739"/>
                  <a:pt x="49875" y="1072"/>
                  <a:pt x="50447" y="1429"/>
                </a:cubicBezTo>
                <a:cubicBezTo>
                  <a:pt x="51054" y="1798"/>
                  <a:pt x="51733" y="2227"/>
                  <a:pt x="53043" y="2227"/>
                </a:cubicBezTo>
                <a:cubicBezTo>
                  <a:pt x="54352" y="2227"/>
                  <a:pt x="55043" y="1798"/>
                  <a:pt x="55650" y="1429"/>
                </a:cubicBezTo>
                <a:cubicBezTo>
                  <a:pt x="56233" y="1072"/>
                  <a:pt x="56769" y="739"/>
                  <a:pt x="57865" y="739"/>
                </a:cubicBezTo>
                <a:cubicBezTo>
                  <a:pt x="58972" y="739"/>
                  <a:pt x="59520" y="1072"/>
                  <a:pt x="60091" y="1429"/>
                </a:cubicBezTo>
                <a:cubicBezTo>
                  <a:pt x="60698" y="1798"/>
                  <a:pt x="61377" y="2227"/>
                  <a:pt x="62687" y="2227"/>
                </a:cubicBezTo>
                <a:lnTo>
                  <a:pt x="62687" y="1489"/>
                </a:lnTo>
                <a:cubicBezTo>
                  <a:pt x="61591" y="1489"/>
                  <a:pt x="61044" y="1155"/>
                  <a:pt x="60472" y="798"/>
                </a:cubicBezTo>
                <a:cubicBezTo>
                  <a:pt x="59865" y="429"/>
                  <a:pt x="59174" y="0"/>
                  <a:pt x="57865" y="0"/>
                </a:cubicBezTo>
                <a:cubicBezTo>
                  <a:pt x="56555" y="0"/>
                  <a:pt x="55876" y="429"/>
                  <a:pt x="55269" y="798"/>
                </a:cubicBezTo>
                <a:cubicBezTo>
                  <a:pt x="54686" y="1155"/>
                  <a:pt x="54150" y="1489"/>
                  <a:pt x="53043" y="1489"/>
                </a:cubicBezTo>
                <a:cubicBezTo>
                  <a:pt x="51947" y="1489"/>
                  <a:pt x="51399" y="1155"/>
                  <a:pt x="50828" y="798"/>
                </a:cubicBezTo>
                <a:cubicBezTo>
                  <a:pt x="50221" y="429"/>
                  <a:pt x="49530" y="0"/>
                  <a:pt x="48220" y="0"/>
                </a:cubicBezTo>
                <a:cubicBezTo>
                  <a:pt x="46911" y="0"/>
                  <a:pt x="46232" y="429"/>
                  <a:pt x="45625" y="798"/>
                </a:cubicBezTo>
                <a:cubicBezTo>
                  <a:pt x="45042" y="1155"/>
                  <a:pt x="44506" y="1489"/>
                  <a:pt x="43398" y="1489"/>
                </a:cubicBezTo>
                <a:cubicBezTo>
                  <a:pt x="42303" y="1489"/>
                  <a:pt x="41755" y="1155"/>
                  <a:pt x="41184" y="798"/>
                </a:cubicBezTo>
                <a:cubicBezTo>
                  <a:pt x="40577" y="429"/>
                  <a:pt x="39886" y="0"/>
                  <a:pt x="38576" y="0"/>
                </a:cubicBezTo>
                <a:cubicBezTo>
                  <a:pt x="37267" y="0"/>
                  <a:pt x="36588" y="429"/>
                  <a:pt x="35981" y="798"/>
                </a:cubicBezTo>
                <a:cubicBezTo>
                  <a:pt x="35397" y="1155"/>
                  <a:pt x="34862" y="1489"/>
                  <a:pt x="33754" y="1489"/>
                </a:cubicBezTo>
                <a:cubicBezTo>
                  <a:pt x="32659" y="1489"/>
                  <a:pt x="32111" y="1155"/>
                  <a:pt x="31540" y="798"/>
                </a:cubicBezTo>
                <a:cubicBezTo>
                  <a:pt x="30933" y="429"/>
                  <a:pt x="30242" y="0"/>
                  <a:pt x="28932" y="0"/>
                </a:cubicBezTo>
                <a:cubicBezTo>
                  <a:pt x="27623" y="0"/>
                  <a:pt x="26944" y="429"/>
                  <a:pt x="26337" y="798"/>
                </a:cubicBezTo>
                <a:cubicBezTo>
                  <a:pt x="25753" y="1155"/>
                  <a:pt x="25218" y="1489"/>
                  <a:pt x="24110" y="1489"/>
                </a:cubicBezTo>
                <a:cubicBezTo>
                  <a:pt x="23015" y="1489"/>
                  <a:pt x="22467" y="1155"/>
                  <a:pt x="21896" y="798"/>
                </a:cubicBezTo>
                <a:cubicBezTo>
                  <a:pt x="21289" y="429"/>
                  <a:pt x="20598" y="0"/>
                  <a:pt x="19288" y="0"/>
                </a:cubicBezTo>
                <a:cubicBezTo>
                  <a:pt x="17979" y="0"/>
                  <a:pt x="17300" y="429"/>
                  <a:pt x="16693" y="798"/>
                </a:cubicBezTo>
                <a:cubicBezTo>
                  <a:pt x="16109" y="1155"/>
                  <a:pt x="15574" y="1489"/>
                  <a:pt x="14466" y="1489"/>
                </a:cubicBezTo>
                <a:cubicBezTo>
                  <a:pt x="13371" y="1489"/>
                  <a:pt x="12823" y="1155"/>
                  <a:pt x="12252" y="798"/>
                </a:cubicBezTo>
                <a:cubicBezTo>
                  <a:pt x="11644" y="429"/>
                  <a:pt x="10954" y="0"/>
                  <a:pt x="9644" y="0"/>
                </a:cubicBezTo>
                <a:cubicBezTo>
                  <a:pt x="8335" y="0"/>
                  <a:pt x="7656" y="429"/>
                  <a:pt x="7049" y="798"/>
                </a:cubicBezTo>
                <a:cubicBezTo>
                  <a:pt x="6465" y="1155"/>
                  <a:pt x="5929" y="1489"/>
                  <a:pt x="4822" y="1489"/>
                </a:cubicBezTo>
                <a:cubicBezTo>
                  <a:pt x="3727" y="1489"/>
                  <a:pt x="3179" y="1155"/>
                  <a:pt x="2608" y="798"/>
                </a:cubicBezTo>
                <a:cubicBezTo>
                  <a:pt x="2000" y="429"/>
                  <a:pt x="1310" y="0"/>
                  <a:pt x="0" y="0"/>
                </a:cubicBezTo>
                <a:close/>
              </a:path>
            </a:pathLst>
          </a:custGeom>
          <a:solidFill>
            <a:srgbClr val="EBE6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7B10B-E310-0C4F-A945-3EC6203FD356}"/>
              </a:ext>
            </a:extLst>
          </p:cNvPr>
          <p:cNvSpPr txBox="1"/>
          <p:nvPr/>
        </p:nvSpPr>
        <p:spPr>
          <a:xfrm>
            <a:off x="89152" y="2152383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rPr>
              <a:t>TRAVEL THE WORLD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4"/>
          <p:cNvSpPr/>
          <p:nvPr/>
        </p:nvSpPr>
        <p:spPr>
          <a:xfrm>
            <a:off x="3710025" y="707688"/>
            <a:ext cx="1723800" cy="17238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34"/>
          <p:cNvSpPr txBox="1">
            <a:spLocks noGrp="1"/>
          </p:cNvSpPr>
          <p:nvPr>
            <p:ph type="title"/>
          </p:nvPr>
        </p:nvSpPr>
        <p:spPr>
          <a:xfrm flipH="1">
            <a:off x="3743925" y="1029588"/>
            <a:ext cx="1656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21" name="Google Shape;2021;p34"/>
          <p:cNvSpPr txBox="1">
            <a:spLocks noGrp="1"/>
          </p:cNvSpPr>
          <p:nvPr>
            <p:ph type="title" idx="2"/>
          </p:nvPr>
        </p:nvSpPr>
        <p:spPr>
          <a:xfrm>
            <a:off x="1848679" y="2461050"/>
            <a:ext cx="5784573" cy="10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 website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33"/>
          <p:cNvSpPr/>
          <p:nvPr/>
        </p:nvSpPr>
        <p:spPr>
          <a:xfrm>
            <a:off x="805673" y="1172605"/>
            <a:ext cx="677000" cy="640921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3"/>
          <p:cNvSpPr txBox="1">
            <a:spLocks noGrp="1"/>
          </p:cNvSpPr>
          <p:nvPr>
            <p:ph type="title"/>
          </p:nvPr>
        </p:nvSpPr>
        <p:spPr>
          <a:xfrm flipH="1">
            <a:off x="754840" y="1245406"/>
            <a:ext cx="744456" cy="4953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96" name="Google Shape;1996;p33"/>
          <p:cNvSpPr txBox="1">
            <a:spLocks noGrp="1"/>
          </p:cNvSpPr>
          <p:nvPr>
            <p:ph type="subTitle" idx="1"/>
          </p:nvPr>
        </p:nvSpPr>
        <p:spPr>
          <a:xfrm>
            <a:off x="1550852" y="2113492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Giới</a:t>
            </a:r>
            <a:r>
              <a:rPr lang="en" sz="1200" dirty="0"/>
              <a:t> </a:t>
            </a:r>
            <a:r>
              <a:rPr lang="en" sz="1200" dirty="0" err="1"/>
              <a:t>thiệu</a:t>
            </a:r>
            <a:r>
              <a:rPr lang="en" sz="1200" dirty="0"/>
              <a:t> </a:t>
            </a:r>
            <a:r>
              <a:rPr lang="en" sz="1200" dirty="0" err="1"/>
              <a:t>về</a:t>
            </a:r>
            <a:r>
              <a:rPr lang="en" sz="1200" dirty="0"/>
              <a:t> </a:t>
            </a:r>
            <a:r>
              <a:rPr lang="en" sz="1200" dirty="0" err="1"/>
              <a:t>công</a:t>
            </a:r>
            <a:r>
              <a:rPr lang="en" sz="1200" dirty="0"/>
              <a:t> ty</a:t>
            </a:r>
            <a:endParaRPr sz="1200" dirty="0"/>
          </a:p>
        </p:txBody>
      </p:sp>
      <p:sp>
        <p:nvSpPr>
          <p:cNvPr id="1997" name="Google Shape;1997;p33"/>
          <p:cNvSpPr txBox="1">
            <a:spLocks noGrp="1"/>
          </p:cNvSpPr>
          <p:nvPr>
            <p:ph type="subTitle" idx="2"/>
          </p:nvPr>
        </p:nvSpPr>
        <p:spPr>
          <a:xfrm>
            <a:off x="1555033" y="1936449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About us</a:t>
            </a:r>
            <a:endParaRPr sz="1600" dirty="0"/>
          </a:p>
        </p:txBody>
      </p:sp>
      <p:sp>
        <p:nvSpPr>
          <p:cNvPr id="1998" name="Google Shape;1998;p33"/>
          <p:cNvSpPr txBox="1">
            <a:spLocks noGrp="1"/>
          </p:cNvSpPr>
          <p:nvPr>
            <p:ph type="title" idx="3"/>
          </p:nvPr>
        </p:nvSpPr>
        <p:spPr>
          <a:xfrm>
            <a:off x="1140475" y="768096"/>
            <a:ext cx="68631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/>
              <a:t>WEBSITE GỒM 10 TRAN</a:t>
            </a:r>
            <a:r>
              <a:rPr lang="vi-VN" dirty="0"/>
              <a:t>G</a:t>
            </a:r>
            <a:endParaRPr dirty="0"/>
          </a:p>
        </p:txBody>
      </p:sp>
      <p:sp>
        <p:nvSpPr>
          <p:cNvPr id="1999" name="Google Shape;1999;p33"/>
          <p:cNvSpPr/>
          <p:nvPr/>
        </p:nvSpPr>
        <p:spPr>
          <a:xfrm>
            <a:off x="298300" y="3485677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3"/>
          <p:cNvSpPr txBox="1">
            <a:spLocks noGrp="1"/>
          </p:cNvSpPr>
          <p:nvPr>
            <p:ph type="subTitle" idx="5"/>
          </p:nvPr>
        </p:nvSpPr>
        <p:spPr>
          <a:xfrm>
            <a:off x="1543934" y="2969241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 </a:t>
            </a:r>
            <a:r>
              <a:rPr lang="en" dirty="0" err="1"/>
              <a:t>về</a:t>
            </a:r>
            <a:r>
              <a:rPr lang="en" dirty="0"/>
              <a:t> </a:t>
            </a:r>
            <a:r>
              <a:rPr lang="en" dirty="0" err="1"/>
              <a:t>các</a:t>
            </a:r>
            <a:r>
              <a:rPr lang="en" dirty="0"/>
              <a:t> tour</a:t>
            </a:r>
            <a:endParaRPr dirty="0"/>
          </a:p>
        </p:txBody>
      </p:sp>
      <p:sp>
        <p:nvSpPr>
          <p:cNvPr id="2002" name="Google Shape;2002;p33"/>
          <p:cNvSpPr txBox="1">
            <a:spLocks noGrp="1"/>
          </p:cNvSpPr>
          <p:nvPr>
            <p:ph type="subTitle" idx="6"/>
          </p:nvPr>
        </p:nvSpPr>
        <p:spPr>
          <a:xfrm>
            <a:off x="1584255" y="2648093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Tour</a:t>
            </a:r>
            <a:endParaRPr sz="1600" dirty="0"/>
          </a:p>
        </p:txBody>
      </p:sp>
      <p:sp>
        <p:nvSpPr>
          <p:cNvPr id="2004" name="Google Shape;2004;p33"/>
          <p:cNvSpPr txBox="1">
            <a:spLocks noGrp="1"/>
          </p:cNvSpPr>
          <p:nvPr>
            <p:ph type="subTitle" idx="8"/>
          </p:nvPr>
        </p:nvSpPr>
        <p:spPr>
          <a:xfrm>
            <a:off x="1588985" y="3887225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 </a:t>
            </a:r>
            <a:r>
              <a:rPr lang="en" dirty="0" err="1"/>
              <a:t>các</a:t>
            </a:r>
            <a:r>
              <a:rPr lang="en" dirty="0"/>
              <a:t> hotel</a:t>
            </a:r>
            <a:endParaRPr dirty="0"/>
          </a:p>
        </p:txBody>
      </p:sp>
      <p:sp>
        <p:nvSpPr>
          <p:cNvPr id="2005" name="Google Shape;2005;p33"/>
          <p:cNvSpPr txBox="1">
            <a:spLocks noGrp="1"/>
          </p:cNvSpPr>
          <p:nvPr>
            <p:ph type="subTitle" idx="9"/>
          </p:nvPr>
        </p:nvSpPr>
        <p:spPr>
          <a:xfrm>
            <a:off x="1664196" y="3601496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/>
              <a:t>Hotel</a:t>
            </a:r>
            <a:endParaRPr sz="1600" dirty="0"/>
          </a:p>
        </p:txBody>
      </p:sp>
      <p:sp>
        <p:nvSpPr>
          <p:cNvPr id="2007" name="Google Shape;2007;p33"/>
          <p:cNvSpPr txBox="1">
            <a:spLocks noGrp="1"/>
          </p:cNvSpPr>
          <p:nvPr>
            <p:ph type="subTitle" idx="14"/>
          </p:nvPr>
        </p:nvSpPr>
        <p:spPr>
          <a:xfrm>
            <a:off x="5714186" y="1437468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  </a:t>
            </a:r>
            <a:r>
              <a:rPr lang="en" dirty="0" err="1"/>
              <a:t>về</a:t>
            </a:r>
            <a:r>
              <a:rPr lang="en" dirty="0"/>
              <a:t> 1 tour du </a:t>
            </a:r>
            <a:r>
              <a:rPr lang="en" dirty="0" err="1"/>
              <a:t>lịch</a:t>
            </a:r>
            <a:endParaRPr dirty="0"/>
          </a:p>
        </p:txBody>
      </p:sp>
      <p:sp>
        <p:nvSpPr>
          <p:cNvPr id="2008" name="Google Shape;2008;p33"/>
          <p:cNvSpPr txBox="1">
            <a:spLocks noGrp="1"/>
          </p:cNvSpPr>
          <p:nvPr>
            <p:ph type="subTitle" idx="15"/>
          </p:nvPr>
        </p:nvSpPr>
        <p:spPr>
          <a:xfrm>
            <a:off x="5733200" y="1187763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/>
              <a:t>Detall</a:t>
            </a:r>
            <a:endParaRPr sz="1600" dirty="0"/>
          </a:p>
        </p:txBody>
      </p:sp>
      <p:sp>
        <p:nvSpPr>
          <p:cNvPr id="2010" name="Google Shape;2010;p33"/>
          <p:cNvSpPr txBox="1">
            <a:spLocks noGrp="1"/>
          </p:cNvSpPr>
          <p:nvPr>
            <p:ph type="subTitle" idx="17"/>
          </p:nvPr>
        </p:nvSpPr>
        <p:spPr>
          <a:xfrm>
            <a:off x="5743408" y="2277406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Tin </a:t>
            </a:r>
            <a:r>
              <a:rPr lang="en" dirty="0" err="1"/>
              <a:t>tức</a:t>
            </a:r>
            <a:r>
              <a:rPr lang="en" dirty="0"/>
              <a:t> du </a:t>
            </a:r>
            <a:r>
              <a:rPr lang="en" dirty="0" err="1"/>
              <a:t>lịch</a:t>
            </a:r>
            <a:endParaRPr dirty="0"/>
          </a:p>
        </p:txBody>
      </p:sp>
      <p:sp>
        <p:nvSpPr>
          <p:cNvPr id="2011" name="Google Shape;2011;p33"/>
          <p:cNvSpPr txBox="1">
            <a:spLocks noGrp="1"/>
          </p:cNvSpPr>
          <p:nvPr>
            <p:ph type="subTitle" idx="18"/>
          </p:nvPr>
        </p:nvSpPr>
        <p:spPr>
          <a:xfrm>
            <a:off x="5733200" y="1949435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/>
              <a:t>Blog</a:t>
            </a:r>
            <a:endParaRPr sz="1600" dirty="0"/>
          </a:p>
        </p:txBody>
      </p:sp>
      <p:sp>
        <p:nvSpPr>
          <p:cNvPr id="2013" name="Google Shape;2013;p33"/>
          <p:cNvSpPr txBox="1">
            <a:spLocks noGrp="1"/>
          </p:cNvSpPr>
          <p:nvPr>
            <p:ph type="subTitle" idx="20"/>
          </p:nvPr>
        </p:nvSpPr>
        <p:spPr>
          <a:xfrm>
            <a:off x="5770684" y="3130402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Các</a:t>
            </a:r>
            <a:r>
              <a:rPr lang="en" dirty="0"/>
              <a:t> </a:t>
            </a:r>
            <a:r>
              <a:rPr lang="en" dirty="0" err="1"/>
              <a:t>mẹo</a:t>
            </a:r>
            <a:r>
              <a:rPr lang="en" dirty="0"/>
              <a:t> du </a:t>
            </a:r>
            <a:r>
              <a:rPr lang="en" dirty="0" err="1"/>
              <a:t>lịch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bình</a:t>
            </a:r>
            <a:r>
              <a:rPr lang="en" dirty="0"/>
              <a:t> </a:t>
            </a:r>
            <a:r>
              <a:rPr lang="en" dirty="0" err="1"/>
              <a:t>luận</a:t>
            </a:r>
            <a:endParaRPr dirty="0"/>
          </a:p>
        </p:txBody>
      </p:sp>
      <p:sp>
        <p:nvSpPr>
          <p:cNvPr id="2014" name="Google Shape;2014;p33"/>
          <p:cNvSpPr txBox="1">
            <a:spLocks noGrp="1"/>
          </p:cNvSpPr>
          <p:nvPr>
            <p:ph type="subTitle" idx="21"/>
          </p:nvPr>
        </p:nvSpPr>
        <p:spPr>
          <a:xfrm>
            <a:off x="5760051" y="2741551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Phản</a:t>
            </a:r>
            <a:r>
              <a:rPr lang="en" sz="1600" dirty="0"/>
              <a:t> </a:t>
            </a:r>
            <a:r>
              <a:rPr lang="en" sz="1600" dirty="0" err="1"/>
              <a:t>hồi</a:t>
            </a:r>
            <a:endParaRPr sz="1600" dirty="0"/>
          </a:p>
        </p:txBody>
      </p:sp>
      <p:sp>
        <p:nvSpPr>
          <p:cNvPr id="28" name="Google Shape;1995;p33">
            <a:extLst>
              <a:ext uri="{FF2B5EF4-FFF2-40B4-BE49-F238E27FC236}">
                <a16:creationId xmlns:a16="http://schemas.microsoft.com/office/drawing/2014/main" id="{78729452-0D44-E14D-A312-DFD702823E0E}"/>
              </a:ext>
            </a:extLst>
          </p:cNvPr>
          <p:cNvSpPr txBox="1">
            <a:spLocks/>
          </p:cNvSpPr>
          <p:nvPr/>
        </p:nvSpPr>
        <p:spPr>
          <a:xfrm flipH="1">
            <a:off x="667250" y="4516739"/>
            <a:ext cx="891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Chango"/>
              <a:buNone/>
              <a:defRPr sz="2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3" name="Google Shape;1989;p33">
            <a:extLst>
              <a:ext uri="{FF2B5EF4-FFF2-40B4-BE49-F238E27FC236}">
                <a16:creationId xmlns:a16="http://schemas.microsoft.com/office/drawing/2014/main" id="{21058E62-57BD-6D4E-9271-99B2216F91F4}"/>
              </a:ext>
            </a:extLst>
          </p:cNvPr>
          <p:cNvSpPr/>
          <p:nvPr/>
        </p:nvSpPr>
        <p:spPr>
          <a:xfrm>
            <a:off x="810577" y="2027134"/>
            <a:ext cx="632982" cy="640921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95;p33">
            <a:extLst>
              <a:ext uri="{FF2B5EF4-FFF2-40B4-BE49-F238E27FC236}">
                <a16:creationId xmlns:a16="http://schemas.microsoft.com/office/drawing/2014/main" id="{90810C72-37E3-E148-9036-9D49616686A3}"/>
              </a:ext>
            </a:extLst>
          </p:cNvPr>
          <p:cNvSpPr txBox="1">
            <a:spLocks/>
          </p:cNvSpPr>
          <p:nvPr/>
        </p:nvSpPr>
        <p:spPr>
          <a:xfrm flipH="1">
            <a:off x="754840" y="2106982"/>
            <a:ext cx="744456" cy="49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Chango"/>
              <a:buNone/>
              <a:defRPr sz="2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40" name="Google Shape;1995;p33">
            <a:extLst>
              <a:ext uri="{FF2B5EF4-FFF2-40B4-BE49-F238E27FC236}">
                <a16:creationId xmlns:a16="http://schemas.microsoft.com/office/drawing/2014/main" id="{880FAEB8-9456-0D46-B00E-13BA162EC4CB}"/>
              </a:ext>
            </a:extLst>
          </p:cNvPr>
          <p:cNvSpPr txBox="1">
            <a:spLocks/>
          </p:cNvSpPr>
          <p:nvPr/>
        </p:nvSpPr>
        <p:spPr>
          <a:xfrm flipH="1">
            <a:off x="1141143" y="1685367"/>
            <a:ext cx="744456" cy="49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Chango"/>
              <a:buNone/>
              <a:defRPr sz="2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/>
          </a:p>
        </p:txBody>
      </p:sp>
      <p:sp>
        <p:nvSpPr>
          <p:cNvPr id="41" name="Google Shape;1995;p33">
            <a:extLst>
              <a:ext uri="{FF2B5EF4-FFF2-40B4-BE49-F238E27FC236}">
                <a16:creationId xmlns:a16="http://schemas.microsoft.com/office/drawing/2014/main" id="{76729D46-4661-3041-8CF0-D876F5E3EEAB}"/>
              </a:ext>
            </a:extLst>
          </p:cNvPr>
          <p:cNvSpPr txBox="1">
            <a:spLocks/>
          </p:cNvSpPr>
          <p:nvPr/>
        </p:nvSpPr>
        <p:spPr>
          <a:xfrm flipH="1">
            <a:off x="703850" y="3752524"/>
            <a:ext cx="810267" cy="49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Chango"/>
              <a:buNone/>
              <a:defRPr sz="2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2" name="Google Shape;1995;p33">
            <a:extLst>
              <a:ext uri="{FF2B5EF4-FFF2-40B4-BE49-F238E27FC236}">
                <a16:creationId xmlns:a16="http://schemas.microsoft.com/office/drawing/2014/main" id="{AC16F112-263B-BE4A-B833-CC2DAB5547C4}"/>
              </a:ext>
            </a:extLst>
          </p:cNvPr>
          <p:cNvSpPr txBox="1">
            <a:spLocks/>
          </p:cNvSpPr>
          <p:nvPr/>
        </p:nvSpPr>
        <p:spPr>
          <a:xfrm flipH="1">
            <a:off x="749936" y="2914515"/>
            <a:ext cx="744456" cy="49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Chango"/>
              <a:buNone/>
              <a:defRPr sz="2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43" name="Google Shape;1989;p33">
            <a:extLst>
              <a:ext uri="{FF2B5EF4-FFF2-40B4-BE49-F238E27FC236}">
                <a16:creationId xmlns:a16="http://schemas.microsoft.com/office/drawing/2014/main" id="{5C1A0857-1A6E-4B4C-83B8-1803FCCB6D40}"/>
              </a:ext>
            </a:extLst>
          </p:cNvPr>
          <p:cNvSpPr/>
          <p:nvPr/>
        </p:nvSpPr>
        <p:spPr>
          <a:xfrm>
            <a:off x="4934354" y="4488418"/>
            <a:ext cx="632982" cy="640921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989;p33">
            <a:extLst>
              <a:ext uri="{FF2B5EF4-FFF2-40B4-BE49-F238E27FC236}">
                <a16:creationId xmlns:a16="http://schemas.microsoft.com/office/drawing/2014/main" id="{3BA93AE6-A923-2C4D-BFEC-1DB1CD5A4883}"/>
              </a:ext>
            </a:extLst>
          </p:cNvPr>
          <p:cNvSpPr/>
          <p:nvPr/>
        </p:nvSpPr>
        <p:spPr>
          <a:xfrm>
            <a:off x="779315" y="3705235"/>
            <a:ext cx="659339" cy="640921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89;p33">
            <a:extLst>
              <a:ext uri="{FF2B5EF4-FFF2-40B4-BE49-F238E27FC236}">
                <a16:creationId xmlns:a16="http://schemas.microsoft.com/office/drawing/2014/main" id="{3FEAD0D7-8992-FE4C-929A-1892D7F403F3}"/>
              </a:ext>
            </a:extLst>
          </p:cNvPr>
          <p:cNvSpPr/>
          <p:nvPr/>
        </p:nvSpPr>
        <p:spPr>
          <a:xfrm>
            <a:off x="779316" y="4502579"/>
            <a:ext cx="632982" cy="640921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989;p33">
            <a:extLst>
              <a:ext uri="{FF2B5EF4-FFF2-40B4-BE49-F238E27FC236}">
                <a16:creationId xmlns:a16="http://schemas.microsoft.com/office/drawing/2014/main" id="{9FF704FC-8A52-8043-907A-DE55D6C29A53}"/>
              </a:ext>
            </a:extLst>
          </p:cNvPr>
          <p:cNvSpPr/>
          <p:nvPr/>
        </p:nvSpPr>
        <p:spPr>
          <a:xfrm>
            <a:off x="4926956" y="1324395"/>
            <a:ext cx="632982" cy="640921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989;p33">
            <a:extLst>
              <a:ext uri="{FF2B5EF4-FFF2-40B4-BE49-F238E27FC236}">
                <a16:creationId xmlns:a16="http://schemas.microsoft.com/office/drawing/2014/main" id="{AFEA46BA-9847-1E42-8CC3-797E7BE6F9AC}"/>
              </a:ext>
            </a:extLst>
          </p:cNvPr>
          <p:cNvSpPr/>
          <p:nvPr/>
        </p:nvSpPr>
        <p:spPr>
          <a:xfrm>
            <a:off x="4909835" y="2091715"/>
            <a:ext cx="632982" cy="640921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89;p33">
            <a:extLst>
              <a:ext uri="{FF2B5EF4-FFF2-40B4-BE49-F238E27FC236}">
                <a16:creationId xmlns:a16="http://schemas.microsoft.com/office/drawing/2014/main" id="{F6B5A3F6-A848-E546-BFA6-BF9F833CCA8F}"/>
              </a:ext>
            </a:extLst>
          </p:cNvPr>
          <p:cNvSpPr/>
          <p:nvPr/>
        </p:nvSpPr>
        <p:spPr>
          <a:xfrm>
            <a:off x="4926956" y="2896112"/>
            <a:ext cx="632982" cy="640921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989;p33">
            <a:extLst>
              <a:ext uri="{FF2B5EF4-FFF2-40B4-BE49-F238E27FC236}">
                <a16:creationId xmlns:a16="http://schemas.microsoft.com/office/drawing/2014/main" id="{5CDD0643-57A6-9149-B535-919BD71145FF}"/>
              </a:ext>
            </a:extLst>
          </p:cNvPr>
          <p:cNvSpPr/>
          <p:nvPr/>
        </p:nvSpPr>
        <p:spPr>
          <a:xfrm>
            <a:off x="4926956" y="3662445"/>
            <a:ext cx="632982" cy="640921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1989;p33">
            <a:extLst>
              <a:ext uri="{FF2B5EF4-FFF2-40B4-BE49-F238E27FC236}">
                <a16:creationId xmlns:a16="http://schemas.microsoft.com/office/drawing/2014/main" id="{810CDD18-2388-0B4E-A095-D9A3E3580DEF}"/>
              </a:ext>
            </a:extLst>
          </p:cNvPr>
          <p:cNvSpPr/>
          <p:nvPr/>
        </p:nvSpPr>
        <p:spPr>
          <a:xfrm>
            <a:off x="805673" y="2873420"/>
            <a:ext cx="632982" cy="640921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995;p33">
            <a:extLst>
              <a:ext uri="{FF2B5EF4-FFF2-40B4-BE49-F238E27FC236}">
                <a16:creationId xmlns:a16="http://schemas.microsoft.com/office/drawing/2014/main" id="{53B4C803-5B67-874F-994D-0B1805DC4E2B}"/>
              </a:ext>
            </a:extLst>
          </p:cNvPr>
          <p:cNvSpPr txBox="1">
            <a:spLocks/>
          </p:cNvSpPr>
          <p:nvPr/>
        </p:nvSpPr>
        <p:spPr>
          <a:xfrm flipH="1">
            <a:off x="4836297" y="2164385"/>
            <a:ext cx="744456" cy="49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Chango"/>
              <a:buNone/>
              <a:defRPr sz="2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61" name="Google Shape;1995;p33">
            <a:extLst>
              <a:ext uri="{FF2B5EF4-FFF2-40B4-BE49-F238E27FC236}">
                <a16:creationId xmlns:a16="http://schemas.microsoft.com/office/drawing/2014/main" id="{520C1DDE-502D-7F40-AFDC-58810F1A6AFA}"/>
              </a:ext>
            </a:extLst>
          </p:cNvPr>
          <p:cNvSpPr txBox="1">
            <a:spLocks/>
          </p:cNvSpPr>
          <p:nvPr/>
        </p:nvSpPr>
        <p:spPr>
          <a:xfrm flipH="1">
            <a:off x="4893553" y="1381691"/>
            <a:ext cx="744456" cy="49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Chango"/>
              <a:buNone/>
              <a:defRPr sz="2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62" name="Google Shape;1995;p33">
            <a:extLst>
              <a:ext uri="{FF2B5EF4-FFF2-40B4-BE49-F238E27FC236}">
                <a16:creationId xmlns:a16="http://schemas.microsoft.com/office/drawing/2014/main" id="{B5ADE1B6-E7F2-7D44-97C2-A84FD212A4A3}"/>
              </a:ext>
            </a:extLst>
          </p:cNvPr>
          <p:cNvSpPr txBox="1">
            <a:spLocks/>
          </p:cNvSpPr>
          <p:nvPr/>
        </p:nvSpPr>
        <p:spPr>
          <a:xfrm flipH="1">
            <a:off x="4893553" y="2956501"/>
            <a:ext cx="744456" cy="49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Chango"/>
              <a:buNone/>
              <a:defRPr sz="2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63" name="Google Shape;1995;p33">
            <a:extLst>
              <a:ext uri="{FF2B5EF4-FFF2-40B4-BE49-F238E27FC236}">
                <a16:creationId xmlns:a16="http://schemas.microsoft.com/office/drawing/2014/main" id="{2656806D-B925-2544-8D59-A8A89C44A418}"/>
              </a:ext>
            </a:extLst>
          </p:cNvPr>
          <p:cNvSpPr txBox="1">
            <a:spLocks/>
          </p:cNvSpPr>
          <p:nvPr/>
        </p:nvSpPr>
        <p:spPr>
          <a:xfrm flipH="1">
            <a:off x="4854098" y="3725006"/>
            <a:ext cx="744456" cy="49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Chango"/>
              <a:buNone/>
              <a:defRPr sz="2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64" name="Google Shape;1995;p33">
            <a:extLst>
              <a:ext uri="{FF2B5EF4-FFF2-40B4-BE49-F238E27FC236}">
                <a16:creationId xmlns:a16="http://schemas.microsoft.com/office/drawing/2014/main" id="{EBC5FAF9-5C66-7D48-A9F1-6EA8CEBFFF38}"/>
              </a:ext>
            </a:extLst>
          </p:cNvPr>
          <p:cNvSpPr txBox="1">
            <a:spLocks/>
          </p:cNvSpPr>
          <p:nvPr/>
        </p:nvSpPr>
        <p:spPr>
          <a:xfrm flipH="1">
            <a:off x="4878617" y="4578902"/>
            <a:ext cx="744456" cy="49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Chango"/>
              <a:buNone/>
              <a:defRPr sz="2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65" name="Google Shape;1997;p33">
            <a:extLst>
              <a:ext uri="{FF2B5EF4-FFF2-40B4-BE49-F238E27FC236}">
                <a16:creationId xmlns:a16="http://schemas.microsoft.com/office/drawing/2014/main" id="{397AAF20-D58D-4246-B7E4-94D4DEC00F97}"/>
              </a:ext>
            </a:extLst>
          </p:cNvPr>
          <p:cNvSpPr txBox="1">
            <a:spLocks/>
          </p:cNvSpPr>
          <p:nvPr/>
        </p:nvSpPr>
        <p:spPr>
          <a:xfrm>
            <a:off x="1522456" y="1145482"/>
            <a:ext cx="2539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5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600" dirty="0"/>
              <a:t>Home</a:t>
            </a:r>
          </a:p>
        </p:txBody>
      </p:sp>
      <p:sp>
        <p:nvSpPr>
          <p:cNvPr id="66" name="Google Shape;1997;p33">
            <a:extLst>
              <a:ext uri="{FF2B5EF4-FFF2-40B4-BE49-F238E27FC236}">
                <a16:creationId xmlns:a16="http://schemas.microsoft.com/office/drawing/2014/main" id="{D66A58FB-5F64-F246-9495-D172C8FC75C9}"/>
              </a:ext>
            </a:extLst>
          </p:cNvPr>
          <p:cNvSpPr txBox="1">
            <a:spLocks/>
          </p:cNvSpPr>
          <p:nvPr/>
        </p:nvSpPr>
        <p:spPr>
          <a:xfrm>
            <a:off x="1578162" y="4432325"/>
            <a:ext cx="2539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5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600" dirty="0"/>
              <a:t>Booking</a:t>
            </a:r>
          </a:p>
        </p:txBody>
      </p:sp>
      <p:sp>
        <p:nvSpPr>
          <p:cNvPr id="68" name="Google Shape;2004;p33">
            <a:extLst>
              <a:ext uri="{FF2B5EF4-FFF2-40B4-BE49-F238E27FC236}">
                <a16:creationId xmlns:a16="http://schemas.microsoft.com/office/drawing/2014/main" id="{B488893E-40F7-6341-9758-198B3C7C11D5}"/>
              </a:ext>
            </a:extLst>
          </p:cNvPr>
          <p:cNvSpPr txBox="1">
            <a:spLocks/>
          </p:cNvSpPr>
          <p:nvPr/>
        </p:nvSpPr>
        <p:spPr>
          <a:xfrm>
            <a:off x="1584904" y="4647275"/>
            <a:ext cx="25398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err="1"/>
              <a:t>Đặt</a:t>
            </a:r>
            <a:r>
              <a:rPr lang="en-US" dirty="0"/>
              <a:t> tour</a:t>
            </a:r>
          </a:p>
        </p:txBody>
      </p:sp>
      <p:sp>
        <p:nvSpPr>
          <p:cNvPr id="69" name="Google Shape;2011;p33">
            <a:extLst>
              <a:ext uri="{FF2B5EF4-FFF2-40B4-BE49-F238E27FC236}">
                <a16:creationId xmlns:a16="http://schemas.microsoft.com/office/drawing/2014/main" id="{D412867D-9550-E04A-8925-0944E63E0E96}"/>
              </a:ext>
            </a:extLst>
          </p:cNvPr>
          <p:cNvSpPr txBox="1">
            <a:spLocks/>
          </p:cNvSpPr>
          <p:nvPr/>
        </p:nvSpPr>
        <p:spPr>
          <a:xfrm>
            <a:off x="5770684" y="3629102"/>
            <a:ext cx="2539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5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vi-VN" sz="1600" dirty="0"/>
              <a:t>Liên hệ</a:t>
            </a:r>
          </a:p>
        </p:txBody>
      </p:sp>
      <p:sp>
        <p:nvSpPr>
          <p:cNvPr id="70" name="Google Shape;2010;p33">
            <a:extLst>
              <a:ext uri="{FF2B5EF4-FFF2-40B4-BE49-F238E27FC236}">
                <a16:creationId xmlns:a16="http://schemas.microsoft.com/office/drawing/2014/main" id="{C883D4A9-6622-9E47-822F-95CF037182CE}"/>
              </a:ext>
            </a:extLst>
          </p:cNvPr>
          <p:cNvSpPr txBox="1">
            <a:spLocks/>
          </p:cNvSpPr>
          <p:nvPr/>
        </p:nvSpPr>
        <p:spPr>
          <a:xfrm>
            <a:off x="5760051" y="3901652"/>
            <a:ext cx="25398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email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71" name="Google Shape;2011;p33">
            <a:extLst>
              <a:ext uri="{FF2B5EF4-FFF2-40B4-BE49-F238E27FC236}">
                <a16:creationId xmlns:a16="http://schemas.microsoft.com/office/drawing/2014/main" id="{146C139B-8361-3F48-9068-1F342AAC2658}"/>
              </a:ext>
            </a:extLst>
          </p:cNvPr>
          <p:cNvSpPr txBox="1">
            <a:spLocks/>
          </p:cNvSpPr>
          <p:nvPr/>
        </p:nvSpPr>
        <p:spPr>
          <a:xfrm>
            <a:off x="5757548" y="4457952"/>
            <a:ext cx="2539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5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vi-VN" sz="1600" dirty="0"/>
              <a:t>Địa điểm nổi bật</a:t>
            </a:r>
          </a:p>
        </p:txBody>
      </p:sp>
      <p:sp>
        <p:nvSpPr>
          <p:cNvPr id="72" name="Google Shape;1996;p33">
            <a:extLst>
              <a:ext uri="{FF2B5EF4-FFF2-40B4-BE49-F238E27FC236}">
                <a16:creationId xmlns:a16="http://schemas.microsoft.com/office/drawing/2014/main" id="{4CCE363F-31AE-A441-8D8D-1AA122D528BD}"/>
              </a:ext>
            </a:extLst>
          </p:cNvPr>
          <p:cNvSpPr txBox="1">
            <a:spLocks/>
          </p:cNvSpPr>
          <p:nvPr/>
        </p:nvSpPr>
        <p:spPr>
          <a:xfrm>
            <a:off x="1512248" y="1404594"/>
            <a:ext cx="25398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200" dirty="0" err="1"/>
              <a:t>Tổng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trang</a:t>
            </a:r>
            <a:r>
              <a:rPr lang="en-US" sz="1200" dirty="0"/>
              <a:t> web ,</a:t>
            </a:r>
            <a:r>
              <a:rPr lang="en-US" sz="1200" dirty="0" err="1"/>
              <a:t>tìm</a:t>
            </a:r>
            <a:r>
              <a:rPr lang="en-US" sz="1200" dirty="0"/>
              <a:t> </a:t>
            </a:r>
            <a:r>
              <a:rPr lang="en-US" sz="1200" dirty="0" err="1"/>
              <a:t>kiếm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35"/>
          <p:cNvSpPr txBox="1">
            <a:spLocks noGrp="1"/>
          </p:cNvSpPr>
          <p:nvPr>
            <p:ph type="title"/>
          </p:nvPr>
        </p:nvSpPr>
        <p:spPr>
          <a:xfrm>
            <a:off x="4367076" y="294485"/>
            <a:ext cx="3952499" cy="2015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b="1" dirty="0" err="1"/>
              <a:t>Ý</a:t>
            </a:r>
            <a:r>
              <a:rPr lang="en" sz="2800" b="1" dirty="0"/>
              <a:t> </a:t>
            </a:r>
            <a:r>
              <a:rPr lang="en" sz="2800" b="1" dirty="0" err="1"/>
              <a:t>tưởng</a:t>
            </a:r>
            <a:r>
              <a:rPr lang="en" sz="2800" b="1" dirty="0"/>
              <a:t> </a:t>
            </a:r>
            <a:r>
              <a:rPr lang="en" sz="2800" b="1" dirty="0" err="1"/>
              <a:t>xây</a:t>
            </a:r>
            <a:r>
              <a:rPr lang="en" sz="2800" b="1" dirty="0"/>
              <a:t> </a:t>
            </a:r>
            <a:r>
              <a:rPr lang="en" sz="2800" b="1" dirty="0" err="1"/>
              <a:t>dựng</a:t>
            </a:r>
            <a:r>
              <a:rPr lang="en" sz="2800" b="1" dirty="0"/>
              <a:t> website?</a:t>
            </a:r>
            <a:endParaRPr sz="2800" dirty="0"/>
          </a:p>
        </p:txBody>
      </p:sp>
      <p:sp>
        <p:nvSpPr>
          <p:cNvPr id="2028" name="Google Shape;2028;p35"/>
          <p:cNvSpPr txBox="1">
            <a:spLocks noGrp="1"/>
          </p:cNvSpPr>
          <p:nvPr>
            <p:ph type="subTitle" idx="1"/>
          </p:nvPr>
        </p:nvSpPr>
        <p:spPr>
          <a:xfrm>
            <a:off x="4044488" y="1186997"/>
            <a:ext cx="5382776" cy="3328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Tên: TRAVLE THE WORLD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Đối tượng: Khách du lịch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Mục đích: Tạo website cho khách du lịch có thể dễ dàng đặt tour nghỉ dưỡng khắp nơi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trên thế giới</a:t>
            </a:r>
            <a:endParaRPr dirty="0"/>
          </a:p>
        </p:txBody>
      </p:sp>
      <p:sp>
        <p:nvSpPr>
          <p:cNvPr id="2029" name="Google Shape;2029;p35"/>
          <p:cNvSpPr/>
          <p:nvPr/>
        </p:nvSpPr>
        <p:spPr>
          <a:xfrm>
            <a:off x="1047250" y="1082415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0" name="Google Shape;2030;p35"/>
          <p:cNvPicPr preferRelativeResize="0"/>
          <p:nvPr/>
        </p:nvPicPr>
        <p:blipFill rotWithShape="1">
          <a:blip r:embed="rId3">
            <a:alphaModFix/>
          </a:blip>
          <a:srcRect r="9730" b="1361"/>
          <a:stretch/>
        </p:blipFill>
        <p:spPr>
          <a:xfrm flipH="1">
            <a:off x="824425" y="975600"/>
            <a:ext cx="3189000" cy="31923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031" name="Google Shape;2031;p35"/>
          <p:cNvGrpSpPr/>
          <p:nvPr/>
        </p:nvGrpSpPr>
        <p:grpSpPr>
          <a:xfrm>
            <a:off x="1769201" y="3625255"/>
            <a:ext cx="2312712" cy="596899"/>
            <a:chOff x="6334200" y="978578"/>
            <a:chExt cx="1544073" cy="398517"/>
          </a:xfrm>
        </p:grpSpPr>
        <p:sp>
          <p:nvSpPr>
            <p:cNvPr id="2032" name="Google Shape;2032;p35"/>
            <p:cNvSpPr/>
            <p:nvPr/>
          </p:nvSpPr>
          <p:spPr>
            <a:xfrm>
              <a:off x="6342625" y="978578"/>
              <a:ext cx="1535648" cy="398517"/>
            </a:xfrm>
            <a:custGeom>
              <a:avLst/>
              <a:gdLst/>
              <a:ahLst/>
              <a:cxnLst/>
              <a:rect l="l" t="t" r="r" b="b"/>
              <a:pathLst>
                <a:path w="31986" h="8545" extrusionOk="0">
                  <a:moveTo>
                    <a:pt x="7475" y="0"/>
                  </a:moveTo>
                  <a:cubicBezTo>
                    <a:pt x="7324" y="0"/>
                    <a:pt x="7173" y="4"/>
                    <a:pt x="7022" y="12"/>
                  </a:cubicBezTo>
                  <a:cubicBezTo>
                    <a:pt x="6983" y="11"/>
                    <a:pt x="6943" y="11"/>
                    <a:pt x="6903" y="11"/>
                  </a:cubicBezTo>
                  <a:cubicBezTo>
                    <a:pt x="6148" y="11"/>
                    <a:pt x="5412" y="179"/>
                    <a:pt x="4735" y="522"/>
                  </a:cubicBezTo>
                  <a:cubicBezTo>
                    <a:pt x="4123" y="763"/>
                    <a:pt x="3595" y="1179"/>
                    <a:pt x="3197" y="1707"/>
                  </a:cubicBezTo>
                  <a:cubicBezTo>
                    <a:pt x="2799" y="2078"/>
                    <a:pt x="2521" y="2550"/>
                    <a:pt x="2400" y="3078"/>
                  </a:cubicBezTo>
                  <a:cubicBezTo>
                    <a:pt x="2252" y="3560"/>
                    <a:pt x="2187" y="4069"/>
                    <a:pt x="2215" y="4579"/>
                  </a:cubicBezTo>
                  <a:cubicBezTo>
                    <a:pt x="2206" y="5431"/>
                    <a:pt x="2308" y="6228"/>
                    <a:pt x="2697" y="6996"/>
                  </a:cubicBezTo>
                  <a:cubicBezTo>
                    <a:pt x="2821" y="7238"/>
                    <a:pt x="2952" y="7518"/>
                    <a:pt x="3184" y="7679"/>
                  </a:cubicBezTo>
                  <a:lnTo>
                    <a:pt x="3184" y="7679"/>
                  </a:lnTo>
                  <a:cubicBezTo>
                    <a:pt x="3067" y="7632"/>
                    <a:pt x="2929" y="7611"/>
                    <a:pt x="2784" y="7611"/>
                  </a:cubicBezTo>
                  <a:cubicBezTo>
                    <a:pt x="2334" y="7611"/>
                    <a:pt x="1815" y="7817"/>
                    <a:pt x="1632" y="8126"/>
                  </a:cubicBezTo>
                  <a:cubicBezTo>
                    <a:pt x="1524" y="8113"/>
                    <a:pt x="1416" y="8107"/>
                    <a:pt x="1309" y="8107"/>
                  </a:cubicBezTo>
                  <a:cubicBezTo>
                    <a:pt x="886" y="8107"/>
                    <a:pt x="471" y="8201"/>
                    <a:pt x="57" y="8312"/>
                  </a:cubicBezTo>
                  <a:cubicBezTo>
                    <a:pt x="0" y="8327"/>
                    <a:pt x="138" y="8336"/>
                    <a:pt x="369" y="8336"/>
                  </a:cubicBezTo>
                  <a:cubicBezTo>
                    <a:pt x="817" y="8336"/>
                    <a:pt x="1615" y="8305"/>
                    <a:pt x="2030" y="8237"/>
                  </a:cubicBezTo>
                  <a:cubicBezTo>
                    <a:pt x="2108" y="8226"/>
                    <a:pt x="2198" y="8222"/>
                    <a:pt x="2296" y="8222"/>
                  </a:cubicBezTo>
                  <a:cubicBezTo>
                    <a:pt x="2606" y="8222"/>
                    <a:pt x="2992" y="8269"/>
                    <a:pt x="3280" y="8312"/>
                  </a:cubicBezTo>
                  <a:lnTo>
                    <a:pt x="31892" y="8312"/>
                  </a:lnTo>
                  <a:cubicBezTo>
                    <a:pt x="31892" y="8452"/>
                    <a:pt x="31926" y="8544"/>
                    <a:pt x="31953" y="8544"/>
                  </a:cubicBezTo>
                  <a:cubicBezTo>
                    <a:pt x="31968" y="8544"/>
                    <a:pt x="31982" y="8513"/>
                    <a:pt x="31985" y="8441"/>
                  </a:cubicBezTo>
                  <a:cubicBezTo>
                    <a:pt x="31985" y="8173"/>
                    <a:pt x="31948" y="7765"/>
                    <a:pt x="31800" y="7534"/>
                  </a:cubicBezTo>
                  <a:cubicBezTo>
                    <a:pt x="31726" y="7395"/>
                    <a:pt x="31596" y="7293"/>
                    <a:pt x="31448" y="7246"/>
                  </a:cubicBezTo>
                  <a:cubicBezTo>
                    <a:pt x="31441" y="7246"/>
                    <a:pt x="31433" y="7246"/>
                    <a:pt x="31426" y="7246"/>
                  </a:cubicBezTo>
                  <a:cubicBezTo>
                    <a:pt x="31398" y="7246"/>
                    <a:pt x="31366" y="7249"/>
                    <a:pt x="31333" y="7256"/>
                  </a:cubicBezTo>
                  <a:lnTo>
                    <a:pt x="31333" y="7256"/>
                  </a:lnTo>
                  <a:cubicBezTo>
                    <a:pt x="31542" y="7000"/>
                    <a:pt x="31648" y="6531"/>
                    <a:pt x="31578" y="6292"/>
                  </a:cubicBezTo>
                  <a:cubicBezTo>
                    <a:pt x="31466" y="5903"/>
                    <a:pt x="31207" y="5598"/>
                    <a:pt x="30938" y="5301"/>
                  </a:cubicBezTo>
                  <a:cubicBezTo>
                    <a:pt x="30525" y="4830"/>
                    <a:pt x="29929" y="4563"/>
                    <a:pt x="29312" y="4563"/>
                  </a:cubicBezTo>
                  <a:cubicBezTo>
                    <a:pt x="29141" y="4563"/>
                    <a:pt x="28969" y="4583"/>
                    <a:pt x="28799" y="4625"/>
                  </a:cubicBezTo>
                  <a:cubicBezTo>
                    <a:pt x="27937" y="4810"/>
                    <a:pt x="27141" y="5422"/>
                    <a:pt x="26539" y="6033"/>
                  </a:cubicBezTo>
                  <a:cubicBezTo>
                    <a:pt x="26502" y="6068"/>
                    <a:pt x="26467" y="6104"/>
                    <a:pt x="26433" y="6140"/>
                  </a:cubicBezTo>
                  <a:lnTo>
                    <a:pt x="26433" y="6140"/>
                  </a:lnTo>
                  <a:cubicBezTo>
                    <a:pt x="26521" y="5936"/>
                    <a:pt x="26589" y="5724"/>
                    <a:pt x="26631" y="5505"/>
                  </a:cubicBezTo>
                  <a:cubicBezTo>
                    <a:pt x="26761" y="4912"/>
                    <a:pt x="26733" y="4292"/>
                    <a:pt x="26539" y="3717"/>
                  </a:cubicBezTo>
                  <a:cubicBezTo>
                    <a:pt x="26122" y="2430"/>
                    <a:pt x="25075" y="1226"/>
                    <a:pt x="23769" y="800"/>
                  </a:cubicBezTo>
                  <a:cubicBezTo>
                    <a:pt x="23473" y="679"/>
                    <a:pt x="23158" y="587"/>
                    <a:pt x="22843" y="513"/>
                  </a:cubicBezTo>
                  <a:cubicBezTo>
                    <a:pt x="22597" y="480"/>
                    <a:pt x="22350" y="464"/>
                    <a:pt x="22102" y="464"/>
                  </a:cubicBezTo>
                  <a:cubicBezTo>
                    <a:pt x="21854" y="464"/>
                    <a:pt x="21606" y="480"/>
                    <a:pt x="21361" y="513"/>
                  </a:cubicBezTo>
                  <a:cubicBezTo>
                    <a:pt x="20203" y="651"/>
                    <a:pt x="19129" y="1207"/>
                    <a:pt x="18351" y="2087"/>
                  </a:cubicBezTo>
                  <a:cubicBezTo>
                    <a:pt x="17554" y="2995"/>
                    <a:pt x="17072" y="4134"/>
                    <a:pt x="16980" y="5338"/>
                  </a:cubicBezTo>
                  <a:cubicBezTo>
                    <a:pt x="16925" y="5922"/>
                    <a:pt x="16906" y="6730"/>
                    <a:pt x="17144" y="7303"/>
                  </a:cubicBezTo>
                  <a:lnTo>
                    <a:pt x="17144" y="7303"/>
                  </a:lnTo>
                  <a:cubicBezTo>
                    <a:pt x="16905" y="6754"/>
                    <a:pt x="16360" y="6274"/>
                    <a:pt x="15743" y="6274"/>
                  </a:cubicBezTo>
                  <a:cubicBezTo>
                    <a:pt x="15696" y="6274"/>
                    <a:pt x="15648" y="6277"/>
                    <a:pt x="15600" y="6283"/>
                  </a:cubicBezTo>
                  <a:cubicBezTo>
                    <a:pt x="15266" y="6329"/>
                    <a:pt x="14960" y="6793"/>
                    <a:pt x="15044" y="7145"/>
                  </a:cubicBezTo>
                  <a:cubicBezTo>
                    <a:pt x="14952" y="6999"/>
                    <a:pt x="14639" y="6986"/>
                    <a:pt x="14434" y="6986"/>
                  </a:cubicBezTo>
                  <a:cubicBezTo>
                    <a:pt x="14390" y="6986"/>
                    <a:pt x="14352" y="6987"/>
                    <a:pt x="14321" y="6987"/>
                  </a:cubicBezTo>
                  <a:cubicBezTo>
                    <a:pt x="13951" y="7006"/>
                    <a:pt x="13691" y="7163"/>
                    <a:pt x="13367" y="7320"/>
                  </a:cubicBezTo>
                  <a:cubicBezTo>
                    <a:pt x="13608" y="6959"/>
                    <a:pt x="14738" y="6320"/>
                    <a:pt x="14071" y="5774"/>
                  </a:cubicBezTo>
                  <a:cubicBezTo>
                    <a:pt x="13940" y="5666"/>
                    <a:pt x="13794" y="5621"/>
                    <a:pt x="13644" y="5621"/>
                  </a:cubicBezTo>
                  <a:cubicBezTo>
                    <a:pt x="13390" y="5621"/>
                    <a:pt x="13125" y="5752"/>
                    <a:pt x="12903" y="5935"/>
                  </a:cubicBezTo>
                  <a:lnTo>
                    <a:pt x="12903" y="5935"/>
                  </a:lnTo>
                  <a:cubicBezTo>
                    <a:pt x="13136" y="5521"/>
                    <a:pt x="13246" y="5044"/>
                    <a:pt x="13210" y="4560"/>
                  </a:cubicBezTo>
                  <a:cubicBezTo>
                    <a:pt x="13164" y="3504"/>
                    <a:pt x="12404" y="2485"/>
                    <a:pt x="11737" y="1717"/>
                  </a:cubicBezTo>
                  <a:cubicBezTo>
                    <a:pt x="10628" y="464"/>
                    <a:pt x="9071" y="0"/>
                    <a:pt x="747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6334200" y="1287300"/>
              <a:ext cx="1541821" cy="85724"/>
            </a:xfrm>
            <a:custGeom>
              <a:avLst/>
              <a:gdLst/>
              <a:ahLst/>
              <a:cxnLst/>
              <a:rect l="l" t="t" r="r" b="b"/>
              <a:pathLst>
                <a:path w="31818" h="1786" extrusionOk="0">
                  <a:moveTo>
                    <a:pt x="11198" y="0"/>
                  </a:moveTo>
                  <a:cubicBezTo>
                    <a:pt x="11053" y="0"/>
                    <a:pt x="10909" y="3"/>
                    <a:pt x="10764" y="9"/>
                  </a:cubicBezTo>
                  <a:cubicBezTo>
                    <a:pt x="9828" y="46"/>
                    <a:pt x="8911" y="185"/>
                    <a:pt x="8013" y="416"/>
                  </a:cubicBezTo>
                  <a:cubicBezTo>
                    <a:pt x="7087" y="648"/>
                    <a:pt x="6142" y="722"/>
                    <a:pt x="5206" y="843"/>
                  </a:cubicBezTo>
                  <a:cubicBezTo>
                    <a:pt x="4808" y="889"/>
                    <a:pt x="4410" y="972"/>
                    <a:pt x="4021" y="1046"/>
                  </a:cubicBezTo>
                  <a:cubicBezTo>
                    <a:pt x="3780" y="1093"/>
                    <a:pt x="3548" y="1157"/>
                    <a:pt x="3326" y="1241"/>
                  </a:cubicBezTo>
                  <a:cubicBezTo>
                    <a:pt x="3104" y="1306"/>
                    <a:pt x="2900" y="1324"/>
                    <a:pt x="2687" y="1417"/>
                  </a:cubicBezTo>
                  <a:cubicBezTo>
                    <a:pt x="2465" y="1491"/>
                    <a:pt x="2233" y="1546"/>
                    <a:pt x="1992" y="1584"/>
                  </a:cubicBezTo>
                  <a:cubicBezTo>
                    <a:pt x="1751" y="1630"/>
                    <a:pt x="1511" y="1648"/>
                    <a:pt x="1261" y="1648"/>
                  </a:cubicBezTo>
                  <a:cubicBezTo>
                    <a:pt x="1103" y="1648"/>
                    <a:pt x="973" y="1695"/>
                    <a:pt x="807" y="1704"/>
                  </a:cubicBezTo>
                  <a:cubicBezTo>
                    <a:pt x="733" y="1713"/>
                    <a:pt x="650" y="1741"/>
                    <a:pt x="576" y="1769"/>
                  </a:cubicBezTo>
                  <a:lnTo>
                    <a:pt x="576" y="1769"/>
                  </a:lnTo>
                  <a:lnTo>
                    <a:pt x="31818" y="1760"/>
                  </a:lnTo>
                  <a:cubicBezTo>
                    <a:pt x="31790" y="1658"/>
                    <a:pt x="31651" y="1584"/>
                    <a:pt x="31568" y="1546"/>
                  </a:cubicBezTo>
                  <a:cubicBezTo>
                    <a:pt x="31512" y="1519"/>
                    <a:pt x="31475" y="1482"/>
                    <a:pt x="31419" y="1454"/>
                  </a:cubicBezTo>
                  <a:cubicBezTo>
                    <a:pt x="31364" y="1426"/>
                    <a:pt x="31299" y="1398"/>
                    <a:pt x="31234" y="1380"/>
                  </a:cubicBezTo>
                  <a:cubicBezTo>
                    <a:pt x="31067" y="1306"/>
                    <a:pt x="30929" y="1157"/>
                    <a:pt x="30780" y="1074"/>
                  </a:cubicBezTo>
                  <a:cubicBezTo>
                    <a:pt x="30623" y="991"/>
                    <a:pt x="30475" y="907"/>
                    <a:pt x="30326" y="824"/>
                  </a:cubicBezTo>
                  <a:cubicBezTo>
                    <a:pt x="29836" y="583"/>
                    <a:pt x="29243" y="546"/>
                    <a:pt x="28715" y="416"/>
                  </a:cubicBezTo>
                  <a:cubicBezTo>
                    <a:pt x="28011" y="240"/>
                    <a:pt x="27279" y="240"/>
                    <a:pt x="26557" y="194"/>
                  </a:cubicBezTo>
                  <a:cubicBezTo>
                    <a:pt x="26264" y="176"/>
                    <a:pt x="25972" y="171"/>
                    <a:pt x="25680" y="171"/>
                  </a:cubicBezTo>
                  <a:cubicBezTo>
                    <a:pt x="25213" y="171"/>
                    <a:pt x="24745" y="185"/>
                    <a:pt x="24278" y="185"/>
                  </a:cubicBezTo>
                  <a:cubicBezTo>
                    <a:pt x="24224" y="184"/>
                    <a:pt x="24169" y="184"/>
                    <a:pt x="24115" y="184"/>
                  </a:cubicBezTo>
                  <a:cubicBezTo>
                    <a:pt x="23354" y="184"/>
                    <a:pt x="22593" y="240"/>
                    <a:pt x="21833" y="240"/>
                  </a:cubicBezTo>
                  <a:cubicBezTo>
                    <a:pt x="21129" y="240"/>
                    <a:pt x="20406" y="315"/>
                    <a:pt x="19702" y="370"/>
                  </a:cubicBezTo>
                  <a:cubicBezTo>
                    <a:pt x="19137" y="426"/>
                    <a:pt x="18535" y="416"/>
                    <a:pt x="17998" y="592"/>
                  </a:cubicBezTo>
                  <a:cubicBezTo>
                    <a:pt x="17757" y="676"/>
                    <a:pt x="17470" y="694"/>
                    <a:pt x="17248" y="815"/>
                  </a:cubicBezTo>
                  <a:cubicBezTo>
                    <a:pt x="17155" y="870"/>
                    <a:pt x="17053" y="917"/>
                    <a:pt x="16961" y="954"/>
                  </a:cubicBezTo>
                  <a:cubicBezTo>
                    <a:pt x="16860" y="990"/>
                    <a:pt x="16760" y="1003"/>
                    <a:pt x="16663" y="1003"/>
                  </a:cubicBezTo>
                  <a:cubicBezTo>
                    <a:pt x="16635" y="1003"/>
                    <a:pt x="16608" y="1002"/>
                    <a:pt x="16581" y="1000"/>
                  </a:cubicBezTo>
                  <a:lnTo>
                    <a:pt x="16164" y="1000"/>
                  </a:lnTo>
                  <a:cubicBezTo>
                    <a:pt x="15979" y="1000"/>
                    <a:pt x="15849" y="1065"/>
                    <a:pt x="15673" y="1065"/>
                  </a:cubicBezTo>
                  <a:cubicBezTo>
                    <a:pt x="15494" y="1065"/>
                    <a:pt x="15307" y="1073"/>
                    <a:pt x="15122" y="1073"/>
                  </a:cubicBezTo>
                  <a:cubicBezTo>
                    <a:pt x="15030" y="1073"/>
                    <a:pt x="14938" y="1071"/>
                    <a:pt x="14849" y="1065"/>
                  </a:cubicBezTo>
                  <a:cubicBezTo>
                    <a:pt x="14710" y="1046"/>
                    <a:pt x="14580" y="1000"/>
                    <a:pt x="14432" y="1000"/>
                  </a:cubicBezTo>
                  <a:cubicBezTo>
                    <a:pt x="14395" y="997"/>
                    <a:pt x="14357" y="996"/>
                    <a:pt x="14318" y="996"/>
                  </a:cubicBezTo>
                  <a:cubicBezTo>
                    <a:pt x="14242" y="996"/>
                    <a:pt x="14163" y="1000"/>
                    <a:pt x="14089" y="1000"/>
                  </a:cubicBezTo>
                  <a:cubicBezTo>
                    <a:pt x="13858" y="1000"/>
                    <a:pt x="13654" y="935"/>
                    <a:pt x="13422" y="935"/>
                  </a:cubicBezTo>
                  <a:cubicBezTo>
                    <a:pt x="13377" y="935"/>
                    <a:pt x="13326" y="942"/>
                    <a:pt x="13278" y="942"/>
                  </a:cubicBezTo>
                  <a:cubicBezTo>
                    <a:pt x="13218" y="942"/>
                    <a:pt x="13162" y="931"/>
                    <a:pt x="13126" y="880"/>
                  </a:cubicBezTo>
                  <a:cubicBezTo>
                    <a:pt x="13163" y="833"/>
                    <a:pt x="13219" y="843"/>
                    <a:pt x="13265" y="805"/>
                  </a:cubicBezTo>
                  <a:cubicBezTo>
                    <a:pt x="13302" y="768"/>
                    <a:pt x="13339" y="731"/>
                    <a:pt x="13376" y="694"/>
                  </a:cubicBezTo>
                  <a:cubicBezTo>
                    <a:pt x="13432" y="639"/>
                    <a:pt x="13543" y="537"/>
                    <a:pt x="13552" y="463"/>
                  </a:cubicBezTo>
                  <a:cubicBezTo>
                    <a:pt x="13608" y="55"/>
                    <a:pt x="13061" y="166"/>
                    <a:pt x="12820" y="129"/>
                  </a:cubicBezTo>
                  <a:cubicBezTo>
                    <a:pt x="12279" y="42"/>
                    <a:pt x="11739" y="0"/>
                    <a:pt x="11198" y="0"/>
                  </a:cubicBezTo>
                  <a:close/>
                  <a:moveTo>
                    <a:pt x="576" y="1769"/>
                  </a:moveTo>
                  <a:lnTo>
                    <a:pt x="1" y="1769"/>
                  </a:lnTo>
                  <a:cubicBezTo>
                    <a:pt x="87" y="1769"/>
                    <a:pt x="248" y="1785"/>
                    <a:pt x="389" y="1785"/>
                  </a:cubicBezTo>
                  <a:cubicBezTo>
                    <a:pt x="460" y="1785"/>
                    <a:pt x="526" y="1781"/>
                    <a:pt x="575" y="1769"/>
                  </a:cubicBezTo>
                  <a:cubicBezTo>
                    <a:pt x="575" y="1769"/>
                    <a:pt x="575" y="1769"/>
                    <a:pt x="576" y="176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7155134" y="1000145"/>
              <a:ext cx="461184" cy="310289"/>
            </a:xfrm>
            <a:custGeom>
              <a:avLst/>
              <a:gdLst/>
              <a:ahLst/>
              <a:cxnLst/>
              <a:rect l="l" t="t" r="r" b="b"/>
              <a:pathLst>
                <a:path w="9606" h="6463" extrusionOk="0">
                  <a:moveTo>
                    <a:pt x="5161" y="1"/>
                  </a:moveTo>
                  <a:cubicBezTo>
                    <a:pt x="4615" y="1"/>
                    <a:pt x="4054" y="136"/>
                    <a:pt x="3538" y="284"/>
                  </a:cubicBezTo>
                  <a:cubicBezTo>
                    <a:pt x="3233" y="377"/>
                    <a:pt x="2936" y="516"/>
                    <a:pt x="2686" y="710"/>
                  </a:cubicBezTo>
                  <a:cubicBezTo>
                    <a:pt x="2492" y="840"/>
                    <a:pt x="2307" y="979"/>
                    <a:pt x="2121" y="1127"/>
                  </a:cubicBezTo>
                  <a:cubicBezTo>
                    <a:pt x="1686" y="1479"/>
                    <a:pt x="1251" y="1859"/>
                    <a:pt x="954" y="2350"/>
                  </a:cubicBezTo>
                  <a:cubicBezTo>
                    <a:pt x="723" y="2767"/>
                    <a:pt x="389" y="3165"/>
                    <a:pt x="259" y="3628"/>
                  </a:cubicBezTo>
                  <a:cubicBezTo>
                    <a:pt x="195" y="3887"/>
                    <a:pt x="102" y="4156"/>
                    <a:pt x="56" y="4415"/>
                  </a:cubicBezTo>
                  <a:cubicBezTo>
                    <a:pt x="9" y="4684"/>
                    <a:pt x="0" y="4962"/>
                    <a:pt x="37" y="5230"/>
                  </a:cubicBezTo>
                  <a:cubicBezTo>
                    <a:pt x="46" y="5406"/>
                    <a:pt x="56" y="5582"/>
                    <a:pt x="46" y="5768"/>
                  </a:cubicBezTo>
                  <a:cubicBezTo>
                    <a:pt x="39" y="5957"/>
                    <a:pt x="62" y="6145"/>
                    <a:pt x="101" y="6334"/>
                  </a:cubicBezTo>
                  <a:lnTo>
                    <a:pt x="101" y="6334"/>
                  </a:lnTo>
                  <a:cubicBezTo>
                    <a:pt x="77" y="6142"/>
                    <a:pt x="174" y="6103"/>
                    <a:pt x="213" y="6064"/>
                  </a:cubicBezTo>
                  <a:cubicBezTo>
                    <a:pt x="269" y="6008"/>
                    <a:pt x="306" y="5953"/>
                    <a:pt x="352" y="5879"/>
                  </a:cubicBezTo>
                  <a:cubicBezTo>
                    <a:pt x="426" y="5749"/>
                    <a:pt x="491" y="5601"/>
                    <a:pt x="537" y="5443"/>
                  </a:cubicBezTo>
                  <a:cubicBezTo>
                    <a:pt x="769" y="4841"/>
                    <a:pt x="1408" y="4610"/>
                    <a:pt x="1992" y="4517"/>
                  </a:cubicBezTo>
                  <a:cubicBezTo>
                    <a:pt x="2199" y="4477"/>
                    <a:pt x="2407" y="4454"/>
                    <a:pt x="2614" y="4454"/>
                  </a:cubicBezTo>
                  <a:cubicBezTo>
                    <a:pt x="2740" y="4454"/>
                    <a:pt x="2866" y="4463"/>
                    <a:pt x="2992" y="4480"/>
                  </a:cubicBezTo>
                  <a:cubicBezTo>
                    <a:pt x="3242" y="4517"/>
                    <a:pt x="3492" y="4554"/>
                    <a:pt x="3733" y="4591"/>
                  </a:cubicBezTo>
                  <a:cubicBezTo>
                    <a:pt x="4298" y="4665"/>
                    <a:pt x="4882" y="4665"/>
                    <a:pt x="5437" y="4786"/>
                  </a:cubicBezTo>
                  <a:cubicBezTo>
                    <a:pt x="5780" y="4869"/>
                    <a:pt x="6104" y="5008"/>
                    <a:pt x="6401" y="5193"/>
                  </a:cubicBezTo>
                  <a:cubicBezTo>
                    <a:pt x="6660" y="5360"/>
                    <a:pt x="6938" y="5490"/>
                    <a:pt x="7225" y="5592"/>
                  </a:cubicBezTo>
                  <a:cubicBezTo>
                    <a:pt x="7545" y="5689"/>
                    <a:pt x="7883" y="5737"/>
                    <a:pt x="8220" y="5737"/>
                  </a:cubicBezTo>
                  <a:cubicBezTo>
                    <a:pt x="8361" y="5737"/>
                    <a:pt x="8502" y="5728"/>
                    <a:pt x="8642" y="5712"/>
                  </a:cubicBezTo>
                  <a:cubicBezTo>
                    <a:pt x="8929" y="5684"/>
                    <a:pt x="9179" y="5527"/>
                    <a:pt x="9328" y="5286"/>
                  </a:cubicBezTo>
                  <a:cubicBezTo>
                    <a:pt x="9531" y="4980"/>
                    <a:pt x="9550" y="4536"/>
                    <a:pt x="9596" y="4184"/>
                  </a:cubicBezTo>
                  <a:cubicBezTo>
                    <a:pt x="9605" y="4017"/>
                    <a:pt x="9587" y="3841"/>
                    <a:pt x="9559" y="3674"/>
                  </a:cubicBezTo>
                  <a:cubicBezTo>
                    <a:pt x="9550" y="3461"/>
                    <a:pt x="9504" y="3257"/>
                    <a:pt x="9429" y="3054"/>
                  </a:cubicBezTo>
                  <a:cubicBezTo>
                    <a:pt x="9365" y="2887"/>
                    <a:pt x="9290" y="2730"/>
                    <a:pt x="9207" y="2563"/>
                  </a:cubicBezTo>
                  <a:cubicBezTo>
                    <a:pt x="9114" y="2405"/>
                    <a:pt x="9003" y="2248"/>
                    <a:pt x="8892" y="2090"/>
                  </a:cubicBezTo>
                  <a:lnTo>
                    <a:pt x="8633" y="1674"/>
                  </a:lnTo>
                  <a:cubicBezTo>
                    <a:pt x="8485" y="1479"/>
                    <a:pt x="8318" y="1303"/>
                    <a:pt x="8114" y="1155"/>
                  </a:cubicBezTo>
                  <a:cubicBezTo>
                    <a:pt x="7716" y="840"/>
                    <a:pt x="7299" y="525"/>
                    <a:pt x="6817" y="349"/>
                  </a:cubicBezTo>
                  <a:cubicBezTo>
                    <a:pt x="6382" y="182"/>
                    <a:pt x="5928" y="71"/>
                    <a:pt x="5465" y="16"/>
                  </a:cubicBezTo>
                  <a:cubicBezTo>
                    <a:pt x="5365" y="5"/>
                    <a:pt x="5263" y="1"/>
                    <a:pt x="5161" y="1"/>
                  </a:cubicBezTo>
                  <a:close/>
                  <a:moveTo>
                    <a:pt x="101" y="6334"/>
                  </a:moveTo>
                  <a:cubicBezTo>
                    <a:pt x="106" y="6371"/>
                    <a:pt x="115" y="6413"/>
                    <a:pt x="130" y="6462"/>
                  </a:cubicBezTo>
                  <a:cubicBezTo>
                    <a:pt x="120" y="6420"/>
                    <a:pt x="110" y="6377"/>
                    <a:pt x="101" y="63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7214281" y="1232512"/>
              <a:ext cx="200154" cy="62845"/>
            </a:xfrm>
            <a:custGeom>
              <a:avLst/>
              <a:gdLst/>
              <a:ahLst/>
              <a:cxnLst/>
              <a:rect l="l" t="t" r="r" b="b"/>
              <a:pathLst>
                <a:path w="4169" h="1309" extrusionOk="0">
                  <a:moveTo>
                    <a:pt x="1349" y="1"/>
                  </a:moveTo>
                  <a:cubicBezTo>
                    <a:pt x="1136" y="1"/>
                    <a:pt x="922" y="57"/>
                    <a:pt x="732" y="168"/>
                  </a:cubicBezTo>
                  <a:cubicBezTo>
                    <a:pt x="565" y="251"/>
                    <a:pt x="417" y="353"/>
                    <a:pt x="269" y="474"/>
                  </a:cubicBezTo>
                  <a:cubicBezTo>
                    <a:pt x="102" y="622"/>
                    <a:pt x="74" y="844"/>
                    <a:pt x="0" y="1048"/>
                  </a:cubicBezTo>
                  <a:cubicBezTo>
                    <a:pt x="380" y="1150"/>
                    <a:pt x="519" y="1233"/>
                    <a:pt x="685" y="1252"/>
                  </a:cubicBezTo>
                  <a:cubicBezTo>
                    <a:pt x="899" y="1289"/>
                    <a:pt x="1112" y="1307"/>
                    <a:pt x="1334" y="1307"/>
                  </a:cubicBezTo>
                  <a:cubicBezTo>
                    <a:pt x="1389" y="1308"/>
                    <a:pt x="1444" y="1309"/>
                    <a:pt x="1499" y="1309"/>
                  </a:cubicBezTo>
                  <a:cubicBezTo>
                    <a:pt x="2001" y="1309"/>
                    <a:pt x="2510" y="1270"/>
                    <a:pt x="3010" y="1187"/>
                  </a:cubicBezTo>
                  <a:cubicBezTo>
                    <a:pt x="3251" y="1150"/>
                    <a:pt x="3492" y="1067"/>
                    <a:pt x="3733" y="1002"/>
                  </a:cubicBezTo>
                  <a:cubicBezTo>
                    <a:pt x="3872" y="965"/>
                    <a:pt x="4048" y="909"/>
                    <a:pt x="4103" y="761"/>
                  </a:cubicBezTo>
                  <a:cubicBezTo>
                    <a:pt x="4168" y="585"/>
                    <a:pt x="3927" y="474"/>
                    <a:pt x="3788" y="409"/>
                  </a:cubicBezTo>
                  <a:cubicBezTo>
                    <a:pt x="3446" y="261"/>
                    <a:pt x="3020" y="224"/>
                    <a:pt x="2649" y="159"/>
                  </a:cubicBezTo>
                  <a:cubicBezTo>
                    <a:pt x="2306" y="94"/>
                    <a:pt x="1964" y="75"/>
                    <a:pt x="1612" y="29"/>
                  </a:cubicBezTo>
                  <a:cubicBezTo>
                    <a:pt x="1525" y="10"/>
                    <a:pt x="1437" y="1"/>
                    <a:pt x="1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7598452" y="1194248"/>
              <a:ext cx="260646" cy="135436"/>
            </a:xfrm>
            <a:custGeom>
              <a:avLst/>
              <a:gdLst/>
              <a:ahLst/>
              <a:cxnLst/>
              <a:rect l="l" t="t" r="r" b="b"/>
              <a:pathLst>
                <a:path w="5429" h="2821" extrusionOk="0">
                  <a:moveTo>
                    <a:pt x="45" y="1870"/>
                  </a:moveTo>
                  <a:cubicBezTo>
                    <a:pt x="9" y="1870"/>
                    <a:pt x="1" y="1905"/>
                    <a:pt x="66" y="2067"/>
                  </a:cubicBezTo>
                  <a:cubicBezTo>
                    <a:pt x="74" y="2004"/>
                    <a:pt x="87" y="1942"/>
                    <a:pt x="105" y="1882"/>
                  </a:cubicBezTo>
                  <a:lnTo>
                    <a:pt x="105" y="1882"/>
                  </a:lnTo>
                  <a:cubicBezTo>
                    <a:pt x="104" y="1882"/>
                    <a:pt x="103" y="1882"/>
                    <a:pt x="103" y="1882"/>
                  </a:cubicBezTo>
                  <a:cubicBezTo>
                    <a:pt x="81" y="1877"/>
                    <a:pt x="60" y="1870"/>
                    <a:pt x="45" y="1870"/>
                  </a:cubicBezTo>
                  <a:close/>
                  <a:moveTo>
                    <a:pt x="3007" y="0"/>
                  </a:moveTo>
                  <a:cubicBezTo>
                    <a:pt x="2521" y="0"/>
                    <a:pt x="2044" y="161"/>
                    <a:pt x="1594" y="363"/>
                  </a:cubicBezTo>
                  <a:cubicBezTo>
                    <a:pt x="1233" y="548"/>
                    <a:pt x="909" y="798"/>
                    <a:pt x="649" y="1095"/>
                  </a:cubicBezTo>
                  <a:cubicBezTo>
                    <a:pt x="529" y="1234"/>
                    <a:pt x="427" y="1382"/>
                    <a:pt x="325" y="1530"/>
                  </a:cubicBezTo>
                  <a:cubicBezTo>
                    <a:pt x="297" y="1576"/>
                    <a:pt x="251" y="1623"/>
                    <a:pt x="205" y="1651"/>
                  </a:cubicBezTo>
                  <a:cubicBezTo>
                    <a:pt x="162" y="1725"/>
                    <a:pt x="129" y="1802"/>
                    <a:pt x="105" y="1882"/>
                  </a:cubicBezTo>
                  <a:lnTo>
                    <a:pt x="105" y="1882"/>
                  </a:lnTo>
                  <a:cubicBezTo>
                    <a:pt x="160" y="1882"/>
                    <a:pt x="215" y="1891"/>
                    <a:pt x="270" y="1891"/>
                  </a:cubicBezTo>
                  <a:cubicBezTo>
                    <a:pt x="362" y="1891"/>
                    <a:pt x="436" y="1938"/>
                    <a:pt x="529" y="1938"/>
                  </a:cubicBezTo>
                  <a:cubicBezTo>
                    <a:pt x="621" y="1938"/>
                    <a:pt x="714" y="1947"/>
                    <a:pt x="807" y="1965"/>
                  </a:cubicBezTo>
                  <a:cubicBezTo>
                    <a:pt x="877" y="1976"/>
                    <a:pt x="948" y="1981"/>
                    <a:pt x="1018" y="1981"/>
                  </a:cubicBezTo>
                  <a:cubicBezTo>
                    <a:pt x="1068" y="1981"/>
                    <a:pt x="1118" y="1979"/>
                    <a:pt x="1168" y="1975"/>
                  </a:cubicBezTo>
                  <a:cubicBezTo>
                    <a:pt x="1335" y="1975"/>
                    <a:pt x="1492" y="2012"/>
                    <a:pt x="1659" y="2021"/>
                  </a:cubicBezTo>
                  <a:cubicBezTo>
                    <a:pt x="2085" y="2049"/>
                    <a:pt x="2511" y="2114"/>
                    <a:pt x="2928" y="2197"/>
                  </a:cubicBezTo>
                  <a:cubicBezTo>
                    <a:pt x="3132" y="2243"/>
                    <a:pt x="3326" y="2243"/>
                    <a:pt x="3530" y="2290"/>
                  </a:cubicBezTo>
                  <a:cubicBezTo>
                    <a:pt x="3752" y="2354"/>
                    <a:pt x="3975" y="2438"/>
                    <a:pt x="4188" y="2540"/>
                  </a:cubicBezTo>
                  <a:cubicBezTo>
                    <a:pt x="4317" y="2595"/>
                    <a:pt x="4428" y="2660"/>
                    <a:pt x="4549" y="2725"/>
                  </a:cubicBezTo>
                  <a:cubicBezTo>
                    <a:pt x="4591" y="2750"/>
                    <a:pt x="4685" y="2820"/>
                    <a:pt x="4751" y="2820"/>
                  </a:cubicBezTo>
                  <a:cubicBezTo>
                    <a:pt x="4758" y="2820"/>
                    <a:pt x="4765" y="2819"/>
                    <a:pt x="4771" y="2818"/>
                  </a:cubicBezTo>
                  <a:cubicBezTo>
                    <a:pt x="4836" y="2799"/>
                    <a:pt x="4938" y="2642"/>
                    <a:pt x="4984" y="2595"/>
                  </a:cubicBezTo>
                  <a:cubicBezTo>
                    <a:pt x="5095" y="2466"/>
                    <a:pt x="5188" y="2327"/>
                    <a:pt x="5271" y="2169"/>
                  </a:cubicBezTo>
                  <a:cubicBezTo>
                    <a:pt x="5336" y="2058"/>
                    <a:pt x="5382" y="1928"/>
                    <a:pt x="5420" y="1799"/>
                  </a:cubicBezTo>
                  <a:cubicBezTo>
                    <a:pt x="5429" y="1706"/>
                    <a:pt x="5373" y="1632"/>
                    <a:pt x="5373" y="1539"/>
                  </a:cubicBezTo>
                  <a:cubicBezTo>
                    <a:pt x="5382" y="1336"/>
                    <a:pt x="5327" y="1141"/>
                    <a:pt x="5216" y="974"/>
                  </a:cubicBezTo>
                  <a:cubicBezTo>
                    <a:pt x="5049" y="743"/>
                    <a:pt x="4827" y="567"/>
                    <a:pt x="4577" y="465"/>
                  </a:cubicBezTo>
                  <a:cubicBezTo>
                    <a:pt x="4262" y="317"/>
                    <a:pt x="3947" y="196"/>
                    <a:pt x="3623" y="94"/>
                  </a:cubicBezTo>
                  <a:cubicBezTo>
                    <a:pt x="3417" y="29"/>
                    <a:pt x="3211" y="0"/>
                    <a:pt x="3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7059500" y="1278265"/>
              <a:ext cx="100101" cy="58140"/>
            </a:xfrm>
            <a:custGeom>
              <a:avLst/>
              <a:gdLst/>
              <a:ahLst/>
              <a:cxnLst/>
              <a:rect l="l" t="t" r="r" b="b"/>
              <a:pathLst>
                <a:path w="2085" h="1211" extrusionOk="0">
                  <a:moveTo>
                    <a:pt x="586" y="0"/>
                  </a:moveTo>
                  <a:cubicBezTo>
                    <a:pt x="453" y="0"/>
                    <a:pt x="316" y="32"/>
                    <a:pt x="242" y="123"/>
                  </a:cubicBezTo>
                  <a:cubicBezTo>
                    <a:pt x="1" y="428"/>
                    <a:pt x="19" y="827"/>
                    <a:pt x="19" y="1197"/>
                  </a:cubicBezTo>
                  <a:cubicBezTo>
                    <a:pt x="202" y="1206"/>
                    <a:pt x="384" y="1210"/>
                    <a:pt x="565" y="1210"/>
                  </a:cubicBezTo>
                  <a:cubicBezTo>
                    <a:pt x="787" y="1210"/>
                    <a:pt x="1008" y="1203"/>
                    <a:pt x="1233" y="1188"/>
                  </a:cubicBezTo>
                  <a:cubicBezTo>
                    <a:pt x="1464" y="1188"/>
                    <a:pt x="1696" y="1142"/>
                    <a:pt x="1909" y="1049"/>
                  </a:cubicBezTo>
                  <a:cubicBezTo>
                    <a:pt x="1955" y="1021"/>
                    <a:pt x="1992" y="993"/>
                    <a:pt x="2029" y="956"/>
                  </a:cubicBezTo>
                  <a:cubicBezTo>
                    <a:pt x="2085" y="901"/>
                    <a:pt x="2075" y="910"/>
                    <a:pt x="2057" y="845"/>
                  </a:cubicBezTo>
                  <a:cubicBezTo>
                    <a:pt x="2020" y="716"/>
                    <a:pt x="1937" y="604"/>
                    <a:pt x="1816" y="540"/>
                  </a:cubicBezTo>
                  <a:cubicBezTo>
                    <a:pt x="1696" y="419"/>
                    <a:pt x="1557" y="317"/>
                    <a:pt x="1418" y="225"/>
                  </a:cubicBezTo>
                  <a:cubicBezTo>
                    <a:pt x="1223" y="141"/>
                    <a:pt x="1020" y="67"/>
                    <a:pt x="816" y="30"/>
                  </a:cubicBezTo>
                  <a:cubicBezTo>
                    <a:pt x="752" y="12"/>
                    <a:pt x="670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6925650" y="1246771"/>
              <a:ext cx="88530" cy="44553"/>
            </a:xfrm>
            <a:custGeom>
              <a:avLst/>
              <a:gdLst/>
              <a:ahLst/>
              <a:cxnLst/>
              <a:rect l="l" t="t" r="r" b="b"/>
              <a:pathLst>
                <a:path w="1844" h="928" extrusionOk="0">
                  <a:moveTo>
                    <a:pt x="196" y="800"/>
                  </a:moveTo>
                  <a:cubicBezTo>
                    <a:pt x="131" y="809"/>
                    <a:pt x="66" y="823"/>
                    <a:pt x="1" y="844"/>
                  </a:cubicBezTo>
                  <a:lnTo>
                    <a:pt x="177" y="844"/>
                  </a:lnTo>
                  <a:cubicBezTo>
                    <a:pt x="183" y="829"/>
                    <a:pt x="189" y="814"/>
                    <a:pt x="196" y="800"/>
                  </a:cubicBezTo>
                  <a:close/>
                  <a:moveTo>
                    <a:pt x="1344" y="1"/>
                  </a:moveTo>
                  <a:cubicBezTo>
                    <a:pt x="1149" y="10"/>
                    <a:pt x="955" y="66"/>
                    <a:pt x="779" y="167"/>
                  </a:cubicBezTo>
                  <a:cubicBezTo>
                    <a:pt x="524" y="308"/>
                    <a:pt x="319" y="532"/>
                    <a:pt x="196" y="800"/>
                  </a:cubicBezTo>
                  <a:lnTo>
                    <a:pt x="196" y="800"/>
                  </a:lnTo>
                  <a:cubicBezTo>
                    <a:pt x="260" y="791"/>
                    <a:pt x="325" y="787"/>
                    <a:pt x="389" y="787"/>
                  </a:cubicBezTo>
                  <a:cubicBezTo>
                    <a:pt x="640" y="787"/>
                    <a:pt x="890" y="844"/>
                    <a:pt x="1140" y="881"/>
                  </a:cubicBezTo>
                  <a:cubicBezTo>
                    <a:pt x="1260" y="908"/>
                    <a:pt x="1390" y="927"/>
                    <a:pt x="1510" y="927"/>
                  </a:cubicBezTo>
                  <a:cubicBezTo>
                    <a:pt x="1640" y="927"/>
                    <a:pt x="1659" y="844"/>
                    <a:pt x="1723" y="751"/>
                  </a:cubicBezTo>
                  <a:cubicBezTo>
                    <a:pt x="1798" y="658"/>
                    <a:pt x="1835" y="547"/>
                    <a:pt x="1844" y="427"/>
                  </a:cubicBezTo>
                  <a:cubicBezTo>
                    <a:pt x="1844" y="316"/>
                    <a:pt x="1807" y="205"/>
                    <a:pt x="1723" y="130"/>
                  </a:cubicBezTo>
                  <a:cubicBezTo>
                    <a:pt x="1677" y="84"/>
                    <a:pt x="1686" y="75"/>
                    <a:pt x="1612" y="47"/>
                  </a:cubicBezTo>
                  <a:cubicBezTo>
                    <a:pt x="1529" y="19"/>
                    <a:pt x="1436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6533649" y="1000149"/>
              <a:ext cx="412715" cy="255748"/>
            </a:xfrm>
            <a:custGeom>
              <a:avLst/>
              <a:gdLst/>
              <a:ahLst/>
              <a:cxnLst/>
              <a:rect l="l" t="t" r="r" b="b"/>
              <a:pathLst>
                <a:path w="9902" h="6136" extrusionOk="0">
                  <a:moveTo>
                    <a:pt x="5058" y="0"/>
                  </a:moveTo>
                  <a:cubicBezTo>
                    <a:pt x="4539" y="0"/>
                    <a:pt x="4022" y="91"/>
                    <a:pt x="3511" y="176"/>
                  </a:cubicBezTo>
                  <a:cubicBezTo>
                    <a:pt x="3011" y="259"/>
                    <a:pt x="2473" y="269"/>
                    <a:pt x="2010" y="482"/>
                  </a:cubicBezTo>
                  <a:cubicBezTo>
                    <a:pt x="1529" y="676"/>
                    <a:pt x="1075" y="936"/>
                    <a:pt x="658" y="1241"/>
                  </a:cubicBezTo>
                  <a:cubicBezTo>
                    <a:pt x="501" y="1389"/>
                    <a:pt x="352" y="1556"/>
                    <a:pt x="241" y="1751"/>
                  </a:cubicBezTo>
                  <a:cubicBezTo>
                    <a:pt x="158" y="1853"/>
                    <a:pt x="93" y="1973"/>
                    <a:pt x="56" y="2103"/>
                  </a:cubicBezTo>
                  <a:cubicBezTo>
                    <a:pt x="37" y="2205"/>
                    <a:pt x="19" y="2306"/>
                    <a:pt x="10" y="2408"/>
                  </a:cubicBezTo>
                  <a:cubicBezTo>
                    <a:pt x="0" y="2538"/>
                    <a:pt x="19" y="2668"/>
                    <a:pt x="47" y="2797"/>
                  </a:cubicBezTo>
                  <a:cubicBezTo>
                    <a:pt x="56" y="2881"/>
                    <a:pt x="56" y="2973"/>
                    <a:pt x="47" y="3066"/>
                  </a:cubicBezTo>
                  <a:cubicBezTo>
                    <a:pt x="47" y="3168"/>
                    <a:pt x="0" y="3251"/>
                    <a:pt x="0" y="3353"/>
                  </a:cubicBezTo>
                  <a:cubicBezTo>
                    <a:pt x="10" y="3446"/>
                    <a:pt x="37" y="3529"/>
                    <a:pt x="93" y="3603"/>
                  </a:cubicBezTo>
                  <a:cubicBezTo>
                    <a:pt x="158" y="3788"/>
                    <a:pt x="260" y="3964"/>
                    <a:pt x="399" y="4122"/>
                  </a:cubicBezTo>
                  <a:cubicBezTo>
                    <a:pt x="723" y="4418"/>
                    <a:pt x="1093" y="4659"/>
                    <a:pt x="1501" y="4826"/>
                  </a:cubicBezTo>
                  <a:cubicBezTo>
                    <a:pt x="1751" y="4918"/>
                    <a:pt x="2001" y="4983"/>
                    <a:pt x="2260" y="5020"/>
                  </a:cubicBezTo>
                  <a:cubicBezTo>
                    <a:pt x="2575" y="5085"/>
                    <a:pt x="2890" y="5169"/>
                    <a:pt x="3205" y="5252"/>
                  </a:cubicBezTo>
                  <a:cubicBezTo>
                    <a:pt x="4122" y="5483"/>
                    <a:pt x="5030" y="5771"/>
                    <a:pt x="5928" y="6058"/>
                  </a:cubicBezTo>
                  <a:cubicBezTo>
                    <a:pt x="6145" y="6109"/>
                    <a:pt x="6365" y="6136"/>
                    <a:pt x="6587" y="6136"/>
                  </a:cubicBezTo>
                  <a:cubicBezTo>
                    <a:pt x="6725" y="6136"/>
                    <a:pt x="6864" y="6125"/>
                    <a:pt x="7003" y="6104"/>
                  </a:cubicBezTo>
                  <a:cubicBezTo>
                    <a:pt x="7429" y="6048"/>
                    <a:pt x="7818" y="5882"/>
                    <a:pt x="8244" y="5798"/>
                  </a:cubicBezTo>
                  <a:cubicBezTo>
                    <a:pt x="8457" y="5761"/>
                    <a:pt x="8652" y="5659"/>
                    <a:pt x="8865" y="5613"/>
                  </a:cubicBezTo>
                  <a:cubicBezTo>
                    <a:pt x="9004" y="5585"/>
                    <a:pt x="9133" y="5548"/>
                    <a:pt x="9263" y="5493"/>
                  </a:cubicBezTo>
                  <a:cubicBezTo>
                    <a:pt x="9439" y="5409"/>
                    <a:pt x="9550" y="5215"/>
                    <a:pt x="9819" y="5048"/>
                  </a:cubicBezTo>
                  <a:cubicBezTo>
                    <a:pt x="9865" y="4705"/>
                    <a:pt x="9902" y="4390"/>
                    <a:pt x="9800" y="4057"/>
                  </a:cubicBezTo>
                  <a:cubicBezTo>
                    <a:pt x="9754" y="3909"/>
                    <a:pt x="9698" y="3751"/>
                    <a:pt x="9643" y="3594"/>
                  </a:cubicBezTo>
                  <a:cubicBezTo>
                    <a:pt x="9569" y="3399"/>
                    <a:pt x="9485" y="3205"/>
                    <a:pt x="9383" y="3020"/>
                  </a:cubicBezTo>
                  <a:cubicBezTo>
                    <a:pt x="9189" y="2621"/>
                    <a:pt x="8929" y="2251"/>
                    <a:pt x="8633" y="1927"/>
                  </a:cubicBezTo>
                  <a:cubicBezTo>
                    <a:pt x="8439" y="1714"/>
                    <a:pt x="8216" y="1528"/>
                    <a:pt x="8003" y="1325"/>
                  </a:cubicBezTo>
                  <a:cubicBezTo>
                    <a:pt x="7744" y="1065"/>
                    <a:pt x="7457" y="834"/>
                    <a:pt x="7151" y="630"/>
                  </a:cubicBezTo>
                  <a:cubicBezTo>
                    <a:pt x="6660" y="315"/>
                    <a:pt x="6104" y="111"/>
                    <a:pt x="5530" y="28"/>
                  </a:cubicBezTo>
                  <a:cubicBezTo>
                    <a:pt x="5373" y="8"/>
                    <a:pt x="5215" y="0"/>
                    <a:pt x="5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6505424" y="1219933"/>
              <a:ext cx="310433" cy="92035"/>
            </a:xfrm>
            <a:custGeom>
              <a:avLst/>
              <a:gdLst/>
              <a:ahLst/>
              <a:cxnLst/>
              <a:rect l="l" t="t" r="r" b="b"/>
              <a:pathLst>
                <a:path w="6466" h="1917" extrusionOk="0">
                  <a:moveTo>
                    <a:pt x="2060" y="0"/>
                  </a:moveTo>
                  <a:cubicBezTo>
                    <a:pt x="1926" y="0"/>
                    <a:pt x="1790" y="18"/>
                    <a:pt x="1649" y="60"/>
                  </a:cubicBezTo>
                  <a:cubicBezTo>
                    <a:pt x="1316" y="143"/>
                    <a:pt x="1010" y="282"/>
                    <a:pt x="723" y="467"/>
                  </a:cubicBezTo>
                  <a:cubicBezTo>
                    <a:pt x="584" y="551"/>
                    <a:pt x="454" y="652"/>
                    <a:pt x="334" y="764"/>
                  </a:cubicBezTo>
                  <a:cubicBezTo>
                    <a:pt x="232" y="875"/>
                    <a:pt x="139" y="1004"/>
                    <a:pt x="65" y="1134"/>
                  </a:cubicBezTo>
                  <a:cubicBezTo>
                    <a:pt x="28" y="1329"/>
                    <a:pt x="1" y="1421"/>
                    <a:pt x="93" y="1569"/>
                  </a:cubicBezTo>
                  <a:cubicBezTo>
                    <a:pt x="177" y="1662"/>
                    <a:pt x="278" y="1727"/>
                    <a:pt x="399" y="1755"/>
                  </a:cubicBezTo>
                  <a:cubicBezTo>
                    <a:pt x="683" y="1874"/>
                    <a:pt x="968" y="1917"/>
                    <a:pt x="1257" y="1917"/>
                  </a:cubicBezTo>
                  <a:cubicBezTo>
                    <a:pt x="1438" y="1917"/>
                    <a:pt x="1621" y="1900"/>
                    <a:pt x="1807" y="1875"/>
                  </a:cubicBezTo>
                  <a:cubicBezTo>
                    <a:pt x="1973" y="1847"/>
                    <a:pt x="2122" y="1782"/>
                    <a:pt x="2279" y="1755"/>
                  </a:cubicBezTo>
                  <a:cubicBezTo>
                    <a:pt x="2418" y="1736"/>
                    <a:pt x="2548" y="1736"/>
                    <a:pt x="2677" y="1718"/>
                  </a:cubicBezTo>
                  <a:cubicBezTo>
                    <a:pt x="3048" y="1662"/>
                    <a:pt x="3409" y="1634"/>
                    <a:pt x="3780" y="1616"/>
                  </a:cubicBezTo>
                  <a:cubicBezTo>
                    <a:pt x="3821" y="1617"/>
                    <a:pt x="3862" y="1618"/>
                    <a:pt x="3903" y="1618"/>
                  </a:cubicBezTo>
                  <a:cubicBezTo>
                    <a:pt x="4100" y="1618"/>
                    <a:pt x="4293" y="1600"/>
                    <a:pt x="4493" y="1569"/>
                  </a:cubicBezTo>
                  <a:cubicBezTo>
                    <a:pt x="4604" y="1542"/>
                    <a:pt x="4715" y="1505"/>
                    <a:pt x="4817" y="1458"/>
                  </a:cubicBezTo>
                  <a:cubicBezTo>
                    <a:pt x="4877" y="1430"/>
                    <a:pt x="4935" y="1398"/>
                    <a:pt x="4993" y="1365"/>
                  </a:cubicBezTo>
                  <a:lnTo>
                    <a:pt x="4993" y="1365"/>
                  </a:lnTo>
                  <a:lnTo>
                    <a:pt x="5113" y="1486"/>
                  </a:lnTo>
                  <a:cubicBezTo>
                    <a:pt x="5456" y="1393"/>
                    <a:pt x="5817" y="1403"/>
                    <a:pt x="6160" y="1319"/>
                  </a:cubicBezTo>
                  <a:cubicBezTo>
                    <a:pt x="6262" y="1282"/>
                    <a:pt x="6364" y="1245"/>
                    <a:pt x="6466" y="1217"/>
                  </a:cubicBezTo>
                  <a:cubicBezTo>
                    <a:pt x="6466" y="1069"/>
                    <a:pt x="6169" y="1051"/>
                    <a:pt x="6077" y="1041"/>
                  </a:cubicBezTo>
                  <a:cubicBezTo>
                    <a:pt x="5799" y="1051"/>
                    <a:pt x="5530" y="1106"/>
                    <a:pt x="5280" y="1208"/>
                  </a:cubicBezTo>
                  <a:cubicBezTo>
                    <a:pt x="5182" y="1254"/>
                    <a:pt x="5088" y="1311"/>
                    <a:pt x="4993" y="1365"/>
                  </a:cubicBezTo>
                  <a:lnTo>
                    <a:pt x="4993" y="1365"/>
                  </a:lnTo>
                  <a:lnTo>
                    <a:pt x="4928" y="1301"/>
                  </a:lnTo>
                  <a:cubicBezTo>
                    <a:pt x="4928" y="1273"/>
                    <a:pt x="4937" y="1254"/>
                    <a:pt x="4937" y="1236"/>
                  </a:cubicBezTo>
                  <a:cubicBezTo>
                    <a:pt x="4956" y="1060"/>
                    <a:pt x="4836" y="995"/>
                    <a:pt x="4706" y="921"/>
                  </a:cubicBezTo>
                  <a:cubicBezTo>
                    <a:pt x="4539" y="801"/>
                    <a:pt x="4363" y="699"/>
                    <a:pt x="4169" y="634"/>
                  </a:cubicBezTo>
                  <a:cubicBezTo>
                    <a:pt x="3789" y="523"/>
                    <a:pt x="3437" y="347"/>
                    <a:pt x="3057" y="226"/>
                  </a:cubicBezTo>
                  <a:cubicBezTo>
                    <a:pt x="2718" y="113"/>
                    <a:pt x="2398" y="0"/>
                    <a:pt x="2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6471331" y="1185720"/>
              <a:ext cx="62317" cy="70191"/>
            </a:xfrm>
            <a:custGeom>
              <a:avLst/>
              <a:gdLst/>
              <a:ahLst/>
              <a:cxnLst/>
              <a:rect l="l" t="t" r="r" b="b"/>
              <a:pathLst>
                <a:path w="1298" h="1462" extrusionOk="0">
                  <a:moveTo>
                    <a:pt x="737" y="0"/>
                  </a:moveTo>
                  <a:cubicBezTo>
                    <a:pt x="652" y="0"/>
                    <a:pt x="568" y="15"/>
                    <a:pt x="492" y="46"/>
                  </a:cubicBezTo>
                  <a:cubicBezTo>
                    <a:pt x="362" y="120"/>
                    <a:pt x="297" y="306"/>
                    <a:pt x="186" y="352"/>
                  </a:cubicBezTo>
                  <a:cubicBezTo>
                    <a:pt x="167" y="481"/>
                    <a:pt x="167" y="620"/>
                    <a:pt x="177" y="759"/>
                  </a:cubicBezTo>
                  <a:lnTo>
                    <a:pt x="1" y="1065"/>
                  </a:lnTo>
                  <a:cubicBezTo>
                    <a:pt x="1" y="1289"/>
                    <a:pt x="187" y="1461"/>
                    <a:pt x="399" y="1461"/>
                  </a:cubicBezTo>
                  <a:cubicBezTo>
                    <a:pt x="423" y="1461"/>
                    <a:pt x="448" y="1459"/>
                    <a:pt x="473" y="1454"/>
                  </a:cubicBezTo>
                  <a:cubicBezTo>
                    <a:pt x="566" y="1436"/>
                    <a:pt x="658" y="1426"/>
                    <a:pt x="742" y="1408"/>
                  </a:cubicBezTo>
                  <a:cubicBezTo>
                    <a:pt x="853" y="1361"/>
                    <a:pt x="955" y="1287"/>
                    <a:pt x="1038" y="1195"/>
                  </a:cubicBezTo>
                  <a:cubicBezTo>
                    <a:pt x="1223" y="972"/>
                    <a:pt x="1298" y="676"/>
                    <a:pt x="1223" y="389"/>
                  </a:cubicBezTo>
                  <a:cubicBezTo>
                    <a:pt x="1177" y="176"/>
                    <a:pt x="1084" y="18"/>
                    <a:pt x="853" y="9"/>
                  </a:cubicBezTo>
                  <a:cubicBezTo>
                    <a:pt x="815" y="3"/>
                    <a:pt x="776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7426818" y="1267703"/>
              <a:ext cx="78784" cy="28614"/>
            </a:xfrm>
            <a:custGeom>
              <a:avLst/>
              <a:gdLst/>
              <a:ahLst/>
              <a:cxnLst/>
              <a:rect l="l" t="t" r="r" b="b"/>
              <a:pathLst>
                <a:path w="1641" h="596" extrusionOk="0">
                  <a:moveTo>
                    <a:pt x="362" y="0"/>
                  </a:moveTo>
                  <a:cubicBezTo>
                    <a:pt x="241" y="28"/>
                    <a:pt x="84" y="176"/>
                    <a:pt x="1" y="232"/>
                  </a:cubicBezTo>
                  <a:lnTo>
                    <a:pt x="130" y="315"/>
                  </a:lnTo>
                  <a:cubicBezTo>
                    <a:pt x="427" y="426"/>
                    <a:pt x="732" y="510"/>
                    <a:pt x="1047" y="574"/>
                  </a:cubicBezTo>
                  <a:cubicBezTo>
                    <a:pt x="1140" y="588"/>
                    <a:pt x="1235" y="595"/>
                    <a:pt x="1331" y="595"/>
                  </a:cubicBezTo>
                  <a:cubicBezTo>
                    <a:pt x="1427" y="595"/>
                    <a:pt x="1524" y="588"/>
                    <a:pt x="1622" y="574"/>
                  </a:cubicBezTo>
                  <a:cubicBezTo>
                    <a:pt x="1640" y="472"/>
                    <a:pt x="1464" y="408"/>
                    <a:pt x="1408" y="380"/>
                  </a:cubicBezTo>
                  <a:cubicBezTo>
                    <a:pt x="1297" y="315"/>
                    <a:pt x="1186" y="259"/>
                    <a:pt x="1075" y="204"/>
                  </a:cubicBezTo>
                  <a:cubicBezTo>
                    <a:pt x="899" y="121"/>
                    <a:pt x="723" y="9"/>
                    <a:pt x="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35"/>
          <p:cNvSpPr/>
          <p:nvPr/>
        </p:nvSpPr>
        <p:spPr>
          <a:xfrm rot="-1940657">
            <a:off x="367550" y="1228065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52"/>
          <p:cNvSpPr txBox="1">
            <a:spLocks noGrp="1"/>
          </p:cNvSpPr>
          <p:nvPr>
            <p:ph type="title"/>
          </p:nvPr>
        </p:nvSpPr>
        <p:spPr>
          <a:xfrm>
            <a:off x="714125" y="535650"/>
            <a:ext cx="77157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964" name="Google Shape;2964;p52"/>
          <p:cNvSpPr/>
          <p:nvPr/>
        </p:nvSpPr>
        <p:spPr>
          <a:xfrm>
            <a:off x="3441622" y="1679100"/>
            <a:ext cx="830400" cy="830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rPr>
              <a:t>01</a:t>
            </a:r>
            <a:endParaRPr sz="2000">
              <a:solidFill>
                <a:schemeClr val="dk2"/>
              </a:solidFill>
              <a:latin typeface="Chango"/>
              <a:ea typeface="Chango"/>
              <a:cs typeface="Chango"/>
              <a:sym typeface="Chango"/>
            </a:endParaRPr>
          </a:p>
        </p:txBody>
      </p:sp>
      <p:sp>
        <p:nvSpPr>
          <p:cNvPr id="2965" name="Google Shape;2965;p52"/>
          <p:cNvSpPr/>
          <p:nvPr/>
        </p:nvSpPr>
        <p:spPr>
          <a:xfrm>
            <a:off x="3441622" y="3102625"/>
            <a:ext cx="830400" cy="830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rPr>
              <a:t>02</a:t>
            </a:r>
            <a:endParaRPr sz="2000">
              <a:solidFill>
                <a:schemeClr val="dk2"/>
              </a:solidFill>
              <a:latin typeface="Chango"/>
              <a:ea typeface="Chango"/>
              <a:cs typeface="Chango"/>
              <a:sym typeface="Chango"/>
            </a:endParaRPr>
          </a:p>
        </p:txBody>
      </p:sp>
      <p:sp>
        <p:nvSpPr>
          <p:cNvPr id="2966" name="Google Shape;2966;p52"/>
          <p:cNvSpPr/>
          <p:nvPr/>
        </p:nvSpPr>
        <p:spPr>
          <a:xfrm>
            <a:off x="4872022" y="1679100"/>
            <a:ext cx="830400" cy="830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rPr>
              <a:t>04</a:t>
            </a:r>
            <a:endParaRPr sz="2000">
              <a:solidFill>
                <a:schemeClr val="dk2"/>
              </a:solidFill>
              <a:latin typeface="Chango"/>
              <a:ea typeface="Chango"/>
              <a:cs typeface="Chango"/>
              <a:sym typeface="Chango"/>
            </a:endParaRPr>
          </a:p>
        </p:txBody>
      </p:sp>
      <p:sp>
        <p:nvSpPr>
          <p:cNvPr id="2967" name="Google Shape;2967;p52"/>
          <p:cNvSpPr/>
          <p:nvPr/>
        </p:nvSpPr>
        <p:spPr>
          <a:xfrm>
            <a:off x="4872022" y="3102625"/>
            <a:ext cx="830400" cy="830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rPr>
              <a:t>03</a:t>
            </a:r>
            <a:endParaRPr sz="2000">
              <a:solidFill>
                <a:schemeClr val="dk2"/>
              </a:solidFill>
              <a:latin typeface="Chango"/>
              <a:ea typeface="Chango"/>
              <a:cs typeface="Chango"/>
              <a:sym typeface="Chango"/>
            </a:endParaRPr>
          </a:p>
        </p:txBody>
      </p:sp>
      <p:sp>
        <p:nvSpPr>
          <p:cNvPr id="2968" name="Google Shape;2968;p52"/>
          <p:cNvSpPr txBox="1"/>
          <p:nvPr/>
        </p:nvSpPr>
        <p:spPr>
          <a:xfrm>
            <a:off x="792250" y="2064000"/>
            <a:ext cx="2489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n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ngày</a:t>
            </a:r>
            <a:endParaRPr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9" name="Google Shape;2969;p52"/>
          <p:cNvSpPr txBox="1"/>
          <p:nvPr/>
        </p:nvSpPr>
        <p:spPr>
          <a:xfrm>
            <a:off x="792252" y="1638600"/>
            <a:ext cx="24894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accent5"/>
                </a:solidFill>
                <a:latin typeface="Chango"/>
                <a:ea typeface="Chango"/>
                <a:cs typeface="Chango"/>
                <a:sym typeface="Chango"/>
              </a:rPr>
              <a:t>Lên ý tưởng</a:t>
            </a:r>
            <a:endParaRPr sz="2000" dirty="0">
              <a:solidFill>
                <a:schemeClr val="accent5"/>
              </a:solidFill>
              <a:latin typeface="Chango"/>
              <a:ea typeface="Chango"/>
              <a:cs typeface="Chango"/>
              <a:sym typeface="Chango"/>
            </a:endParaRPr>
          </a:p>
        </p:txBody>
      </p:sp>
      <p:sp>
        <p:nvSpPr>
          <p:cNvPr id="2970" name="Google Shape;2970;p52"/>
          <p:cNvSpPr txBox="1"/>
          <p:nvPr/>
        </p:nvSpPr>
        <p:spPr>
          <a:xfrm>
            <a:off x="792250" y="3487525"/>
            <a:ext cx="2489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 5 </a:t>
            </a:r>
            <a:r>
              <a:rPr lang="en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ngày</a:t>
            </a:r>
            <a:endParaRPr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1" name="Google Shape;2971;p52"/>
          <p:cNvSpPr txBox="1"/>
          <p:nvPr/>
        </p:nvSpPr>
        <p:spPr>
          <a:xfrm>
            <a:off x="792252" y="3062124"/>
            <a:ext cx="24894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vi-VN" sz="2000" dirty="0">
                <a:solidFill>
                  <a:schemeClr val="accent5"/>
                </a:solidFill>
                <a:latin typeface="Chango"/>
                <a:ea typeface="Chango"/>
                <a:cs typeface="Chango"/>
                <a:sym typeface="Chango"/>
              </a:rPr>
              <a:t>Coding</a:t>
            </a:r>
          </a:p>
        </p:txBody>
      </p:sp>
      <p:sp>
        <p:nvSpPr>
          <p:cNvPr id="2972" name="Google Shape;2972;p52"/>
          <p:cNvSpPr txBox="1"/>
          <p:nvPr/>
        </p:nvSpPr>
        <p:spPr>
          <a:xfrm>
            <a:off x="5862400" y="2064000"/>
            <a:ext cx="2489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en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giờ</a:t>
            </a:r>
            <a:endParaRPr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3" name="Google Shape;2973;p52"/>
          <p:cNvSpPr txBox="1"/>
          <p:nvPr/>
        </p:nvSpPr>
        <p:spPr>
          <a:xfrm>
            <a:off x="5862402" y="1638600"/>
            <a:ext cx="24894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vi-VN" sz="2000" dirty="0">
                <a:solidFill>
                  <a:schemeClr val="accent5"/>
                </a:solidFill>
                <a:latin typeface="Chango"/>
                <a:ea typeface="Chango"/>
                <a:cs typeface="Chango"/>
                <a:sym typeface="Chango"/>
              </a:rPr>
              <a:t>Báo cáo</a:t>
            </a:r>
          </a:p>
        </p:txBody>
      </p:sp>
      <p:sp>
        <p:nvSpPr>
          <p:cNvPr id="2974" name="Google Shape;2974;p52"/>
          <p:cNvSpPr txBox="1"/>
          <p:nvPr/>
        </p:nvSpPr>
        <p:spPr>
          <a:xfrm>
            <a:off x="5862400" y="3487525"/>
            <a:ext cx="2489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30 </a:t>
            </a:r>
            <a:r>
              <a:rPr lang="en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phút</a:t>
            </a:r>
            <a:endParaRPr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5" name="Google Shape;2975;p52"/>
          <p:cNvSpPr txBox="1"/>
          <p:nvPr/>
        </p:nvSpPr>
        <p:spPr>
          <a:xfrm>
            <a:off x="5940425" y="3062124"/>
            <a:ext cx="24894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accent5"/>
                </a:solidFill>
                <a:latin typeface="Chango"/>
                <a:ea typeface="Chango"/>
                <a:cs typeface="Chango"/>
                <a:sym typeface="Chango"/>
              </a:rPr>
              <a:t>Hoàn thiện</a:t>
            </a:r>
            <a:endParaRPr sz="2000" dirty="0">
              <a:solidFill>
                <a:schemeClr val="accent5"/>
              </a:solidFill>
              <a:latin typeface="Chango"/>
              <a:ea typeface="Chango"/>
              <a:cs typeface="Chango"/>
              <a:sym typeface="Chango"/>
            </a:endParaRPr>
          </a:p>
        </p:txBody>
      </p:sp>
      <p:cxnSp>
        <p:nvCxnSpPr>
          <p:cNvPr id="2976" name="Google Shape;2976;p52"/>
          <p:cNvCxnSpPr>
            <a:stCxn id="2964" idx="4"/>
            <a:endCxn id="2965" idx="0"/>
          </p:cNvCxnSpPr>
          <p:nvPr/>
        </p:nvCxnSpPr>
        <p:spPr>
          <a:xfrm>
            <a:off x="3856822" y="2509500"/>
            <a:ext cx="0" cy="5931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7" name="Google Shape;2977;p52"/>
          <p:cNvCxnSpPr>
            <a:stCxn id="2965" idx="6"/>
            <a:endCxn id="2967" idx="2"/>
          </p:cNvCxnSpPr>
          <p:nvPr/>
        </p:nvCxnSpPr>
        <p:spPr>
          <a:xfrm>
            <a:off x="4272022" y="3517825"/>
            <a:ext cx="600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8" name="Google Shape;2978;p52"/>
          <p:cNvCxnSpPr>
            <a:stCxn id="2967" idx="0"/>
            <a:endCxn id="2966" idx="4"/>
          </p:cNvCxnSpPr>
          <p:nvPr/>
        </p:nvCxnSpPr>
        <p:spPr>
          <a:xfrm rot="10800000">
            <a:off x="5287222" y="2509525"/>
            <a:ext cx="0" cy="5931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54"/>
          <p:cNvSpPr txBox="1">
            <a:spLocks noGrp="1"/>
          </p:cNvSpPr>
          <p:nvPr>
            <p:ph type="title"/>
          </p:nvPr>
        </p:nvSpPr>
        <p:spPr>
          <a:xfrm>
            <a:off x="714325" y="1345075"/>
            <a:ext cx="7715400" cy="24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Ngôn</a:t>
            </a:r>
            <a:r>
              <a:rPr lang="en" dirty="0"/>
              <a:t> </a:t>
            </a:r>
            <a:r>
              <a:rPr lang="en" dirty="0" err="1"/>
              <a:t>ngữ</a:t>
            </a:r>
            <a:r>
              <a:rPr lang="en" dirty="0"/>
              <a:t> </a:t>
            </a:r>
            <a:r>
              <a:rPr lang="en" dirty="0" err="1"/>
              <a:t>lập</a:t>
            </a:r>
            <a:r>
              <a:rPr lang="en" dirty="0"/>
              <a:t> </a:t>
            </a:r>
            <a:r>
              <a:rPr lang="en" dirty="0" err="1"/>
              <a:t>trình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023" name="Google Shape;3023;p54"/>
          <p:cNvGrpSpPr/>
          <p:nvPr/>
        </p:nvGrpSpPr>
        <p:grpSpPr>
          <a:xfrm rot="-633321">
            <a:off x="6594053" y="454128"/>
            <a:ext cx="1232819" cy="528010"/>
            <a:chOff x="280551" y="2039183"/>
            <a:chExt cx="2925313" cy="1252898"/>
          </a:xfrm>
        </p:grpSpPr>
        <p:sp>
          <p:nvSpPr>
            <p:cNvPr id="3024" name="Google Shape;3024;p54"/>
            <p:cNvSpPr/>
            <p:nvPr/>
          </p:nvSpPr>
          <p:spPr>
            <a:xfrm rot="-404707">
              <a:off x="2229752" y="2568059"/>
              <a:ext cx="611122" cy="574479"/>
            </a:xfrm>
            <a:custGeom>
              <a:avLst/>
              <a:gdLst/>
              <a:ahLst/>
              <a:cxnLst/>
              <a:rect l="l" t="t" r="r" b="b"/>
              <a:pathLst>
                <a:path w="9106" h="8560" extrusionOk="0">
                  <a:moveTo>
                    <a:pt x="1565" y="6234"/>
                  </a:moveTo>
                  <a:cubicBezTo>
                    <a:pt x="1565" y="6234"/>
                    <a:pt x="4020" y="8559"/>
                    <a:pt x="8920" y="7197"/>
                  </a:cubicBezTo>
                  <a:lnTo>
                    <a:pt x="9105" y="1621"/>
                  </a:lnTo>
                  <a:cubicBezTo>
                    <a:pt x="9105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65" y="6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4"/>
            <p:cNvSpPr/>
            <p:nvPr/>
          </p:nvSpPr>
          <p:spPr>
            <a:xfrm rot="-404707">
              <a:off x="2696253" y="2643575"/>
              <a:ext cx="262408" cy="373076"/>
            </a:xfrm>
            <a:custGeom>
              <a:avLst/>
              <a:gdLst/>
              <a:ahLst/>
              <a:cxnLst/>
              <a:rect l="l" t="t" r="r" b="b"/>
              <a:pathLst>
                <a:path w="3910" h="5559" extrusionOk="0">
                  <a:moveTo>
                    <a:pt x="3909" y="2780"/>
                  </a:moveTo>
                  <a:cubicBezTo>
                    <a:pt x="3909" y="4308"/>
                    <a:pt x="3029" y="5558"/>
                    <a:pt x="1955" y="5558"/>
                  </a:cubicBezTo>
                  <a:cubicBezTo>
                    <a:pt x="880" y="5558"/>
                    <a:pt x="1" y="4308"/>
                    <a:pt x="1" y="2780"/>
                  </a:cubicBezTo>
                  <a:cubicBezTo>
                    <a:pt x="1" y="1242"/>
                    <a:pt x="880" y="1"/>
                    <a:pt x="1955" y="1"/>
                  </a:cubicBezTo>
                  <a:cubicBezTo>
                    <a:pt x="3029" y="1"/>
                    <a:pt x="3909" y="1242"/>
                    <a:pt x="3909" y="27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4"/>
            <p:cNvSpPr/>
            <p:nvPr/>
          </p:nvSpPr>
          <p:spPr>
            <a:xfrm rot="-404707">
              <a:off x="2714884" y="2662995"/>
              <a:ext cx="233818" cy="333278"/>
            </a:xfrm>
            <a:custGeom>
              <a:avLst/>
              <a:gdLst/>
              <a:ahLst/>
              <a:cxnLst/>
              <a:rect l="l" t="t" r="r" b="b"/>
              <a:pathLst>
                <a:path w="3484" h="4966" extrusionOk="0">
                  <a:moveTo>
                    <a:pt x="3483" y="2483"/>
                  </a:moveTo>
                  <a:cubicBezTo>
                    <a:pt x="3483" y="3854"/>
                    <a:pt x="2705" y="4965"/>
                    <a:pt x="1742" y="4965"/>
                  </a:cubicBezTo>
                  <a:cubicBezTo>
                    <a:pt x="778" y="4965"/>
                    <a:pt x="0" y="3854"/>
                    <a:pt x="0" y="2483"/>
                  </a:cubicBezTo>
                  <a:cubicBezTo>
                    <a:pt x="0" y="1112"/>
                    <a:pt x="778" y="0"/>
                    <a:pt x="1742" y="0"/>
                  </a:cubicBezTo>
                  <a:cubicBezTo>
                    <a:pt x="2705" y="0"/>
                    <a:pt x="3483" y="1112"/>
                    <a:pt x="3483" y="2483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4"/>
            <p:cNvSpPr/>
            <p:nvPr/>
          </p:nvSpPr>
          <p:spPr>
            <a:xfrm rot="-404707">
              <a:off x="2715295" y="2699549"/>
              <a:ext cx="172881" cy="280998"/>
            </a:xfrm>
            <a:custGeom>
              <a:avLst/>
              <a:gdLst/>
              <a:ahLst/>
              <a:cxnLst/>
              <a:rect l="l" t="t" r="r" b="b"/>
              <a:pathLst>
                <a:path w="2576" h="4187" extrusionOk="0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84" y="4187"/>
                    <a:pt x="0" y="3242"/>
                    <a:pt x="0" y="2094"/>
                  </a:cubicBezTo>
                  <a:cubicBezTo>
                    <a:pt x="0" y="936"/>
                    <a:pt x="584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4"/>
            <p:cNvSpPr/>
            <p:nvPr/>
          </p:nvSpPr>
          <p:spPr>
            <a:xfrm rot="-404707">
              <a:off x="2760667" y="2819288"/>
              <a:ext cx="33623" cy="54763"/>
            </a:xfrm>
            <a:custGeom>
              <a:avLst/>
              <a:gdLst/>
              <a:ahLst/>
              <a:cxnLst/>
              <a:rect l="l" t="t" r="r" b="b"/>
              <a:pathLst>
                <a:path w="501" h="816" extrusionOk="0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20" y="816"/>
                    <a:pt x="0" y="631"/>
                    <a:pt x="0" y="408"/>
                  </a:cubicBezTo>
                  <a:cubicBezTo>
                    <a:pt x="0" y="186"/>
                    <a:pt x="120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4"/>
            <p:cNvSpPr/>
            <p:nvPr/>
          </p:nvSpPr>
          <p:spPr>
            <a:xfrm rot="-404707">
              <a:off x="805289" y="2053721"/>
              <a:ext cx="278582" cy="526561"/>
            </a:xfrm>
            <a:custGeom>
              <a:avLst/>
              <a:gdLst/>
              <a:ahLst/>
              <a:cxnLst/>
              <a:rect l="l" t="t" r="r" b="b"/>
              <a:pathLst>
                <a:path w="4151" h="7846" extrusionOk="0">
                  <a:moveTo>
                    <a:pt x="3808" y="7845"/>
                  </a:moveTo>
                  <a:lnTo>
                    <a:pt x="1" y="0"/>
                  </a:lnTo>
                  <a:lnTo>
                    <a:pt x="232" y="19"/>
                  </a:lnTo>
                  <a:lnTo>
                    <a:pt x="4150" y="775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4"/>
            <p:cNvSpPr/>
            <p:nvPr/>
          </p:nvSpPr>
          <p:spPr>
            <a:xfrm rot="-404633">
              <a:off x="777301" y="2056256"/>
              <a:ext cx="293953" cy="692996"/>
            </a:xfrm>
            <a:custGeom>
              <a:avLst/>
              <a:gdLst/>
              <a:ahLst/>
              <a:cxnLst/>
              <a:rect l="l" t="t" r="r" b="b"/>
              <a:pathLst>
                <a:path w="4364" h="10319" extrusionOk="0">
                  <a:moveTo>
                    <a:pt x="1" y="10318"/>
                  </a:moveTo>
                  <a:lnTo>
                    <a:pt x="93" y="778"/>
                  </a:lnTo>
                  <a:lnTo>
                    <a:pt x="557" y="0"/>
                  </a:lnTo>
                  <a:lnTo>
                    <a:pt x="4363" y="7845"/>
                  </a:lnTo>
                  <a:cubicBezTo>
                    <a:pt x="4363" y="7845"/>
                    <a:pt x="2659" y="8484"/>
                    <a:pt x="1" y="10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4"/>
            <p:cNvSpPr/>
            <p:nvPr/>
          </p:nvSpPr>
          <p:spPr>
            <a:xfrm rot="-404711">
              <a:off x="722295" y="2210533"/>
              <a:ext cx="2437200" cy="856685"/>
            </a:xfrm>
            <a:custGeom>
              <a:avLst/>
              <a:gdLst/>
              <a:ahLst/>
              <a:cxnLst/>
              <a:rect l="l" t="t" r="r" b="b"/>
              <a:pathLst>
                <a:path w="36385" h="12765" extrusionOk="0">
                  <a:moveTo>
                    <a:pt x="36384" y="8235"/>
                  </a:moveTo>
                  <a:cubicBezTo>
                    <a:pt x="36384" y="8235"/>
                    <a:pt x="35375" y="4419"/>
                    <a:pt x="31058" y="2168"/>
                  </a:cubicBezTo>
                  <a:cubicBezTo>
                    <a:pt x="26927" y="1"/>
                    <a:pt x="7661" y="3113"/>
                    <a:pt x="5771" y="3798"/>
                  </a:cubicBezTo>
                  <a:cubicBezTo>
                    <a:pt x="3891" y="4493"/>
                    <a:pt x="399" y="6855"/>
                    <a:pt x="205" y="7253"/>
                  </a:cubicBezTo>
                  <a:cubicBezTo>
                    <a:pt x="1" y="7642"/>
                    <a:pt x="6651" y="10995"/>
                    <a:pt x="12922" y="11885"/>
                  </a:cubicBezTo>
                  <a:cubicBezTo>
                    <a:pt x="19184" y="12764"/>
                    <a:pt x="28733" y="12681"/>
                    <a:pt x="30632" y="12385"/>
                  </a:cubicBezTo>
                  <a:cubicBezTo>
                    <a:pt x="32531" y="12088"/>
                    <a:pt x="36088" y="9921"/>
                    <a:pt x="36384" y="823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74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4"/>
            <p:cNvSpPr/>
            <p:nvPr/>
          </p:nvSpPr>
          <p:spPr>
            <a:xfrm rot="-404707">
              <a:off x="2540057" y="2252512"/>
              <a:ext cx="421531" cy="145499"/>
            </a:xfrm>
            <a:custGeom>
              <a:avLst/>
              <a:gdLst/>
              <a:ahLst/>
              <a:cxnLst/>
              <a:rect l="l" t="t" r="r" b="b"/>
              <a:pathLst>
                <a:path w="6281" h="2168" extrusionOk="0">
                  <a:moveTo>
                    <a:pt x="6281" y="2168"/>
                  </a:moveTo>
                  <a:cubicBezTo>
                    <a:pt x="6281" y="2168"/>
                    <a:pt x="3132" y="1816"/>
                    <a:pt x="1" y="2168"/>
                  </a:cubicBezTo>
                  <a:lnTo>
                    <a:pt x="251" y="1084"/>
                  </a:lnTo>
                  <a:cubicBezTo>
                    <a:pt x="251" y="1084"/>
                    <a:pt x="3196" y="1"/>
                    <a:pt x="5030" y="108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4"/>
            <p:cNvSpPr/>
            <p:nvPr/>
          </p:nvSpPr>
          <p:spPr>
            <a:xfrm rot="-404707">
              <a:off x="2631209" y="2319410"/>
              <a:ext cx="3825" cy="85232"/>
            </a:xfrm>
            <a:custGeom>
              <a:avLst/>
              <a:gdLst/>
              <a:ahLst/>
              <a:cxnLst/>
              <a:rect l="l" t="t" r="r" b="b"/>
              <a:pathLst>
                <a:path w="57" h="1270" extrusionOk="0">
                  <a:moveTo>
                    <a:pt x="1" y="1"/>
                  </a:moveTo>
                  <a:lnTo>
                    <a:pt x="56" y="1"/>
                  </a:lnTo>
                  <a:lnTo>
                    <a:pt x="56" y="1270"/>
                  </a:lnTo>
                  <a:lnTo>
                    <a:pt x="1" y="1270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4"/>
            <p:cNvSpPr/>
            <p:nvPr/>
          </p:nvSpPr>
          <p:spPr>
            <a:xfrm rot="-404707">
              <a:off x="2789072" y="2285943"/>
              <a:ext cx="75300" cy="96440"/>
            </a:xfrm>
            <a:custGeom>
              <a:avLst/>
              <a:gdLst/>
              <a:ahLst/>
              <a:cxnLst/>
              <a:rect l="l" t="t" r="r" b="b"/>
              <a:pathLst>
                <a:path w="1122" h="1437" extrusionOk="0">
                  <a:moveTo>
                    <a:pt x="0" y="28"/>
                  </a:moveTo>
                  <a:lnTo>
                    <a:pt x="47" y="0"/>
                  </a:lnTo>
                  <a:lnTo>
                    <a:pt x="1121" y="1399"/>
                  </a:lnTo>
                  <a:lnTo>
                    <a:pt x="1075" y="1436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4"/>
            <p:cNvSpPr/>
            <p:nvPr/>
          </p:nvSpPr>
          <p:spPr>
            <a:xfrm rot="-404707">
              <a:off x="718384" y="2350025"/>
              <a:ext cx="1668539" cy="404149"/>
            </a:xfrm>
            <a:custGeom>
              <a:avLst/>
              <a:gdLst/>
              <a:ahLst/>
              <a:cxnLst/>
              <a:rect l="l" t="t" r="r" b="b"/>
              <a:pathLst>
                <a:path w="24862" h="6022" extrusionOk="0">
                  <a:moveTo>
                    <a:pt x="24861" y="1"/>
                  </a:moveTo>
                  <a:cubicBezTo>
                    <a:pt x="22675" y="834"/>
                    <a:pt x="21249" y="6021"/>
                    <a:pt x="21249" y="6021"/>
                  </a:cubicBezTo>
                  <a:cubicBezTo>
                    <a:pt x="21249" y="6021"/>
                    <a:pt x="5929" y="4345"/>
                    <a:pt x="1" y="5845"/>
                  </a:cubicBezTo>
                  <a:cubicBezTo>
                    <a:pt x="1" y="5845"/>
                    <a:pt x="2863" y="3344"/>
                    <a:pt x="5780" y="2270"/>
                  </a:cubicBezTo>
                  <a:cubicBezTo>
                    <a:pt x="8698" y="1195"/>
                    <a:pt x="19980" y="10"/>
                    <a:pt x="248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4"/>
            <p:cNvSpPr/>
            <p:nvPr/>
          </p:nvSpPr>
          <p:spPr>
            <a:xfrm rot="-404707">
              <a:off x="1923903" y="2401270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5" y="1"/>
                    <a:pt x="482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4"/>
            <p:cNvSpPr/>
            <p:nvPr/>
          </p:nvSpPr>
          <p:spPr>
            <a:xfrm rot="-404707">
              <a:off x="1822937" y="2420675"/>
              <a:ext cx="33019" cy="57918"/>
            </a:xfrm>
            <a:custGeom>
              <a:avLst/>
              <a:gdLst/>
              <a:ahLst/>
              <a:cxnLst/>
              <a:rect l="l" t="t" r="r" b="b"/>
              <a:pathLst>
                <a:path w="492" h="863" extrusionOk="0">
                  <a:moveTo>
                    <a:pt x="427" y="418"/>
                  </a:moveTo>
                  <a:cubicBezTo>
                    <a:pt x="352" y="649"/>
                    <a:pt x="223" y="853"/>
                    <a:pt x="130" y="862"/>
                  </a:cubicBezTo>
                  <a:cubicBezTo>
                    <a:pt x="28" y="862"/>
                    <a:pt x="0" y="686"/>
                    <a:pt x="65" y="446"/>
                  </a:cubicBezTo>
                  <a:cubicBezTo>
                    <a:pt x="130" y="214"/>
                    <a:pt x="269" y="20"/>
                    <a:pt x="362" y="10"/>
                  </a:cubicBezTo>
                  <a:cubicBezTo>
                    <a:pt x="464" y="1"/>
                    <a:pt x="491" y="186"/>
                    <a:pt x="42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4"/>
            <p:cNvSpPr/>
            <p:nvPr/>
          </p:nvSpPr>
          <p:spPr>
            <a:xfrm rot="-404707">
              <a:off x="1721978" y="2440184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6" y="417"/>
                  </a:moveTo>
                  <a:cubicBezTo>
                    <a:pt x="352" y="649"/>
                    <a:pt x="222" y="843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04"/>
                    <a:pt x="269" y="9"/>
                    <a:pt x="361" y="9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4"/>
            <p:cNvSpPr/>
            <p:nvPr/>
          </p:nvSpPr>
          <p:spPr>
            <a:xfrm rot="-404707">
              <a:off x="1621615" y="2459558"/>
              <a:ext cx="32952" cy="57851"/>
            </a:xfrm>
            <a:custGeom>
              <a:avLst/>
              <a:gdLst/>
              <a:ahLst/>
              <a:cxnLst/>
              <a:rect l="l" t="t" r="r" b="b"/>
              <a:pathLst>
                <a:path w="491" h="862" extrusionOk="0">
                  <a:moveTo>
                    <a:pt x="426" y="426"/>
                  </a:moveTo>
                  <a:cubicBezTo>
                    <a:pt x="361" y="658"/>
                    <a:pt x="222" y="852"/>
                    <a:pt x="130" y="862"/>
                  </a:cubicBezTo>
                  <a:cubicBezTo>
                    <a:pt x="28" y="862"/>
                    <a:pt x="0" y="686"/>
                    <a:pt x="74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95"/>
                    <a:pt x="426" y="426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4"/>
            <p:cNvSpPr/>
            <p:nvPr/>
          </p:nvSpPr>
          <p:spPr>
            <a:xfrm rot="-404707">
              <a:off x="1521261" y="2479567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04"/>
                    <a:pt x="260" y="10"/>
                    <a:pt x="362" y="10"/>
                  </a:cubicBezTo>
                  <a:cubicBezTo>
                    <a:pt x="464" y="1"/>
                    <a:pt x="483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4"/>
            <p:cNvSpPr/>
            <p:nvPr/>
          </p:nvSpPr>
          <p:spPr>
            <a:xfrm rot="-404707">
              <a:off x="1420898" y="2498938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14" y="844"/>
                    <a:pt x="121" y="853"/>
                  </a:cubicBezTo>
                  <a:cubicBezTo>
                    <a:pt x="19" y="862"/>
                    <a:pt x="1" y="677"/>
                    <a:pt x="66" y="445"/>
                  </a:cubicBezTo>
                  <a:cubicBezTo>
                    <a:pt x="131" y="205"/>
                    <a:pt x="260" y="10"/>
                    <a:pt x="362" y="1"/>
                  </a:cubicBezTo>
                  <a:cubicBezTo>
                    <a:pt x="455" y="1"/>
                    <a:pt x="483" y="177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4"/>
            <p:cNvSpPr/>
            <p:nvPr/>
          </p:nvSpPr>
          <p:spPr>
            <a:xfrm rot="-404707">
              <a:off x="1319932" y="2518343"/>
              <a:ext cx="33019" cy="57918"/>
            </a:xfrm>
            <a:custGeom>
              <a:avLst/>
              <a:gdLst/>
              <a:ahLst/>
              <a:cxnLst/>
              <a:rect l="l" t="t" r="r" b="b"/>
              <a:pathLst>
                <a:path w="492" h="863" extrusionOk="0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6"/>
                  </a:cubicBezTo>
                  <a:cubicBezTo>
                    <a:pt x="130" y="205"/>
                    <a:pt x="269" y="10"/>
                    <a:pt x="362" y="1"/>
                  </a:cubicBezTo>
                  <a:cubicBezTo>
                    <a:pt x="464" y="1"/>
                    <a:pt x="492" y="186"/>
                    <a:pt x="41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4"/>
            <p:cNvSpPr/>
            <p:nvPr/>
          </p:nvSpPr>
          <p:spPr>
            <a:xfrm rot="-404707">
              <a:off x="1219575" y="2537816"/>
              <a:ext cx="32415" cy="57851"/>
            </a:xfrm>
            <a:custGeom>
              <a:avLst/>
              <a:gdLst/>
              <a:ahLst/>
              <a:cxnLst/>
              <a:rect l="l" t="t" r="r" b="b"/>
              <a:pathLst>
                <a:path w="483" h="862" extrusionOk="0">
                  <a:moveTo>
                    <a:pt x="417" y="417"/>
                  </a:moveTo>
                  <a:cubicBezTo>
                    <a:pt x="353" y="649"/>
                    <a:pt x="223" y="843"/>
                    <a:pt x="121" y="852"/>
                  </a:cubicBezTo>
                  <a:cubicBezTo>
                    <a:pt x="19" y="862"/>
                    <a:pt x="1" y="676"/>
                    <a:pt x="65" y="445"/>
                  </a:cubicBezTo>
                  <a:cubicBezTo>
                    <a:pt x="130" y="204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4"/>
            <p:cNvSpPr/>
            <p:nvPr/>
          </p:nvSpPr>
          <p:spPr>
            <a:xfrm rot="-404707">
              <a:off x="1118609" y="2557222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17" y="417"/>
                  </a:moveTo>
                  <a:cubicBezTo>
                    <a:pt x="352" y="649"/>
                    <a:pt x="223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91" y="186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4"/>
            <p:cNvSpPr/>
            <p:nvPr/>
          </p:nvSpPr>
          <p:spPr>
            <a:xfrm rot="-404707">
              <a:off x="1927710" y="2401499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8"/>
                    <a:pt x="223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4"/>
            <p:cNvSpPr/>
            <p:nvPr/>
          </p:nvSpPr>
          <p:spPr>
            <a:xfrm rot="-404707">
              <a:off x="1826745" y="2420905"/>
              <a:ext cx="32952" cy="57851"/>
            </a:xfrm>
            <a:custGeom>
              <a:avLst/>
              <a:gdLst/>
              <a:ahLst/>
              <a:cxnLst/>
              <a:rect l="l" t="t" r="r" b="b"/>
              <a:pathLst>
                <a:path w="491" h="862" extrusionOk="0">
                  <a:moveTo>
                    <a:pt x="426" y="417"/>
                  </a:moveTo>
                  <a:cubicBezTo>
                    <a:pt x="352" y="649"/>
                    <a:pt x="222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4"/>
            <p:cNvSpPr/>
            <p:nvPr/>
          </p:nvSpPr>
          <p:spPr>
            <a:xfrm rot="-404707">
              <a:off x="1726317" y="2440314"/>
              <a:ext cx="32415" cy="57851"/>
            </a:xfrm>
            <a:custGeom>
              <a:avLst/>
              <a:gdLst/>
              <a:ahLst/>
              <a:cxnLst/>
              <a:rect l="l" t="t" r="r" b="b"/>
              <a:pathLst>
                <a:path w="483" h="862" extrusionOk="0">
                  <a:moveTo>
                    <a:pt x="418" y="417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13"/>
                    <a:pt x="260" y="19"/>
                    <a:pt x="362" y="10"/>
                  </a:cubicBezTo>
                  <a:cubicBezTo>
                    <a:pt x="455" y="0"/>
                    <a:pt x="483" y="186"/>
                    <a:pt x="418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4"/>
            <p:cNvSpPr/>
            <p:nvPr/>
          </p:nvSpPr>
          <p:spPr>
            <a:xfrm rot="-404707">
              <a:off x="1625351" y="2459720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7" y="417"/>
                  </a:moveTo>
                  <a:cubicBezTo>
                    <a:pt x="362" y="649"/>
                    <a:pt x="223" y="853"/>
                    <a:pt x="130" y="862"/>
                  </a:cubicBezTo>
                  <a:cubicBezTo>
                    <a:pt x="28" y="862"/>
                    <a:pt x="1" y="686"/>
                    <a:pt x="75" y="445"/>
                  </a:cubicBezTo>
                  <a:cubicBezTo>
                    <a:pt x="140" y="214"/>
                    <a:pt x="269" y="19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4"/>
            <p:cNvSpPr/>
            <p:nvPr/>
          </p:nvSpPr>
          <p:spPr>
            <a:xfrm rot="-404707">
              <a:off x="1524994" y="2479126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5"/>
                  </a:cubicBezTo>
                  <a:cubicBezTo>
                    <a:pt x="130" y="204"/>
                    <a:pt x="269" y="10"/>
                    <a:pt x="362" y="10"/>
                  </a:cubicBezTo>
                  <a:cubicBezTo>
                    <a:pt x="464" y="1"/>
                    <a:pt x="482" y="186"/>
                    <a:pt x="417" y="418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4"/>
            <p:cNvSpPr/>
            <p:nvPr/>
          </p:nvSpPr>
          <p:spPr>
            <a:xfrm rot="-404707">
              <a:off x="1424630" y="2498496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7" y="427"/>
                  </a:moveTo>
                  <a:cubicBezTo>
                    <a:pt x="352" y="658"/>
                    <a:pt x="214" y="853"/>
                    <a:pt x="121" y="862"/>
                  </a:cubicBezTo>
                  <a:cubicBezTo>
                    <a:pt x="19" y="862"/>
                    <a:pt x="0" y="686"/>
                    <a:pt x="65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4" y="1"/>
                    <a:pt x="482" y="195"/>
                    <a:pt x="417" y="42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4"/>
            <p:cNvSpPr/>
            <p:nvPr/>
          </p:nvSpPr>
          <p:spPr>
            <a:xfrm rot="-404707">
              <a:off x="1323742" y="2518608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9"/>
                    <a:pt x="222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82" y="18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4"/>
            <p:cNvSpPr/>
            <p:nvPr/>
          </p:nvSpPr>
          <p:spPr>
            <a:xfrm rot="-404707">
              <a:off x="1223378" y="2537979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9"/>
                    <a:pt x="222" y="843"/>
                    <a:pt x="121" y="853"/>
                  </a:cubicBezTo>
                  <a:cubicBezTo>
                    <a:pt x="28" y="862"/>
                    <a:pt x="0" y="677"/>
                    <a:pt x="65" y="445"/>
                  </a:cubicBezTo>
                  <a:cubicBezTo>
                    <a:pt x="130" y="204"/>
                    <a:pt x="259" y="10"/>
                    <a:pt x="361" y="0"/>
                  </a:cubicBezTo>
                  <a:cubicBezTo>
                    <a:pt x="454" y="0"/>
                    <a:pt x="482" y="17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4"/>
            <p:cNvSpPr/>
            <p:nvPr/>
          </p:nvSpPr>
          <p:spPr>
            <a:xfrm rot="-404707">
              <a:off x="1122346" y="2557388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7" y="417"/>
                  </a:moveTo>
                  <a:cubicBezTo>
                    <a:pt x="353" y="649"/>
                    <a:pt x="223" y="843"/>
                    <a:pt x="130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9" y="10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4"/>
            <p:cNvSpPr/>
            <p:nvPr/>
          </p:nvSpPr>
          <p:spPr>
            <a:xfrm rot="-404707">
              <a:off x="1995486" y="2353232"/>
              <a:ext cx="179726" cy="181001"/>
            </a:xfrm>
            <a:custGeom>
              <a:avLst/>
              <a:gdLst/>
              <a:ahLst/>
              <a:cxnLst/>
              <a:rect l="l" t="t" r="r" b="b"/>
              <a:pathLst>
                <a:path w="2678" h="2697" extrusionOk="0">
                  <a:moveTo>
                    <a:pt x="1538" y="2696"/>
                  </a:moveTo>
                  <a:lnTo>
                    <a:pt x="1538" y="2696"/>
                  </a:lnTo>
                  <a:lnTo>
                    <a:pt x="177" y="2641"/>
                  </a:lnTo>
                  <a:cubicBezTo>
                    <a:pt x="131" y="2631"/>
                    <a:pt x="75" y="2613"/>
                    <a:pt x="47" y="2566"/>
                  </a:cubicBezTo>
                  <a:cubicBezTo>
                    <a:pt x="10" y="2520"/>
                    <a:pt x="1" y="2455"/>
                    <a:pt x="19" y="2400"/>
                  </a:cubicBezTo>
                  <a:cubicBezTo>
                    <a:pt x="131" y="1946"/>
                    <a:pt x="483" y="816"/>
                    <a:pt x="1085" y="112"/>
                  </a:cubicBezTo>
                  <a:cubicBezTo>
                    <a:pt x="1112" y="75"/>
                    <a:pt x="1149" y="56"/>
                    <a:pt x="1196" y="56"/>
                  </a:cubicBezTo>
                  <a:lnTo>
                    <a:pt x="2493" y="10"/>
                  </a:lnTo>
                  <a:cubicBezTo>
                    <a:pt x="2557" y="1"/>
                    <a:pt x="2613" y="38"/>
                    <a:pt x="2641" y="84"/>
                  </a:cubicBezTo>
                  <a:cubicBezTo>
                    <a:pt x="2678" y="149"/>
                    <a:pt x="2678" y="223"/>
                    <a:pt x="2641" y="288"/>
                  </a:cubicBezTo>
                  <a:lnTo>
                    <a:pt x="2622" y="316"/>
                  </a:lnTo>
                  <a:cubicBezTo>
                    <a:pt x="2381" y="769"/>
                    <a:pt x="1863" y="1705"/>
                    <a:pt x="1696" y="2548"/>
                  </a:cubicBezTo>
                  <a:cubicBezTo>
                    <a:pt x="1687" y="2631"/>
                    <a:pt x="1622" y="2696"/>
                    <a:pt x="1538" y="2696"/>
                  </a:cubicBezTo>
                  <a:close/>
                  <a:moveTo>
                    <a:pt x="2502" y="66"/>
                  </a:moveTo>
                  <a:lnTo>
                    <a:pt x="2502" y="66"/>
                  </a:lnTo>
                  <a:lnTo>
                    <a:pt x="1205" y="112"/>
                  </a:lnTo>
                  <a:cubicBezTo>
                    <a:pt x="1177" y="112"/>
                    <a:pt x="1140" y="121"/>
                    <a:pt x="1122" y="149"/>
                  </a:cubicBezTo>
                  <a:cubicBezTo>
                    <a:pt x="529" y="844"/>
                    <a:pt x="195" y="1964"/>
                    <a:pt x="75" y="2409"/>
                  </a:cubicBezTo>
                  <a:lnTo>
                    <a:pt x="75" y="2409"/>
                  </a:lnTo>
                  <a:cubicBezTo>
                    <a:pt x="66" y="2446"/>
                    <a:pt x="75" y="2492"/>
                    <a:pt x="94" y="2529"/>
                  </a:cubicBezTo>
                  <a:cubicBezTo>
                    <a:pt x="112" y="2557"/>
                    <a:pt x="149" y="2566"/>
                    <a:pt x="177" y="2576"/>
                  </a:cubicBezTo>
                  <a:lnTo>
                    <a:pt x="1538" y="2631"/>
                  </a:lnTo>
                  <a:lnTo>
                    <a:pt x="1538" y="2631"/>
                  </a:lnTo>
                  <a:cubicBezTo>
                    <a:pt x="1594" y="2631"/>
                    <a:pt x="1640" y="2585"/>
                    <a:pt x="1650" y="2529"/>
                  </a:cubicBezTo>
                  <a:cubicBezTo>
                    <a:pt x="1816" y="1677"/>
                    <a:pt x="2335" y="732"/>
                    <a:pt x="2576" y="279"/>
                  </a:cubicBezTo>
                  <a:lnTo>
                    <a:pt x="2594" y="251"/>
                  </a:lnTo>
                  <a:cubicBezTo>
                    <a:pt x="2613" y="204"/>
                    <a:pt x="2613" y="158"/>
                    <a:pt x="2594" y="112"/>
                  </a:cubicBezTo>
                  <a:cubicBezTo>
                    <a:pt x="2576" y="75"/>
                    <a:pt x="2539" y="56"/>
                    <a:pt x="2502" y="66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4"/>
            <p:cNvSpPr/>
            <p:nvPr/>
          </p:nvSpPr>
          <p:spPr>
            <a:xfrm rot="-404707">
              <a:off x="793606" y="2333005"/>
              <a:ext cx="314017" cy="414081"/>
            </a:xfrm>
            <a:custGeom>
              <a:avLst/>
              <a:gdLst/>
              <a:ahLst/>
              <a:cxnLst/>
              <a:rect l="l" t="t" r="r" b="b"/>
              <a:pathLst>
                <a:path w="4679" h="6170" extrusionOk="0">
                  <a:moveTo>
                    <a:pt x="2928" y="84"/>
                  </a:moveTo>
                  <a:lnTo>
                    <a:pt x="2576" y="1"/>
                  </a:lnTo>
                  <a:lnTo>
                    <a:pt x="29" y="1307"/>
                  </a:lnTo>
                  <a:lnTo>
                    <a:pt x="1" y="6169"/>
                  </a:lnTo>
                  <a:cubicBezTo>
                    <a:pt x="1" y="6169"/>
                    <a:pt x="2770" y="4215"/>
                    <a:pt x="4678" y="35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4"/>
            <p:cNvSpPr/>
            <p:nvPr/>
          </p:nvSpPr>
          <p:spPr>
            <a:xfrm rot="-404707">
              <a:off x="955820" y="2323448"/>
              <a:ext cx="141204" cy="243751"/>
            </a:xfrm>
            <a:custGeom>
              <a:avLst/>
              <a:gdLst/>
              <a:ahLst/>
              <a:cxnLst/>
              <a:rect l="l" t="t" r="r" b="b"/>
              <a:pathLst>
                <a:path w="2104" h="3632" extrusionOk="0">
                  <a:moveTo>
                    <a:pt x="1" y="1"/>
                  </a:moveTo>
                  <a:lnTo>
                    <a:pt x="1844" y="3632"/>
                  </a:lnTo>
                  <a:lnTo>
                    <a:pt x="2103" y="3530"/>
                  </a:lnTo>
                  <a:lnTo>
                    <a:pt x="353" y="8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4"/>
            <p:cNvSpPr/>
            <p:nvPr/>
          </p:nvSpPr>
          <p:spPr>
            <a:xfrm rot="-404727">
              <a:off x="346975" y="2607448"/>
              <a:ext cx="1760796" cy="192149"/>
            </a:xfrm>
            <a:custGeom>
              <a:avLst/>
              <a:gdLst/>
              <a:ahLst/>
              <a:cxnLst/>
              <a:rect l="l" t="t" r="r" b="b"/>
              <a:pathLst>
                <a:path w="26473" h="2863" extrusionOk="0">
                  <a:moveTo>
                    <a:pt x="26445" y="2344"/>
                  </a:moveTo>
                  <a:lnTo>
                    <a:pt x="26473" y="2863"/>
                  </a:lnTo>
                  <a:lnTo>
                    <a:pt x="1" y="353"/>
                  </a:lnTo>
                  <a:lnTo>
                    <a:pt x="1121" y="232"/>
                  </a:lnTo>
                  <a:cubicBezTo>
                    <a:pt x="1121" y="232"/>
                    <a:pt x="16655" y="1"/>
                    <a:pt x="26445" y="234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4"/>
            <p:cNvSpPr/>
            <p:nvPr/>
          </p:nvSpPr>
          <p:spPr>
            <a:xfrm rot="-404715">
              <a:off x="292670" y="2634238"/>
              <a:ext cx="1821089" cy="231948"/>
            </a:xfrm>
            <a:custGeom>
              <a:avLst/>
              <a:gdLst/>
              <a:ahLst/>
              <a:cxnLst/>
              <a:rect l="l" t="t" r="r" b="b"/>
              <a:pathLst>
                <a:path w="27335" h="3456" extrusionOk="0">
                  <a:moveTo>
                    <a:pt x="27334" y="2511"/>
                  </a:moveTo>
                  <a:cubicBezTo>
                    <a:pt x="27334" y="2511"/>
                    <a:pt x="24778" y="3456"/>
                    <a:pt x="16775" y="2844"/>
                  </a:cubicBezTo>
                  <a:cubicBezTo>
                    <a:pt x="8772" y="2242"/>
                    <a:pt x="0" y="427"/>
                    <a:pt x="0" y="427"/>
                  </a:cubicBezTo>
                  <a:lnTo>
                    <a:pt x="853" y="1"/>
                  </a:lnTo>
                  <a:cubicBezTo>
                    <a:pt x="853" y="1"/>
                    <a:pt x="16636" y="1103"/>
                    <a:pt x="27334" y="251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4"/>
            <p:cNvSpPr/>
            <p:nvPr/>
          </p:nvSpPr>
          <p:spPr>
            <a:xfrm rot="-404707">
              <a:off x="1251893" y="2683736"/>
              <a:ext cx="610518" cy="574479"/>
            </a:xfrm>
            <a:custGeom>
              <a:avLst/>
              <a:gdLst/>
              <a:ahLst/>
              <a:cxnLst/>
              <a:rect l="l" t="t" r="r" b="b"/>
              <a:pathLst>
                <a:path w="9097" h="8560" extrusionOk="0">
                  <a:moveTo>
                    <a:pt x="1575" y="6234"/>
                  </a:moveTo>
                  <a:cubicBezTo>
                    <a:pt x="1575" y="6234"/>
                    <a:pt x="4029" y="8559"/>
                    <a:pt x="8920" y="7197"/>
                  </a:cubicBezTo>
                  <a:lnTo>
                    <a:pt x="9096" y="1621"/>
                  </a:lnTo>
                  <a:cubicBezTo>
                    <a:pt x="9096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75" y="6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4"/>
            <p:cNvSpPr/>
            <p:nvPr/>
          </p:nvSpPr>
          <p:spPr>
            <a:xfrm rot="-404707">
              <a:off x="1718395" y="2759252"/>
              <a:ext cx="261804" cy="373076"/>
            </a:xfrm>
            <a:custGeom>
              <a:avLst/>
              <a:gdLst/>
              <a:ahLst/>
              <a:cxnLst/>
              <a:rect l="l" t="t" r="r" b="b"/>
              <a:pathLst>
                <a:path w="3901" h="5559" extrusionOk="0">
                  <a:moveTo>
                    <a:pt x="3900" y="2780"/>
                  </a:moveTo>
                  <a:cubicBezTo>
                    <a:pt x="3900" y="4308"/>
                    <a:pt x="3029" y="5558"/>
                    <a:pt x="1955" y="5558"/>
                  </a:cubicBezTo>
                  <a:cubicBezTo>
                    <a:pt x="871" y="5558"/>
                    <a:pt x="1" y="4308"/>
                    <a:pt x="1" y="2780"/>
                  </a:cubicBezTo>
                  <a:cubicBezTo>
                    <a:pt x="1" y="1242"/>
                    <a:pt x="871" y="1"/>
                    <a:pt x="1955" y="1"/>
                  </a:cubicBezTo>
                  <a:cubicBezTo>
                    <a:pt x="3029" y="1"/>
                    <a:pt x="3900" y="1242"/>
                    <a:pt x="3900" y="27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74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4"/>
            <p:cNvSpPr/>
            <p:nvPr/>
          </p:nvSpPr>
          <p:spPr>
            <a:xfrm rot="-404707">
              <a:off x="1736421" y="2778672"/>
              <a:ext cx="234422" cy="333278"/>
            </a:xfrm>
            <a:custGeom>
              <a:avLst/>
              <a:gdLst/>
              <a:ahLst/>
              <a:cxnLst/>
              <a:rect l="l" t="t" r="r" b="b"/>
              <a:pathLst>
                <a:path w="3493" h="4966" extrusionOk="0">
                  <a:moveTo>
                    <a:pt x="3492" y="2483"/>
                  </a:moveTo>
                  <a:cubicBezTo>
                    <a:pt x="3492" y="3854"/>
                    <a:pt x="2714" y="4965"/>
                    <a:pt x="1751" y="4965"/>
                  </a:cubicBezTo>
                  <a:cubicBezTo>
                    <a:pt x="788" y="4965"/>
                    <a:pt x="0" y="3854"/>
                    <a:pt x="0" y="2483"/>
                  </a:cubicBezTo>
                  <a:cubicBezTo>
                    <a:pt x="0" y="1112"/>
                    <a:pt x="788" y="0"/>
                    <a:pt x="1751" y="0"/>
                  </a:cubicBezTo>
                  <a:cubicBezTo>
                    <a:pt x="2714" y="0"/>
                    <a:pt x="3492" y="1112"/>
                    <a:pt x="3492" y="2483"/>
                  </a:cubicBezTo>
                  <a:close/>
                </a:path>
              </a:pathLst>
            </a:custGeom>
            <a:solidFill>
              <a:srgbClr val="F5B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4"/>
            <p:cNvSpPr/>
            <p:nvPr/>
          </p:nvSpPr>
          <p:spPr>
            <a:xfrm rot="-404648">
              <a:off x="1737434" y="2813619"/>
              <a:ext cx="173509" cy="284086"/>
            </a:xfrm>
            <a:custGeom>
              <a:avLst/>
              <a:gdLst/>
              <a:ahLst/>
              <a:cxnLst/>
              <a:rect l="l" t="t" r="r" b="b"/>
              <a:pathLst>
                <a:path w="2576" h="4187" extrusionOk="0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75" y="4187"/>
                    <a:pt x="0" y="3242"/>
                    <a:pt x="0" y="2094"/>
                  </a:cubicBezTo>
                  <a:cubicBezTo>
                    <a:pt x="0" y="936"/>
                    <a:pt x="575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4"/>
            <p:cNvSpPr/>
            <p:nvPr/>
          </p:nvSpPr>
          <p:spPr>
            <a:xfrm rot="-404707">
              <a:off x="1785163" y="2816923"/>
              <a:ext cx="39865" cy="140533"/>
            </a:xfrm>
            <a:custGeom>
              <a:avLst/>
              <a:gdLst/>
              <a:ahLst/>
              <a:cxnLst/>
              <a:rect l="l" t="t" r="r" b="b"/>
              <a:pathLst>
                <a:path w="594" h="2094" extrusionOk="0">
                  <a:moveTo>
                    <a:pt x="1" y="2094"/>
                  </a:moveTo>
                  <a:lnTo>
                    <a:pt x="1" y="2094"/>
                  </a:lnTo>
                  <a:lnTo>
                    <a:pt x="381" y="0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4"/>
            <p:cNvSpPr/>
            <p:nvPr/>
          </p:nvSpPr>
          <p:spPr>
            <a:xfrm rot="-404707">
              <a:off x="1770581" y="2832543"/>
              <a:ext cx="15570" cy="128117"/>
            </a:xfrm>
            <a:custGeom>
              <a:avLst/>
              <a:gdLst/>
              <a:ahLst/>
              <a:cxnLst/>
              <a:rect l="l" t="t" r="r" b="b"/>
              <a:pathLst>
                <a:path w="232" h="1909" extrusionOk="0">
                  <a:moveTo>
                    <a:pt x="232" y="1909"/>
                  </a:moveTo>
                  <a:lnTo>
                    <a:pt x="232" y="1909"/>
                  </a:lnTo>
                  <a:lnTo>
                    <a:pt x="0" y="18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4"/>
            <p:cNvSpPr/>
            <p:nvPr/>
          </p:nvSpPr>
          <p:spPr>
            <a:xfrm rot="-404707">
              <a:off x="1745466" y="2881270"/>
              <a:ext cx="43556" cy="80870"/>
            </a:xfrm>
            <a:custGeom>
              <a:avLst/>
              <a:gdLst/>
              <a:ahLst/>
              <a:cxnLst/>
              <a:rect l="l" t="t" r="r" b="b"/>
              <a:pathLst>
                <a:path w="649" h="1205" extrusionOk="0">
                  <a:moveTo>
                    <a:pt x="649" y="1205"/>
                  </a:moveTo>
                  <a:lnTo>
                    <a:pt x="649" y="1205"/>
                  </a:lnTo>
                  <a:lnTo>
                    <a:pt x="0" y="31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4"/>
            <p:cNvSpPr/>
            <p:nvPr/>
          </p:nvSpPr>
          <p:spPr>
            <a:xfrm rot="-404707">
              <a:off x="1742751" y="2949818"/>
              <a:ext cx="51005" cy="24295"/>
            </a:xfrm>
            <a:custGeom>
              <a:avLst/>
              <a:gdLst/>
              <a:ahLst/>
              <a:cxnLst/>
              <a:rect l="l" t="t" r="r" b="b"/>
              <a:pathLst>
                <a:path w="760" h="362" extrusionOk="0">
                  <a:moveTo>
                    <a:pt x="760" y="186"/>
                  </a:moveTo>
                  <a:lnTo>
                    <a:pt x="760" y="186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4"/>
            <p:cNvSpPr/>
            <p:nvPr/>
          </p:nvSpPr>
          <p:spPr>
            <a:xfrm rot="-404707">
              <a:off x="1754955" y="2961515"/>
              <a:ext cx="43556" cy="80870"/>
            </a:xfrm>
            <a:custGeom>
              <a:avLst/>
              <a:gdLst/>
              <a:ahLst/>
              <a:cxnLst/>
              <a:rect l="l" t="t" r="r" b="b"/>
              <a:pathLst>
                <a:path w="649" h="1205" extrusionOk="0">
                  <a:moveTo>
                    <a:pt x="649" y="1"/>
                  </a:moveTo>
                  <a:lnTo>
                    <a:pt x="649" y="1"/>
                  </a:lnTo>
                  <a:lnTo>
                    <a:pt x="112" y="1205"/>
                  </a:lnTo>
                  <a:lnTo>
                    <a:pt x="0" y="8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4"/>
            <p:cNvSpPr/>
            <p:nvPr/>
          </p:nvSpPr>
          <p:spPr>
            <a:xfrm rot="-404707">
              <a:off x="1785584" y="2959710"/>
              <a:ext cx="15570" cy="127513"/>
            </a:xfrm>
            <a:custGeom>
              <a:avLst/>
              <a:gdLst/>
              <a:ahLst/>
              <a:cxnLst/>
              <a:rect l="l" t="t" r="r" b="b"/>
              <a:pathLst>
                <a:path w="232" h="1900" extrusionOk="0">
                  <a:moveTo>
                    <a:pt x="232" y="1"/>
                  </a:moveTo>
                  <a:lnTo>
                    <a:pt x="232" y="1"/>
                  </a:lnTo>
                  <a:lnTo>
                    <a:pt x="186" y="1899"/>
                  </a:lnTo>
                  <a:lnTo>
                    <a:pt x="0" y="17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4"/>
            <p:cNvSpPr/>
            <p:nvPr/>
          </p:nvSpPr>
          <p:spPr>
            <a:xfrm rot="-404707">
              <a:off x="1801660" y="2956417"/>
              <a:ext cx="39865" cy="140533"/>
            </a:xfrm>
            <a:custGeom>
              <a:avLst/>
              <a:gdLst/>
              <a:ahLst/>
              <a:cxnLst/>
              <a:rect l="l" t="t" r="r" b="b"/>
              <a:pathLst>
                <a:path w="594" h="2094" extrusionOk="0">
                  <a:moveTo>
                    <a:pt x="1" y="1"/>
                  </a:moveTo>
                  <a:lnTo>
                    <a:pt x="1" y="1"/>
                  </a:lnTo>
                  <a:lnTo>
                    <a:pt x="594" y="2094"/>
                  </a:lnTo>
                  <a:lnTo>
                    <a:pt x="381" y="20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4"/>
            <p:cNvSpPr/>
            <p:nvPr/>
          </p:nvSpPr>
          <p:spPr>
            <a:xfrm rot="-404707">
              <a:off x="1800753" y="2954050"/>
              <a:ext cx="80937" cy="127513"/>
            </a:xfrm>
            <a:custGeom>
              <a:avLst/>
              <a:gdLst/>
              <a:ahLst/>
              <a:cxnLst/>
              <a:rect l="l" t="t" r="r" b="b"/>
              <a:pathLst>
                <a:path w="1206" h="1900" extrusionOk="0">
                  <a:moveTo>
                    <a:pt x="1" y="1"/>
                  </a:moveTo>
                  <a:lnTo>
                    <a:pt x="1" y="1"/>
                  </a:lnTo>
                  <a:lnTo>
                    <a:pt x="1205" y="1723"/>
                  </a:lnTo>
                  <a:lnTo>
                    <a:pt x="1020" y="1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4"/>
            <p:cNvSpPr/>
            <p:nvPr/>
          </p:nvSpPr>
          <p:spPr>
            <a:xfrm rot="-404707">
              <a:off x="1797915" y="2952533"/>
              <a:ext cx="109527" cy="80870"/>
            </a:xfrm>
            <a:custGeom>
              <a:avLst/>
              <a:gdLst/>
              <a:ahLst/>
              <a:cxnLst/>
              <a:rect l="l" t="t" r="r" b="b"/>
              <a:pathLst>
                <a:path w="1632" h="1205" extrusionOk="0">
                  <a:moveTo>
                    <a:pt x="1" y="1"/>
                  </a:moveTo>
                  <a:lnTo>
                    <a:pt x="1" y="1"/>
                  </a:lnTo>
                  <a:lnTo>
                    <a:pt x="1631" y="890"/>
                  </a:lnTo>
                  <a:lnTo>
                    <a:pt x="1520" y="12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4"/>
            <p:cNvSpPr/>
            <p:nvPr/>
          </p:nvSpPr>
          <p:spPr>
            <a:xfrm rot="-404707">
              <a:off x="1793109" y="2939961"/>
              <a:ext cx="116976" cy="24295"/>
            </a:xfrm>
            <a:custGeom>
              <a:avLst/>
              <a:gdLst/>
              <a:ahLst/>
              <a:cxnLst/>
              <a:rect l="l" t="t" r="r" b="b"/>
              <a:pathLst>
                <a:path w="1743" h="362" extrusionOk="0">
                  <a:moveTo>
                    <a:pt x="1" y="186"/>
                  </a:moveTo>
                  <a:lnTo>
                    <a:pt x="1" y="186"/>
                  </a:lnTo>
                  <a:lnTo>
                    <a:pt x="1742" y="0"/>
                  </a:lnTo>
                  <a:lnTo>
                    <a:pt x="1742" y="3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4"/>
            <p:cNvSpPr/>
            <p:nvPr/>
          </p:nvSpPr>
          <p:spPr>
            <a:xfrm rot="-404707">
              <a:off x="1788425" y="2872289"/>
              <a:ext cx="109527" cy="80870"/>
            </a:xfrm>
            <a:custGeom>
              <a:avLst/>
              <a:gdLst/>
              <a:ahLst/>
              <a:cxnLst/>
              <a:rect l="l" t="t" r="r" b="b"/>
              <a:pathLst>
                <a:path w="1632" h="1205" extrusionOk="0">
                  <a:moveTo>
                    <a:pt x="1" y="1205"/>
                  </a:moveTo>
                  <a:lnTo>
                    <a:pt x="1" y="1205"/>
                  </a:lnTo>
                  <a:lnTo>
                    <a:pt x="1520" y="1"/>
                  </a:lnTo>
                  <a:lnTo>
                    <a:pt x="1631" y="3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4"/>
            <p:cNvSpPr/>
            <p:nvPr/>
          </p:nvSpPr>
          <p:spPr>
            <a:xfrm rot="-404707">
              <a:off x="1785750" y="2826884"/>
              <a:ext cx="80937" cy="128117"/>
            </a:xfrm>
            <a:custGeom>
              <a:avLst/>
              <a:gdLst/>
              <a:ahLst/>
              <a:cxnLst/>
              <a:rect l="l" t="t" r="r" b="b"/>
              <a:pathLst>
                <a:path w="1206" h="1909" extrusionOk="0">
                  <a:moveTo>
                    <a:pt x="1" y="1909"/>
                  </a:moveTo>
                  <a:lnTo>
                    <a:pt x="1" y="1909"/>
                  </a:lnTo>
                  <a:lnTo>
                    <a:pt x="1020" y="1"/>
                  </a:lnTo>
                  <a:lnTo>
                    <a:pt x="1205" y="1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4"/>
            <p:cNvSpPr/>
            <p:nvPr/>
          </p:nvSpPr>
          <p:spPr>
            <a:xfrm rot="-404707">
              <a:off x="1782807" y="2934929"/>
              <a:ext cx="33623" cy="54763"/>
            </a:xfrm>
            <a:custGeom>
              <a:avLst/>
              <a:gdLst/>
              <a:ahLst/>
              <a:cxnLst/>
              <a:rect l="l" t="t" r="r" b="b"/>
              <a:pathLst>
                <a:path w="501" h="816" extrusionOk="0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11" y="816"/>
                    <a:pt x="0" y="631"/>
                    <a:pt x="0" y="408"/>
                  </a:cubicBezTo>
                  <a:cubicBezTo>
                    <a:pt x="0" y="186"/>
                    <a:pt x="111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4"/>
            <p:cNvSpPr/>
            <p:nvPr/>
          </p:nvSpPr>
          <p:spPr>
            <a:xfrm rot="-404707">
              <a:off x="1726557" y="2779474"/>
              <a:ext cx="230060" cy="154827"/>
            </a:xfrm>
            <a:custGeom>
              <a:avLst/>
              <a:gdLst/>
              <a:ahLst/>
              <a:cxnLst/>
              <a:rect l="l" t="t" r="r" b="b"/>
              <a:pathLst>
                <a:path w="3428" h="2307" extrusionOk="0">
                  <a:moveTo>
                    <a:pt x="3428" y="1862"/>
                  </a:moveTo>
                  <a:cubicBezTo>
                    <a:pt x="3428" y="1862"/>
                    <a:pt x="1621" y="399"/>
                    <a:pt x="1" y="2307"/>
                  </a:cubicBezTo>
                  <a:cubicBezTo>
                    <a:pt x="1" y="2307"/>
                    <a:pt x="176" y="0"/>
                    <a:pt x="1742" y="0"/>
                  </a:cubicBezTo>
                  <a:cubicBezTo>
                    <a:pt x="3150" y="0"/>
                    <a:pt x="3428" y="1862"/>
                    <a:pt x="3428" y="1862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4"/>
            <p:cNvSpPr/>
            <p:nvPr/>
          </p:nvSpPr>
          <p:spPr>
            <a:xfrm rot="-404707">
              <a:off x="2307320" y="2416672"/>
              <a:ext cx="105097" cy="27986"/>
            </a:xfrm>
            <a:custGeom>
              <a:avLst/>
              <a:gdLst/>
              <a:ahLst/>
              <a:cxnLst/>
              <a:rect l="l" t="t" r="r" b="b"/>
              <a:pathLst>
                <a:path w="1566" h="417" extrusionOk="0">
                  <a:moveTo>
                    <a:pt x="0" y="139"/>
                  </a:moveTo>
                  <a:cubicBezTo>
                    <a:pt x="538" y="0"/>
                    <a:pt x="1112" y="102"/>
                    <a:pt x="1566" y="41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4"/>
            <p:cNvSpPr/>
            <p:nvPr/>
          </p:nvSpPr>
          <p:spPr>
            <a:xfrm rot="-404707">
              <a:off x="1237592" y="2640443"/>
              <a:ext cx="105097" cy="110735"/>
            </a:xfrm>
            <a:custGeom>
              <a:avLst/>
              <a:gdLst/>
              <a:ahLst/>
              <a:cxnLst/>
              <a:rect l="l" t="t" r="r" b="b"/>
              <a:pathLst>
                <a:path w="1566" h="1650" extrusionOk="0">
                  <a:moveTo>
                    <a:pt x="1" y="1"/>
                  </a:moveTo>
                  <a:cubicBezTo>
                    <a:pt x="1" y="1"/>
                    <a:pt x="732" y="1650"/>
                    <a:pt x="1566" y="112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4"/>
            <p:cNvSpPr/>
            <p:nvPr/>
          </p:nvSpPr>
          <p:spPr>
            <a:xfrm rot="-404707">
              <a:off x="1394918" y="3100046"/>
              <a:ext cx="102614" cy="52280"/>
            </a:xfrm>
            <a:custGeom>
              <a:avLst/>
              <a:gdLst/>
              <a:ahLst/>
              <a:cxnLst/>
              <a:rect l="l" t="t" r="r" b="b"/>
              <a:pathLst>
                <a:path w="1529" h="779" extrusionOk="0">
                  <a:moveTo>
                    <a:pt x="0" y="37"/>
                  </a:moveTo>
                  <a:cubicBezTo>
                    <a:pt x="0" y="37"/>
                    <a:pt x="287" y="463"/>
                    <a:pt x="1529" y="778"/>
                  </a:cubicBezTo>
                  <a:cubicBezTo>
                    <a:pt x="1529" y="778"/>
                    <a:pt x="399" y="0"/>
                    <a:pt x="0" y="3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4"/>
            <p:cNvSpPr/>
            <p:nvPr/>
          </p:nvSpPr>
          <p:spPr>
            <a:xfrm rot="-404707">
              <a:off x="2577668" y="2235333"/>
              <a:ext cx="164156" cy="36777"/>
            </a:xfrm>
            <a:custGeom>
              <a:avLst/>
              <a:gdLst/>
              <a:ahLst/>
              <a:cxnLst/>
              <a:rect l="l" t="t" r="r" b="b"/>
              <a:pathLst>
                <a:path w="2446" h="548" extrusionOk="0">
                  <a:moveTo>
                    <a:pt x="1" y="1"/>
                  </a:moveTo>
                  <a:cubicBezTo>
                    <a:pt x="1" y="1"/>
                    <a:pt x="1659" y="10"/>
                    <a:pt x="2446" y="547"/>
                  </a:cubicBezTo>
                  <a:cubicBezTo>
                    <a:pt x="1640" y="307"/>
                    <a:pt x="825" y="12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4"/>
            <p:cNvSpPr/>
            <p:nvPr/>
          </p:nvSpPr>
          <p:spPr>
            <a:xfrm rot="-404707">
              <a:off x="2216120" y="2935071"/>
              <a:ext cx="232543" cy="24295"/>
            </a:xfrm>
            <a:custGeom>
              <a:avLst/>
              <a:gdLst/>
              <a:ahLst/>
              <a:cxnLst/>
              <a:rect l="l" t="t" r="r" b="b"/>
              <a:pathLst>
                <a:path w="3465" h="362" extrusionOk="0">
                  <a:moveTo>
                    <a:pt x="0" y="37"/>
                  </a:moveTo>
                  <a:cubicBezTo>
                    <a:pt x="0" y="37"/>
                    <a:pt x="2001" y="361"/>
                    <a:pt x="3465" y="0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4"/>
            <p:cNvSpPr/>
            <p:nvPr/>
          </p:nvSpPr>
          <p:spPr>
            <a:xfrm rot="-404707">
              <a:off x="1435915" y="2383602"/>
              <a:ext cx="565754" cy="44831"/>
            </a:xfrm>
            <a:custGeom>
              <a:avLst/>
              <a:gdLst/>
              <a:ahLst/>
              <a:cxnLst/>
              <a:rect l="l" t="t" r="r" b="b"/>
              <a:pathLst>
                <a:path w="8430" h="668" extrusionOk="0">
                  <a:moveTo>
                    <a:pt x="0" y="667"/>
                  </a:moveTo>
                  <a:cubicBezTo>
                    <a:pt x="0" y="667"/>
                    <a:pt x="5271" y="0"/>
                    <a:pt x="8429" y="0"/>
                  </a:cubicBezTo>
                  <a:cubicBezTo>
                    <a:pt x="8429" y="0"/>
                    <a:pt x="2585" y="575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4"/>
            <p:cNvSpPr/>
            <p:nvPr/>
          </p:nvSpPr>
          <p:spPr>
            <a:xfrm rot="-404707">
              <a:off x="1229148" y="2810827"/>
              <a:ext cx="242476" cy="200799"/>
            </a:xfrm>
            <a:custGeom>
              <a:avLst/>
              <a:gdLst/>
              <a:ahLst/>
              <a:cxnLst/>
              <a:rect l="l" t="t" r="r" b="b"/>
              <a:pathLst>
                <a:path w="3613" h="2992" extrusionOk="0">
                  <a:moveTo>
                    <a:pt x="1167" y="2992"/>
                  </a:moveTo>
                  <a:cubicBezTo>
                    <a:pt x="1167" y="2992"/>
                    <a:pt x="936" y="917"/>
                    <a:pt x="3613" y="37"/>
                  </a:cubicBezTo>
                  <a:lnTo>
                    <a:pt x="3149" y="0"/>
                  </a:lnTo>
                  <a:cubicBezTo>
                    <a:pt x="3149" y="0"/>
                    <a:pt x="0" y="732"/>
                    <a:pt x="1167" y="2992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4"/>
            <p:cNvSpPr/>
            <p:nvPr/>
          </p:nvSpPr>
          <p:spPr>
            <a:xfrm rot="-404707">
              <a:off x="3006911" y="2407960"/>
              <a:ext cx="110735" cy="168518"/>
            </a:xfrm>
            <a:custGeom>
              <a:avLst/>
              <a:gdLst/>
              <a:ahLst/>
              <a:cxnLst/>
              <a:rect l="l" t="t" r="r" b="b"/>
              <a:pathLst>
                <a:path w="1650" h="2511" extrusionOk="0">
                  <a:moveTo>
                    <a:pt x="1" y="0"/>
                  </a:moveTo>
                  <a:cubicBezTo>
                    <a:pt x="1" y="0"/>
                    <a:pt x="1159" y="1038"/>
                    <a:pt x="1650" y="2510"/>
                  </a:cubicBezTo>
                  <a:cubicBezTo>
                    <a:pt x="1177" y="1621"/>
                    <a:pt x="621" y="787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4"/>
            <p:cNvSpPr/>
            <p:nvPr/>
          </p:nvSpPr>
          <p:spPr>
            <a:xfrm rot="-404724">
              <a:off x="297763" y="2632119"/>
              <a:ext cx="1821069" cy="400511"/>
            </a:xfrm>
            <a:custGeom>
              <a:avLst/>
              <a:gdLst/>
              <a:ahLst/>
              <a:cxnLst/>
              <a:rect l="l" t="t" r="r" b="b"/>
              <a:pathLst>
                <a:path w="27344" h="5864" extrusionOk="0">
                  <a:moveTo>
                    <a:pt x="27343" y="2511"/>
                  </a:moveTo>
                  <a:lnTo>
                    <a:pt x="24601" y="4169"/>
                  </a:lnTo>
                  <a:cubicBezTo>
                    <a:pt x="24601" y="4169"/>
                    <a:pt x="24073" y="3020"/>
                    <a:pt x="23184" y="2955"/>
                  </a:cubicBezTo>
                  <a:cubicBezTo>
                    <a:pt x="22286" y="2881"/>
                    <a:pt x="21424" y="3419"/>
                    <a:pt x="21054" y="5503"/>
                  </a:cubicBezTo>
                  <a:cubicBezTo>
                    <a:pt x="21054" y="5503"/>
                    <a:pt x="17423" y="4243"/>
                    <a:pt x="15033" y="5864"/>
                  </a:cubicBezTo>
                  <a:cubicBezTo>
                    <a:pt x="15033" y="5864"/>
                    <a:pt x="10587" y="4391"/>
                    <a:pt x="8290" y="3270"/>
                  </a:cubicBezTo>
                  <a:lnTo>
                    <a:pt x="11273" y="2279"/>
                  </a:lnTo>
                  <a:cubicBezTo>
                    <a:pt x="11273" y="2279"/>
                    <a:pt x="3372" y="1177"/>
                    <a:pt x="0" y="427"/>
                  </a:cubicBezTo>
                  <a:lnTo>
                    <a:pt x="862" y="1"/>
                  </a:lnTo>
                  <a:cubicBezTo>
                    <a:pt x="862" y="1"/>
                    <a:pt x="20544" y="1659"/>
                    <a:pt x="27343" y="2511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4"/>
            <p:cNvSpPr/>
            <p:nvPr/>
          </p:nvSpPr>
          <p:spPr>
            <a:xfrm rot="-404707">
              <a:off x="2540273" y="2256168"/>
              <a:ext cx="337641" cy="146774"/>
            </a:xfrm>
            <a:custGeom>
              <a:avLst/>
              <a:gdLst/>
              <a:ahLst/>
              <a:cxnLst/>
              <a:rect l="l" t="t" r="r" b="b"/>
              <a:pathLst>
                <a:path w="5031" h="2187" extrusionOk="0">
                  <a:moveTo>
                    <a:pt x="5030" y="1103"/>
                  </a:moveTo>
                  <a:cubicBezTo>
                    <a:pt x="4391" y="1094"/>
                    <a:pt x="3761" y="1150"/>
                    <a:pt x="3141" y="1251"/>
                  </a:cubicBezTo>
                  <a:lnTo>
                    <a:pt x="3224" y="2029"/>
                  </a:lnTo>
                  <a:cubicBezTo>
                    <a:pt x="3224" y="2029"/>
                    <a:pt x="1881" y="2048"/>
                    <a:pt x="1" y="2187"/>
                  </a:cubicBezTo>
                  <a:lnTo>
                    <a:pt x="251" y="1103"/>
                  </a:lnTo>
                  <a:cubicBezTo>
                    <a:pt x="251" y="1103"/>
                    <a:pt x="3104" y="1"/>
                    <a:pt x="5030" y="1103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4"/>
            <p:cNvSpPr/>
            <p:nvPr/>
          </p:nvSpPr>
          <p:spPr>
            <a:xfrm rot="-405472">
              <a:off x="2892475" y="2516269"/>
              <a:ext cx="209052" cy="20905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29000">
                  <a:srgbClr val="FFFFFF">
                    <a:alpha val="1843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4"/>
            <p:cNvSpPr/>
            <p:nvPr/>
          </p:nvSpPr>
          <p:spPr>
            <a:xfrm rot="-404707">
              <a:off x="2371609" y="2402912"/>
              <a:ext cx="646557" cy="274220"/>
            </a:xfrm>
            <a:custGeom>
              <a:avLst/>
              <a:gdLst/>
              <a:ahLst/>
              <a:cxnLst/>
              <a:rect l="l" t="t" r="r" b="b"/>
              <a:pathLst>
                <a:path w="9634" h="4086" extrusionOk="0">
                  <a:moveTo>
                    <a:pt x="9633" y="4085"/>
                  </a:moveTo>
                  <a:cubicBezTo>
                    <a:pt x="9633" y="4085"/>
                    <a:pt x="6132" y="566"/>
                    <a:pt x="1834" y="1"/>
                  </a:cubicBezTo>
                  <a:lnTo>
                    <a:pt x="0" y="1260"/>
                  </a:lnTo>
                  <a:cubicBezTo>
                    <a:pt x="0" y="1260"/>
                    <a:pt x="4391" y="1659"/>
                    <a:pt x="9633" y="4085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4"/>
            <p:cNvSpPr/>
            <p:nvPr/>
          </p:nvSpPr>
          <p:spPr>
            <a:xfrm rot="-404707">
              <a:off x="2102217" y="2681239"/>
              <a:ext cx="1089161" cy="310863"/>
            </a:xfrm>
            <a:custGeom>
              <a:avLst/>
              <a:gdLst/>
              <a:ahLst/>
              <a:cxnLst/>
              <a:rect l="l" t="t" r="r" b="b"/>
              <a:pathLst>
                <a:path w="16229" h="4632" extrusionOk="0">
                  <a:moveTo>
                    <a:pt x="16228" y="0"/>
                  </a:moveTo>
                  <a:lnTo>
                    <a:pt x="14218" y="46"/>
                  </a:lnTo>
                  <a:cubicBezTo>
                    <a:pt x="14218" y="46"/>
                    <a:pt x="5484" y="3714"/>
                    <a:pt x="0" y="4224"/>
                  </a:cubicBezTo>
                  <a:cubicBezTo>
                    <a:pt x="0" y="4224"/>
                    <a:pt x="5965" y="4631"/>
                    <a:pt x="10689" y="4113"/>
                  </a:cubicBezTo>
                  <a:cubicBezTo>
                    <a:pt x="15506" y="2631"/>
                    <a:pt x="16228" y="0"/>
                    <a:pt x="16228" y="0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38"/>
          <p:cNvSpPr/>
          <p:nvPr/>
        </p:nvSpPr>
        <p:spPr>
          <a:xfrm>
            <a:off x="1487750" y="1585313"/>
            <a:ext cx="830400" cy="8304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>
            <a:off x="4156803" y="1585313"/>
            <a:ext cx="830400" cy="8304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8"/>
          <p:cNvSpPr/>
          <p:nvPr/>
        </p:nvSpPr>
        <p:spPr>
          <a:xfrm>
            <a:off x="6825850" y="1585313"/>
            <a:ext cx="830400" cy="8304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8"/>
          <p:cNvSpPr txBox="1">
            <a:spLocks noGrp="1"/>
          </p:cNvSpPr>
          <p:nvPr>
            <p:ph type="subTitle" idx="4"/>
          </p:nvPr>
        </p:nvSpPr>
        <p:spPr>
          <a:xfrm>
            <a:off x="737600" y="2912200"/>
            <a:ext cx="2330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</a:t>
            </a:r>
          </a:p>
        </p:txBody>
      </p:sp>
      <p:sp>
        <p:nvSpPr>
          <p:cNvPr id="2228" name="Google Shape;2228;p38"/>
          <p:cNvSpPr txBox="1">
            <a:spLocks noGrp="1"/>
          </p:cNvSpPr>
          <p:nvPr>
            <p:ph type="subTitle" idx="1"/>
          </p:nvPr>
        </p:nvSpPr>
        <p:spPr>
          <a:xfrm>
            <a:off x="3406653" y="2912200"/>
            <a:ext cx="2330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Style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</a:t>
            </a:r>
          </a:p>
        </p:txBody>
      </p:sp>
      <p:sp>
        <p:nvSpPr>
          <p:cNvPr id="2229" name="Google Shape;2229;p38"/>
          <p:cNvSpPr txBox="1">
            <a:spLocks noGrp="1"/>
          </p:cNvSpPr>
          <p:nvPr>
            <p:ph type="subTitle" idx="2"/>
          </p:nvPr>
        </p:nvSpPr>
        <p:spPr>
          <a:xfrm>
            <a:off x="6075700" y="2912200"/>
            <a:ext cx="2330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website</a:t>
            </a:r>
          </a:p>
        </p:txBody>
      </p:sp>
      <p:sp>
        <p:nvSpPr>
          <p:cNvPr id="2230" name="Google Shape;2230;p38"/>
          <p:cNvSpPr txBox="1">
            <a:spLocks noGrp="1"/>
          </p:cNvSpPr>
          <p:nvPr>
            <p:ph type="subTitle" idx="3"/>
          </p:nvPr>
        </p:nvSpPr>
        <p:spPr>
          <a:xfrm>
            <a:off x="6145212" y="2569313"/>
            <a:ext cx="2561142" cy="362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2231" name="Google Shape;2231;p38"/>
          <p:cNvSpPr txBox="1">
            <a:spLocks noGrp="1"/>
          </p:cNvSpPr>
          <p:nvPr>
            <p:ph type="subTitle" idx="5"/>
          </p:nvPr>
        </p:nvSpPr>
        <p:spPr>
          <a:xfrm>
            <a:off x="737600" y="2572949"/>
            <a:ext cx="23307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2232" name="Google Shape;2232;p38"/>
          <p:cNvSpPr txBox="1">
            <a:spLocks noGrp="1"/>
          </p:cNvSpPr>
          <p:nvPr>
            <p:ph type="subTitle" idx="6"/>
          </p:nvPr>
        </p:nvSpPr>
        <p:spPr>
          <a:xfrm>
            <a:off x="3406653" y="2572949"/>
            <a:ext cx="23307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2233" name="Google Shape;2233;p38"/>
          <p:cNvSpPr txBox="1">
            <a:spLocks noGrp="1"/>
          </p:cNvSpPr>
          <p:nvPr>
            <p:ph type="title"/>
          </p:nvPr>
        </p:nvSpPr>
        <p:spPr>
          <a:xfrm>
            <a:off x="714125" y="535650"/>
            <a:ext cx="77157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principles</a:t>
            </a:r>
            <a:endParaRPr/>
          </a:p>
        </p:txBody>
      </p:sp>
      <p:grpSp>
        <p:nvGrpSpPr>
          <p:cNvPr id="2234" name="Google Shape;2234;p38"/>
          <p:cNvGrpSpPr/>
          <p:nvPr/>
        </p:nvGrpSpPr>
        <p:grpSpPr>
          <a:xfrm>
            <a:off x="1731660" y="1830877"/>
            <a:ext cx="342580" cy="339271"/>
            <a:chOff x="5049725" y="1435050"/>
            <a:chExt cx="486550" cy="481850"/>
          </a:xfrm>
        </p:grpSpPr>
        <p:sp>
          <p:nvSpPr>
            <p:cNvPr id="2235" name="Google Shape;2235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2239" name="Google Shape;2239;p38"/>
          <p:cNvGrpSpPr/>
          <p:nvPr/>
        </p:nvGrpSpPr>
        <p:grpSpPr>
          <a:xfrm>
            <a:off x="4402376" y="1871328"/>
            <a:ext cx="339253" cy="258369"/>
            <a:chOff x="3271200" y="3863875"/>
            <a:chExt cx="481825" cy="366950"/>
          </a:xfrm>
        </p:grpSpPr>
        <p:sp>
          <p:nvSpPr>
            <p:cNvPr id="2240" name="Google Shape;2240;p38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2242" name="Google Shape;2242;p38"/>
          <p:cNvGrpSpPr/>
          <p:nvPr/>
        </p:nvGrpSpPr>
        <p:grpSpPr>
          <a:xfrm>
            <a:off x="7070763" y="1830877"/>
            <a:ext cx="340573" cy="339271"/>
            <a:chOff x="898875" y="4399275"/>
            <a:chExt cx="483700" cy="481850"/>
          </a:xfrm>
        </p:grpSpPr>
        <p:sp>
          <p:nvSpPr>
            <p:cNvPr id="2243" name="Google Shape;2243;p38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2251" name="Google Shape;2251;p38"/>
          <p:cNvSpPr/>
          <p:nvPr/>
        </p:nvSpPr>
        <p:spPr>
          <a:xfrm flipH="1">
            <a:off x="1630369" y="3636489"/>
            <a:ext cx="244842" cy="34640"/>
          </a:xfrm>
          <a:custGeom>
            <a:avLst/>
            <a:gdLst/>
            <a:ahLst/>
            <a:cxnLst/>
            <a:rect l="l" t="t" r="r" b="b"/>
            <a:pathLst>
              <a:path w="3937" h="557" extrusionOk="0">
                <a:moveTo>
                  <a:pt x="3928" y="557"/>
                </a:moveTo>
                <a:cubicBezTo>
                  <a:pt x="2668" y="38"/>
                  <a:pt x="1269" y="38"/>
                  <a:pt x="19" y="557"/>
                </a:cubicBezTo>
                <a:lnTo>
                  <a:pt x="0" y="529"/>
                </a:lnTo>
                <a:cubicBezTo>
                  <a:pt x="1260" y="1"/>
                  <a:pt x="2677" y="1"/>
                  <a:pt x="3937" y="529"/>
                </a:cubicBezTo>
                <a:close/>
              </a:path>
            </a:pathLst>
          </a:custGeom>
          <a:solidFill>
            <a:srgbClr val="F5B1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8"/>
          <p:cNvSpPr/>
          <p:nvPr/>
        </p:nvSpPr>
        <p:spPr>
          <a:xfrm flipH="1">
            <a:off x="8031387" y="1217269"/>
            <a:ext cx="38394" cy="43804"/>
          </a:xfrm>
          <a:custGeom>
            <a:avLst/>
            <a:gdLst/>
            <a:ahLst/>
            <a:cxnLst/>
            <a:rect l="l" t="t" r="r" b="b"/>
            <a:pathLst>
              <a:path w="511" h="583" extrusionOk="0">
                <a:moveTo>
                  <a:pt x="146" y="1"/>
                </a:moveTo>
                <a:cubicBezTo>
                  <a:pt x="132" y="1"/>
                  <a:pt x="117" y="6"/>
                  <a:pt x="93" y="18"/>
                </a:cubicBezTo>
                <a:cubicBezTo>
                  <a:pt x="28" y="36"/>
                  <a:pt x="38" y="18"/>
                  <a:pt x="28" y="82"/>
                </a:cubicBezTo>
                <a:cubicBezTo>
                  <a:pt x="1" y="240"/>
                  <a:pt x="232" y="416"/>
                  <a:pt x="325" y="490"/>
                </a:cubicBezTo>
                <a:lnTo>
                  <a:pt x="353" y="583"/>
                </a:lnTo>
                <a:cubicBezTo>
                  <a:pt x="436" y="462"/>
                  <a:pt x="510" y="397"/>
                  <a:pt x="445" y="258"/>
                </a:cubicBezTo>
                <a:cubicBezTo>
                  <a:pt x="399" y="157"/>
                  <a:pt x="316" y="73"/>
                  <a:pt x="214" y="27"/>
                </a:cubicBezTo>
                <a:cubicBezTo>
                  <a:pt x="181" y="11"/>
                  <a:pt x="165" y="1"/>
                  <a:pt x="146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8"/>
          <p:cNvSpPr/>
          <p:nvPr/>
        </p:nvSpPr>
        <p:spPr>
          <a:xfrm flipH="1">
            <a:off x="8351166" y="96105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8"/>
          <p:cNvSpPr/>
          <p:nvPr/>
        </p:nvSpPr>
        <p:spPr>
          <a:xfrm flipH="1">
            <a:off x="8752168" y="8866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8"/>
          <p:cNvSpPr/>
          <p:nvPr/>
        </p:nvSpPr>
        <p:spPr>
          <a:xfrm flipH="1">
            <a:off x="6699366" y="3604914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8"/>
          <p:cNvSpPr/>
          <p:nvPr/>
        </p:nvSpPr>
        <p:spPr>
          <a:xfrm rot="-3766655" flipH="1">
            <a:off x="8069767" y="96105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F7D-A763-6F42-8DF4-EAF0D5473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8500" y="68832"/>
            <a:ext cx="4233300" cy="1567800"/>
          </a:xfrm>
        </p:spPr>
        <p:txBody>
          <a:bodyPr/>
          <a:lstStyle/>
          <a:p>
            <a:r>
              <a:rPr lang="en-VN" dirty="0"/>
              <a:t>Bootstrap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6B745C-74EE-C84D-A39D-94FD28BA125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3260035" y="1451662"/>
            <a:ext cx="5506277" cy="1567800"/>
          </a:xfrm>
        </p:spPr>
        <p:txBody>
          <a:bodyPr/>
          <a:lstStyle/>
          <a:p>
            <a:r>
              <a:rPr lang="en-US" sz="2000" dirty="0"/>
              <a:t>C</a:t>
            </a:r>
            <a:r>
              <a:rPr lang="en-VN" sz="2000" dirty="0"/>
              <a:t>ác thư viện bootstrap sẵn có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187AD7B-E18A-B94D-93AD-AE3FC0CCA781}"/>
              </a:ext>
            </a:extLst>
          </p:cNvPr>
          <p:cNvSpPr txBox="1">
            <a:spLocks/>
          </p:cNvSpPr>
          <p:nvPr/>
        </p:nvSpPr>
        <p:spPr>
          <a:xfrm>
            <a:off x="3637723" y="2235562"/>
            <a:ext cx="5506277" cy="15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Chango"/>
              <a:buNone/>
              <a:defRPr sz="4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responsive </a:t>
            </a:r>
            <a:r>
              <a:rPr lang="en-US" sz="2000" dirty="0" err="1"/>
              <a:t>cho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423807209"/>
      </p:ext>
    </p:extLst>
  </p:cSld>
  <p:clrMapOvr>
    <a:masterClrMapping/>
  </p:clrMapOvr>
</p:sld>
</file>

<file path=ppt/theme/theme1.xml><?xml version="1.0" encoding="utf-8"?>
<a:theme xmlns:a="http://schemas.openxmlformats.org/drawingml/2006/main" name="Funny Air Travel MK Plan by Slidesgo">
  <a:themeElements>
    <a:clrScheme name="Simple Light">
      <a:dk1>
        <a:srgbClr val="FFCCA9"/>
      </a:dk1>
      <a:lt1>
        <a:srgbClr val="EC9684"/>
      </a:lt1>
      <a:dk2>
        <a:srgbClr val="FFE5A4"/>
      </a:dk2>
      <a:lt2>
        <a:srgbClr val="41C9EB"/>
      </a:lt2>
      <a:accent1>
        <a:srgbClr val="2768D5"/>
      </a:accent1>
      <a:accent2>
        <a:srgbClr val="6351CA"/>
      </a:accent2>
      <a:accent3>
        <a:srgbClr val="597000"/>
      </a:accent3>
      <a:accent4>
        <a:srgbClr val="CC427C"/>
      </a:accent4>
      <a:accent5>
        <a:srgbClr val="FFFFFF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Macintosh PowerPoint</Application>
  <PresentationFormat>On-screen Show (16:9)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Josefin Sans</vt:lpstr>
      <vt:lpstr>Montserrat</vt:lpstr>
      <vt:lpstr>Chango</vt:lpstr>
      <vt:lpstr>Funny Air Travel MK Plan by Slidesgo</vt:lpstr>
      <vt:lpstr>Travel</vt:lpstr>
      <vt:lpstr>01</vt:lpstr>
      <vt:lpstr>01</vt:lpstr>
      <vt:lpstr>01</vt:lpstr>
      <vt:lpstr>Ý tưởng xây dựng website?</vt:lpstr>
      <vt:lpstr>Timeline</vt:lpstr>
      <vt:lpstr>Ngôn ngữ lập trình</vt:lpstr>
      <vt:lpstr>Guiding principles</vt:lpstr>
      <vt:lpstr>Bootstrap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</dc:title>
  <cp:lastModifiedBy>Ngo Thanh Tung</cp:lastModifiedBy>
  <cp:revision>1</cp:revision>
  <dcterms:modified xsi:type="dcterms:W3CDTF">2022-05-04T01:39:19Z</dcterms:modified>
</cp:coreProperties>
</file>