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Đức Hải" initials="ĐH" lastIdx="1" clrIdx="0">
    <p:extLst>
      <p:ext uri="{19B8F6BF-5375-455C-9EA6-DF929625EA0E}">
        <p15:presenceInfo xmlns:p15="http://schemas.microsoft.com/office/powerpoint/2012/main" userId="36801576c888e0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97E09-86E0-4408-8267-2B05895891BF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236BA-7D21-450D-9B7A-44D6E466E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37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21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8386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004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7665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421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47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6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1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7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70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43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1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24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6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88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1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ong%20ngoc/thanh_vien.png" TargetMode="External"/><Relationship Id="rId13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hyperlink" Target="hong%20ngoc/them_san_pham.png" TargetMode="External"/><Relationship Id="rId2" Type="http://schemas.openxmlformats.org/officeDocument/2006/relationships/hyperlink" Target="hong%20ngoc/Lien_he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ong%20ngoc/San_pham.png" TargetMode="Externa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hyperlink" Target="hong%20ngoc/them_nhom.png" TargetMode="External"/><Relationship Id="rId4" Type="http://schemas.openxmlformats.org/officeDocument/2006/relationships/hyperlink" Target="hong%20ngoc/nhom_loai_san_pham.png" TargetMode="External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ong%20ngoc/User/4.Khuyen_mai.png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hyperlink" Target="hong%20ngoc/User/Chi_tiet_san_pham.png" TargetMode="External"/><Relationship Id="rId2" Type="http://schemas.openxmlformats.org/officeDocument/2006/relationships/hyperlink" Target="hong%20ngoc/User/1.Trang_chu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ong%20ngoc/User/3.Gioi_thieu.png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hyperlink" Target="hong%20ngoc/User/5.Lien_he.png" TargetMode="External"/><Relationship Id="rId4" Type="http://schemas.openxmlformats.org/officeDocument/2006/relationships/hyperlink" Target="hong%20ngoc/User/2.San_pham_tc.png" TargetMode="Externa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6531" y="2514600"/>
            <a:ext cx="9328082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700" dirty="0" smtClean="0">
                <a:latin typeface="Arial" panose="020B0604020202020204" pitchFamily="34" charset="0"/>
                <a:cs typeface="Arial" panose="020B0604020202020204" pitchFamily="34" charset="0"/>
              </a:rPr>
              <a:t>BÁO CÁO BÀI TẬP LỚN</a:t>
            </a:r>
            <a:br>
              <a:rPr lang="en-US" sz="47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700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47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4700" dirty="0" smtClean="0">
                <a:latin typeface="Arial" panose="020B0604020202020204" pitchFamily="34" charset="0"/>
                <a:cs typeface="Arial" panose="020B0604020202020204" pitchFamily="34" charset="0"/>
              </a:rPr>
              <a:t>PHÁT TRIỂN ỨNG DỤNG WEB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0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30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30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30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000" b="1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0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0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30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30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30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30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0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000" b="1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000" b="1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sz="30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0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30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30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Hồng</a:t>
            </a:r>
            <a:r>
              <a:rPr lang="en-US" sz="30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endParaRPr lang="en-US" sz="3000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24" y="321972"/>
            <a:ext cx="10008991" cy="109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75" y="1107581"/>
            <a:ext cx="3245174" cy="19447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32585" y="3052297"/>
            <a:ext cx="1895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759" y="1107582"/>
            <a:ext cx="3129869" cy="194471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75785" y="3052297"/>
            <a:ext cx="2933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hlinkClick r:id="rId6" action="ppaction://hlinkfile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264" y="1107582"/>
            <a:ext cx="3189695" cy="19447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939471" y="3052297"/>
            <a:ext cx="2403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hlinkClick r:id="rId8" action="ppaction://hlinkfile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75" y="4062939"/>
            <a:ext cx="3245174" cy="204704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532585" y="6140881"/>
            <a:ext cx="2455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hlinkClick r:id="rId10" action="ppaction://hlinkfile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759" y="4062939"/>
            <a:ext cx="3129870" cy="204704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009883" y="6140881"/>
            <a:ext cx="2825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>
            <a:hlinkClick r:id="rId12" action="ppaction://hlinkfile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263" y="4062939"/>
            <a:ext cx="3189695" cy="204704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887955" y="6193269"/>
            <a:ext cx="2545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45323" y="404595"/>
            <a:ext cx="6194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6639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6074" y="624110"/>
            <a:ext cx="9903854" cy="128089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</a:t>
            </a:r>
            <a:r>
              <a:rPr lang="en-US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PHÂN TÍCH THIẾT KẾ HỆ </a:t>
            </a:r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102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144" y="1321410"/>
            <a:ext cx="5988676" cy="4693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51549" y="6014434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Use Case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28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8952" y="572595"/>
            <a:ext cx="9353841" cy="128089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2: PHÂN TÍCH THIẾT KẾ HỆ THỐNG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9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THÀNH VIÊN NHÓM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7313" y="1682839"/>
            <a:ext cx="4305321" cy="3777622"/>
          </a:xfrm>
        </p:spPr>
        <p:txBody>
          <a:bodyPr/>
          <a:lstStyle/>
          <a:p>
            <a:r>
              <a:rPr lang="en-US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Ngô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Đức Hải</a:t>
            </a:r>
          </a:p>
          <a:p>
            <a:r>
              <a:rPr lang="en-US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r>
              <a:rPr lang="en-US" b="1" i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Đinh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Nhường</a:t>
            </a:r>
            <a:endParaRPr lang="en-US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endParaRPr lang="en-US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Thu</a:t>
            </a:r>
          </a:p>
          <a:p>
            <a:r>
              <a:rPr lang="en-US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Xuân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2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en-US" sz="4000" dirty="0" smtClean="0"/>
              <a:t>Ộ</a:t>
            </a:r>
            <a:r>
              <a:rPr lang="en-US" dirty="0" smtClean="0"/>
              <a:t>I DUNG BÁO CÁO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1: TỔNG QUAN DỰ ÁN</a:t>
            </a:r>
          </a:p>
          <a:p>
            <a:pPr lvl="1"/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thấp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prototype</a:t>
            </a:r>
          </a:p>
          <a:p>
            <a:pPr lvl="1"/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2: PHÂN TÍCH THIẾT KẾ HỆ THỐNG</a:t>
            </a:r>
          </a:p>
          <a:p>
            <a:pPr lvl="1"/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247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1: TỔNG QUAN DỰ ÁN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8349" y="2133600"/>
            <a:ext cx="9096263" cy="3777622"/>
          </a:xfrm>
        </p:spPr>
        <p:txBody>
          <a:bodyPr>
            <a:noAutofit/>
          </a:bodyPr>
          <a:lstStyle/>
          <a:p>
            <a:pPr lvl="0" algn="just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Hồng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nhằm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cao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Website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nhằm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họ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71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1: TỔNG QUAN DỰ ÁN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Internet.</a:t>
            </a: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Website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Hồng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682" y="3734872"/>
            <a:ext cx="9237930" cy="283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7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1: TỔNG QUAN DỰ ÁN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thấp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                         (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077" y="3704286"/>
            <a:ext cx="2276747" cy="22069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178" y="3704286"/>
            <a:ext cx="1905000" cy="24003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7044744" y="2704563"/>
            <a:ext cx="0" cy="3400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2587044" y="21336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Font typeface="Wingdings 3" charset="2"/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1" indent="0">
              <a:buFont typeface="Wingdings 3" charset="2"/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                         (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042576" y="2704563"/>
            <a:ext cx="0" cy="3400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77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1: TỔNG QUAN DỰ ÁN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thấp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163611"/>
              </p:ext>
            </p:extLst>
          </p:nvPr>
        </p:nvGraphicFramePr>
        <p:xfrm>
          <a:off x="2589211" y="2133598"/>
          <a:ext cx="9156320" cy="45365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1138"/>
                <a:gridCol w="4765182"/>
              </a:tblGrid>
              <a:tr h="787527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Khách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hàng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Người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dùng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cuối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Chủ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cửa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hàng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 </a:t>
                      </a:r>
                      <a:r>
                        <a:rPr lang="en-US" sz="2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hệ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thống</a:t>
                      </a:r>
                      <a:r>
                        <a:rPr lang="en-US" sz="23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2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376644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Đăng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ky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́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thành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viên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Đăng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nhập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hê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̣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thống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Xem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thông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tin cá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nhân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Mua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hàng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Xư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̉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ly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́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thanh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toán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Ý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kiến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phản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hồi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Đăng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nhập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hê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̣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thống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Tìm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kiếm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thông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tin</a:t>
                      </a: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Xư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̉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ly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́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thanh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toán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Quản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ly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́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khách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hàng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Quản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ly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́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mặt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hàng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Quản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ly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́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loại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hàng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Xư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̉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ly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́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đơn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hàng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Chuyển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khoản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Phản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hồi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ý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kiến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khách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hàng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67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1: TỔNG QUAN DỰ ÁN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prototype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92925" y="2185296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 3" charset="2"/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buFont typeface="Wingdings 3" charset="2"/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1" indent="0">
              <a:buFont typeface="Wingdings 3" charset="2"/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                         (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042576" y="2704563"/>
            <a:ext cx="0" cy="3400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956" y="3897650"/>
            <a:ext cx="2276747" cy="22069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178" y="3704286"/>
            <a:ext cx="19050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9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2" y="888642"/>
            <a:ext cx="2975019" cy="2318199"/>
          </a:xfrm>
        </p:spPr>
      </p:pic>
      <p:pic>
        <p:nvPicPr>
          <p:cNvPr id="5" name="Picture 4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72" y="888644"/>
            <a:ext cx="2953956" cy="2318198"/>
          </a:xfrm>
          <a:prstGeom prst="rect">
            <a:avLst/>
          </a:prstGeom>
        </p:spPr>
      </p:pic>
      <p:pic>
        <p:nvPicPr>
          <p:cNvPr id="6" name="Picture 5">
            <a:hlinkClick r:id="rId6" action="ppaction://hlinkfile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302" y="888642"/>
            <a:ext cx="2863290" cy="2318199"/>
          </a:xfrm>
          <a:prstGeom prst="rect">
            <a:avLst/>
          </a:prstGeom>
        </p:spPr>
      </p:pic>
      <p:pic>
        <p:nvPicPr>
          <p:cNvPr id="7" name="Picture 6">
            <a:hlinkClick r:id="rId8" action="ppaction://hlinkfile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2" y="4153798"/>
            <a:ext cx="2975019" cy="2156851"/>
          </a:xfrm>
          <a:prstGeom prst="rect">
            <a:avLst/>
          </a:prstGeom>
        </p:spPr>
      </p:pic>
      <p:pic>
        <p:nvPicPr>
          <p:cNvPr id="8" name="Picture 7">
            <a:hlinkClick r:id="rId10" action="ppaction://hlinkfile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72" y="4153798"/>
            <a:ext cx="2953956" cy="2156851"/>
          </a:xfrm>
          <a:prstGeom prst="rect">
            <a:avLst/>
          </a:prstGeom>
        </p:spPr>
      </p:pic>
      <p:pic>
        <p:nvPicPr>
          <p:cNvPr id="9" name="Picture 8">
            <a:hlinkClick r:id="rId12" action="ppaction://hlinkfile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998" y="4153798"/>
            <a:ext cx="2769638" cy="21568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22738" y="3206841"/>
            <a:ext cx="2253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21251" y="3206841"/>
            <a:ext cx="2086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69887" y="3206841"/>
            <a:ext cx="2253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22739" y="6347728"/>
            <a:ext cx="2315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Khuyến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24282" y="6310649"/>
            <a:ext cx="2067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62942" y="6347728"/>
            <a:ext cx="2689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Chi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3781" y="138165"/>
            <a:ext cx="54537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43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158</TotalTime>
  <Words>474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Wisp</vt:lpstr>
      <vt:lpstr>BÁO CÁO BÀI TẬP LỚN Môn : PHÁT TRIỂN ỨNG DỤNG WEB </vt:lpstr>
      <vt:lpstr>THÀNH VIÊN NHÓM</vt:lpstr>
      <vt:lpstr>NỘI DUNG BÁO CÁO</vt:lpstr>
      <vt:lpstr>PHẦN 1: TỔNG QUAN DỰ ÁN            1. Tổng quan</vt:lpstr>
      <vt:lpstr>PHẦN 1: TỔNG QUAN DỰ ÁN            2. Phạm vi và giới hạn của dự án</vt:lpstr>
      <vt:lpstr>PHẦN 1: TỔNG QUAN DỰ ÁN            3. Yêu cầu người dùng cấp thấp</vt:lpstr>
      <vt:lpstr>PHẦN 1: TỔNG QUAN DỰ ÁN            3. Yêu cầu người dùng cấp thấp</vt:lpstr>
      <vt:lpstr>PHẦN 1: TỔNG QUAN DỰ ÁN            4. Triển khai xây dựng prototype</vt:lpstr>
      <vt:lpstr>PowerPoint Presentation</vt:lpstr>
      <vt:lpstr>PowerPoint Presentation</vt:lpstr>
      <vt:lpstr>PHẦN 2: PHÂN TÍCH THIẾT KẾ HỆ THỐNG </vt:lpstr>
      <vt:lpstr>PHẦN 2: PHÂN TÍCH THIẾT KẾ HỆ THỐNG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bài tập lớn Môn : phát triển ứng dụng web</dc:title>
  <dc:creator>Đức Hải</dc:creator>
  <cp:lastModifiedBy>thanhpro</cp:lastModifiedBy>
  <cp:revision>13</cp:revision>
  <dcterms:created xsi:type="dcterms:W3CDTF">2014-10-19T11:57:40Z</dcterms:created>
  <dcterms:modified xsi:type="dcterms:W3CDTF">2014-10-26T13:00:16Z</dcterms:modified>
</cp:coreProperties>
</file>