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5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1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6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64CE-1AB9-4CA5-954B-F6D6F3BEDE56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0D1A-D273-410A-A535-E43AEA60A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" y="117566"/>
                <a:ext cx="12057017" cy="6740434"/>
              </a:xfrm>
            </p:spPr>
            <p:txBody>
              <a:bodyPr/>
              <a:lstStyle/>
              <a:p>
                <a:pPr algn="just"/>
                <a:r>
                  <a:rPr lang="en-GB" dirty="0" smtClean="0"/>
                  <a:t>Cấu </a:t>
                </a:r>
                <a:r>
                  <a:rPr lang="en-GB" dirty="0" err="1" smtClean="0"/>
                  <a:t>trúc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chương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trình</a:t>
                </a:r>
                <a:r>
                  <a:rPr lang="en-GB" dirty="0" smtClean="0"/>
                  <a:t>:</a:t>
                </a:r>
              </a:p>
              <a:p>
                <a:pPr algn="just"/>
                <a:r>
                  <a:rPr lang="en-GB" dirty="0" err="1" smtClean="0"/>
                  <a:t>Bài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tập</a:t>
                </a:r>
                <a:r>
                  <a:rPr lang="en-GB" dirty="0" smtClean="0"/>
                  <a:t>: </a:t>
                </a:r>
                <a:r>
                  <a:rPr lang="en-GB" dirty="0" err="1" smtClean="0"/>
                  <a:t>Hãy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liệt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kê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tất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cả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các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tự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nhiên</a:t>
                </a:r>
                <a:r>
                  <a:rPr lang="en-GB" dirty="0" smtClean="0"/>
                  <a:t> K </a:t>
                </a:r>
                <a:r>
                  <a:rPr lang="en-GB" dirty="0" err="1" smtClean="0"/>
                  <a:t>thỏa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mãn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đồng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thời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những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điều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kiện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dưới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đây</a:t>
                </a:r>
                <a:r>
                  <a:rPr lang="en-GB" dirty="0" smtClean="0"/>
                  <a:t>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K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có</a:t>
                </a:r>
                <a:r>
                  <a:rPr lang="en-GB" dirty="0" smtClean="0"/>
                  <a:t> N </a:t>
                </a:r>
                <a:r>
                  <a:rPr lang="en-GB" dirty="0" err="1" smtClean="0"/>
                  <a:t>chữ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K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nguyên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tố</a:t>
                </a:r>
                <a:r>
                  <a:rPr lang="en-GB" dirty="0" smtClean="0"/>
                  <a:t>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GB" dirty="0" err="1" smtClean="0"/>
                  <a:t>Đảo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ngược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các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chữ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trong</a:t>
                </a:r>
                <a:r>
                  <a:rPr lang="en-GB" dirty="0" smtClean="0"/>
                  <a:t> K </a:t>
                </a:r>
                <a:r>
                  <a:rPr lang="en-GB" dirty="0" err="1" smtClean="0"/>
                  <a:t>cũng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một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nguyên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tố</a:t>
                </a:r>
                <a:r>
                  <a:rPr lang="en-GB" dirty="0" smtClean="0"/>
                  <a:t>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GB" dirty="0" err="1" smtClean="0"/>
                  <a:t>Tổng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các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chữ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trong</a:t>
                </a:r>
                <a:r>
                  <a:rPr lang="en-GB" dirty="0" smtClean="0"/>
                  <a:t> K </a:t>
                </a:r>
                <a:r>
                  <a:rPr lang="en-GB" dirty="0" err="1" smtClean="0"/>
                  <a:t>cũng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một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nguyên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tố</a:t>
                </a:r>
                <a:r>
                  <a:rPr lang="en-GB" dirty="0" smtClean="0"/>
                  <a:t>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GB" dirty="0" err="1" smtClean="0"/>
                  <a:t>Mỗi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chữ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của</a:t>
                </a:r>
                <a:r>
                  <a:rPr lang="en-GB" dirty="0" smtClean="0"/>
                  <a:t> K </a:t>
                </a:r>
                <a:r>
                  <a:rPr lang="en-GB" dirty="0" err="1" smtClean="0"/>
                  <a:t>cũng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các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nguyên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tố</a:t>
                </a:r>
                <a:r>
                  <a:rPr lang="en-GB" dirty="0" smtClean="0"/>
                  <a:t>.</a:t>
                </a:r>
              </a:p>
              <a:p>
                <a:pPr lvl="1" algn="just"/>
                <a:r>
                  <a:rPr lang="en-GB" dirty="0" smtClean="0"/>
                  <a:t>Input:	Output:</a:t>
                </a:r>
              </a:p>
              <a:p>
                <a:pPr lvl="1" algn="just"/>
                <a:r>
                  <a:rPr lang="en-GB" dirty="0" smtClean="0"/>
                  <a:t>	2</a:t>
                </a:r>
              </a:p>
              <a:p>
                <a:pPr lvl="1" algn="just"/>
                <a:r>
                  <a:rPr lang="en-GB" dirty="0"/>
                  <a:t>	</a:t>
                </a:r>
                <a:r>
                  <a:rPr lang="en-GB" dirty="0" smtClean="0"/>
                  <a:t>5	125</a:t>
                </a:r>
              </a:p>
              <a:p>
                <a:pPr lvl="1" algn="just"/>
                <a:r>
                  <a:rPr lang="en-GB" dirty="0"/>
                  <a:t>	</a:t>
                </a:r>
                <a:r>
                  <a:rPr lang="en-GB" dirty="0" smtClean="0"/>
                  <a:t>6	0</a:t>
                </a:r>
              </a:p>
              <a:p>
                <a:pPr lvl="1" algn="just"/>
                <a:r>
                  <a:rPr lang="en-GB" b="1" dirty="0" err="1" smtClean="0"/>
                  <a:t>Lời</a:t>
                </a:r>
                <a:r>
                  <a:rPr lang="en-GB" b="1" dirty="0" smtClean="0"/>
                  <a:t> </a:t>
                </a:r>
                <a:r>
                  <a:rPr lang="en-GB" b="1" dirty="0" err="1" smtClean="0"/>
                  <a:t>giải</a:t>
                </a:r>
                <a:r>
                  <a:rPr lang="en-GB" dirty="0" smtClean="0"/>
                  <a:t>: </a:t>
                </a:r>
                <a:r>
                  <a:rPr lang="en-GB" dirty="0" err="1" smtClean="0"/>
                  <a:t>gọi</a:t>
                </a:r>
                <a:r>
                  <a:rPr lang="en-GB" dirty="0" smtClean="0"/>
                  <a:t> K </a:t>
                </a:r>
                <a:r>
                  <a:rPr lang="en-GB" dirty="0" err="1" smtClean="0"/>
                  <a:t>là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có</a:t>
                </a:r>
                <a:r>
                  <a:rPr lang="en-GB" dirty="0" smtClean="0"/>
                  <a:t> N </a:t>
                </a:r>
                <a:r>
                  <a:rPr lang="en-GB" dirty="0" err="1" smtClean="0"/>
                  <a:t>chữ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số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khi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đó</a:t>
                </a:r>
                <a:r>
                  <a:rPr lang="en-GB" dirty="0" smtClean="0"/>
                  <a:t> K€[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+1,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GB" dirty="0" smtClean="0"/>
                  <a:t>. </a:t>
                </a:r>
                <a:r>
                  <a:rPr lang="en-GB" dirty="0" err="1" smtClean="0"/>
                  <a:t>Khi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đó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lời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giải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bài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toán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sẽ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được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thực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hiện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như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sau</a:t>
                </a:r>
                <a:r>
                  <a:rPr lang="en-GB" dirty="0" smtClean="0"/>
                  <a:t>:</a:t>
                </a:r>
              </a:p>
              <a:p>
                <a:pPr lvl="1" algn="just"/>
                <a:r>
                  <a:rPr lang="en-GB" dirty="0" smtClean="0"/>
                  <a:t>For each </a:t>
                </a:r>
                <a:r>
                  <a:rPr lang="en-GB" dirty="0" smtClean="0"/>
                  <a:t>K€[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+1,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{</a:t>
                </a:r>
              </a:p>
              <a:p>
                <a:pPr lvl="2" algn="just"/>
                <a:r>
                  <a:rPr lang="en-GB" dirty="0" smtClean="0"/>
                  <a:t>If (</a:t>
                </a:r>
                <a:r>
                  <a:rPr lang="en-GB" dirty="0" err="1" smtClean="0"/>
                  <a:t>Test_Ngto</a:t>
                </a:r>
                <a:r>
                  <a:rPr lang="en-GB" dirty="0" smtClean="0"/>
                  <a:t>(K) &amp;&amp; </a:t>
                </a:r>
                <a:r>
                  <a:rPr lang="en-GB" dirty="0" err="1" smtClean="0"/>
                  <a:t>Test_Dao</a:t>
                </a:r>
                <a:endParaRPr lang="en-GB" dirty="0"/>
              </a:p>
              <a:p>
                <a:pPr lvl="1" algn="just"/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" y="117566"/>
                <a:ext cx="12057017" cy="6740434"/>
              </a:xfrm>
              <a:blipFill>
                <a:blip r:embed="rId2"/>
                <a:stretch>
                  <a:fillRect l="-758" t="-1266" r="-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2020-09-15T09:57:52Z</dcterms:created>
  <dcterms:modified xsi:type="dcterms:W3CDTF">2020-09-15T10:10:49Z</dcterms:modified>
</cp:coreProperties>
</file>