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7" r:id="rId3"/>
    <p:sldId id="258" r:id="rId4"/>
    <p:sldId id="259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8126" autoAdjust="0"/>
  </p:normalViewPr>
  <p:slideViewPr>
    <p:cSldViewPr snapToGrid="0">
      <p:cViewPr varScale="1">
        <p:scale>
          <a:sx n="63" d="100"/>
          <a:sy n="63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07896-A8E3-4D21-A4AC-D2922F62567B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C5DC-CF83-49AC-B029-244DAB1351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73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ở cơ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vật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hoang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dã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còn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chứa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chất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học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khá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hữu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ích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phục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cho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xuất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dược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thuốc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kháng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sinh,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giảm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đau,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chống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ung thư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chữa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bệnh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máu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khó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đông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nay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đều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nguồn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nguyên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loài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vật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hoang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dã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này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DC5DC-CF83-49AC-B029-244DAB13517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84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ở cơ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vật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hoang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dã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còn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chứa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chất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học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khá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hữu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ích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phục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cho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xuất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dược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thuốc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kháng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sinh,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giảm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đau,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chống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ung thư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chữa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bệnh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máu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khó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đông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nay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đều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nguồn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nguyên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loài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vật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hoang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dã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này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như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mật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gấu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giúp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chữa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đau xương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khớp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mât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Sừng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tê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giác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chữa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bệnh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nhưng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bệnh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gì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rõ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DC5DC-CF83-49AC-B029-244DAB13517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73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nhân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DC5DC-CF83-49AC-B029-244DAB13517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150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nhân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DC5DC-CF83-49AC-B029-244DAB135178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8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84E3-9665-4505-BE66-ACA1990B0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D0905-5141-447F-A1A1-8E79A6B1F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526A-9E60-4A55-B114-1FF1E112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179A-1467-4C42-828D-6665D4CB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6E9B-899F-4B7D-AC7E-B505B8DA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447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A516-E2EF-489B-99B7-B168C050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F32B1-01D1-431C-BDA3-99628B541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A578-C2FE-4E8E-BDF5-A5142F65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7A432-18F1-40F8-BE6D-5C21ECDE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648B-BC66-44D7-8357-10E04FF5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940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03EF2-7636-484A-8A3C-D3BED1896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5D399-7E65-42D7-8536-5CBA3245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9DF3-973D-4856-89FC-C549C712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A250-994C-4299-8A8C-5A82036C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FD8-3F73-47BE-BD74-E04A693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864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7419-E83C-460A-A03B-98883D23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CA4C-7748-4F0F-A286-0856AA88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4E7C0-A751-49E8-B98A-F06E72B2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03012-3276-4A75-ADB6-B8E884E1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2F6E-4B2E-4D7E-AEBE-23147D99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20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BD64-139D-4BA8-A3C2-E088773E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C43E6-ACEA-4E55-BEDE-3F823376B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1453-6CC4-4D8C-956D-09814CEF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DCBF-69DB-4B09-9954-66AA6384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0EDD-56A3-41AA-8003-38A40B61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23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32E0-398B-4979-B34F-8457FF57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A747-0F8F-4C6D-A01F-A7BA7940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60AB6-B69B-4F5A-91D5-62D1D69F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C8100-E15B-4479-B5B1-6A984119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23EE1-B2D7-4474-8993-DB6ECF47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A9505-0FA3-4234-95DD-F4EED4F6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963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7676-0B80-488E-85BE-1F31EFBA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4F24-3BA6-4D70-AC75-10B3A5EB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68904-9C1F-46B0-8D24-285F82CEE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F15F1-EF67-4145-9C7A-F2308E1F1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E922C-6AB2-45A1-912A-951A35D57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03BB8-FBBE-4442-97E6-CC4572C0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0D274-5791-4412-B6A0-0F9E117C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186E7-086A-4429-B7AD-01874B14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414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1015-1FEB-48BB-94F1-4F8DEF5D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71869-264C-48CD-A65F-1D387901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8800C-402E-47CD-AC2B-787471C4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8D1AB-28B6-4E8B-9347-C8516412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754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BAB0C-A408-4967-802E-7EE03E88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2645A-C896-48A3-803E-FDA6E2D1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724D5-6489-425A-B387-FB68E57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301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021E-A145-4763-8A1A-FD83F1D5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F876-EBB9-46E1-833F-8F9C69A0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F51E-848A-4707-803C-1B006100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E868F-51AD-4BC4-9587-46EEEF95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7DE94-B2CD-4E12-A3E5-5B9813C1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51347-C436-4C5D-B43C-C42A132D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78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3129-60D1-470E-82C7-BB4619A4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7C8C3-15CB-47CE-A0AA-BDB6B3834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A701A-7BC2-4798-9D15-A3996F69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421EF-3015-45C0-ADC5-883F4A54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4D7C-9279-4CD2-ADAB-92E593E1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2D30-0B12-4173-9303-726A4729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14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9867-EA6A-45B9-A2FB-04EB2203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A0AAD-C82D-4BFF-B9BA-B4396C3D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3904-8918-4A07-A7F5-32B988E87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9E43-6EBA-4A10-889D-E4731090FACE}" type="datetimeFigureOut">
              <a:rPr lang="vi-VN" smtClean="0"/>
              <a:t>04/11/2021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FF54-2F6B-468A-B1C2-1D1257202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EB6D-98D1-46C7-83F6-8FC04A92B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43025-7697-4724-A110-C2084AB7B18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6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M%C3%B4i_tr%C6%B0%E1%BB%9Dng_s%E1%BB%91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R8S3zfH_N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61E0-135D-4DEB-86D3-604F241C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949" y="803325"/>
            <a:ext cx="5863721" cy="4921614"/>
          </a:xfrm>
        </p:spPr>
        <p:txBody>
          <a:bodyPr>
            <a:normAutofit/>
          </a:bodyPr>
          <a:lstStyle/>
          <a:p>
            <a:r>
              <a:rPr lang="en-US" dirty="0"/>
              <a:t>BẢO VỆ ĐỘNG VẬT HOANG DÃ</a:t>
            </a:r>
            <a:endParaRPr lang="vi-VN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tiger with its mouth open&#10;&#10;Description automatically generated with low confidence">
            <a:extLst>
              <a:ext uri="{FF2B5EF4-FFF2-40B4-BE49-F238E27FC236}">
                <a16:creationId xmlns:a16="http://schemas.microsoft.com/office/drawing/2014/main" id="{18FD40AC-A775-4B16-A571-E9DE69704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 r="1" b="8117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4874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61E0-135D-4DEB-86D3-604F241C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/>
              <a:t>1. Động vật hoang dã </a:t>
            </a:r>
            <a:endParaRPr lang="vi-V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tiger with its mouth open&#10;&#10;Description automatically generated with low confidence">
            <a:extLst>
              <a:ext uri="{FF2B5EF4-FFF2-40B4-BE49-F238E27FC236}">
                <a16:creationId xmlns:a16="http://schemas.microsoft.com/office/drawing/2014/main" id="{18FD40AC-A775-4B16-A571-E9DE69704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 r="1" b="8117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E8F8-9362-45C8-B961-C03DC371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hoang</a:t>
            </a:r>
            <a:r>
              <a:rPr lang="en-US" dirty="0"/>
              <a:t> </a:t>
            </a:r>
            <a:r>
              <a:rPr lang="en-US" dirty="0" err="1"/>
              <a:t>dã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2226653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058C-C480-4502-AFA3-855CF8DD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hoang</a:t>
            </a:r>
            <a:r>
              <a:rPr lang="en-US" dirty="0"/>
              <a:t> </a:t>
            </a:r>
            <a:r>
              <a:rPr lang="en-US" dirty="0" err="1"/>
              <a:t>dã</a:t>
            </a:r>
            <a:endParaRPr lang="vi-V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collage of animals&#10;&#10;Description automatically generated with low confidence">
            <a:extLst>
              <a:ext uri="{FF2B5EF4-FFF2-40B4-BE49-F238E27FC236}">
                <a16:creationId xmlns:a16="http://schemas.microsoft.com/office/drawing/2014/main" id="{7C959F13-9179-422A-BF0B-CB523B11C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r="24784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D5E3-2DCD-49F6-AD86-6490C6B8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hoang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dã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ôi trường sống"/>
              </a:rPr>
              <a:t>môi </a:t>
            </a:r>
            <a:r>
              <a:rPr lang="vi-V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ôi trường sống"/>
              </a:rPr>
              <a:t>trường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ôi trường sống"/>
              </a:rPr>
              <a:t> </a:t>
            </a:r>
            <a:r>
              <a:rPr lang="vi-V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ôi trường sống"/>
              </a:rPr>
              <a:t>sống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chúngviệc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loài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hoang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dã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ôi trường sống"/>
              </a:rPr>
              <a:t>môi </a:t>
            </a:r>
            <a:r>
              <a:rPr lang="vi-V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ôi trường sống"/>
              </a:rPr>
              <a:t>trường</a:t>
            </a:r>
            <a:r>
              <a:rPr lang="vi-V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ôi trường sống"/>
              </a:rPr>
              <a:t> </a:t>
            </a:r>
            <a:r>
              <a:rPr lang="vi-V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ôi trường sống"/>
              </a:rPr>
              <a:t>sống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347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058C-C480-4502-AFA3-855CF8DD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hoang</a:t>
            </a:r>
            <a:r>
              <a:rPr lang="en-US" dirty="0"/>
              <a:t> </a:t>
            </a:r>
            <a:r>
              <a:rPr lang="en-US" dirty="0" err="1"/>
              <a:t>dã</a:t>
            </a:r>
            <a:endParaRPr lang="vi-V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collage of animals&#10;&#10;Description automatically generated with low confidence">
            <a:extLst>
              <a:ext uri="{FF2B5EF4-FFF2-40B4-BE49-F238E27FC236}">
                <a16:creationId xmlns:a16="http://schemas.microsoft.com/office/drawing/2014/main" id="{7C959F13-9179-422A-BF0B-CB523B11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r="24784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D5E3-2DCD-49F6-AD86-6490C6B8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hệ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6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058C-C480-4502-AFA3-855CF8DD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hoang</a:t>
            </a:r>
            <a:r>
              <a:rPr lang="en-US" dirty="0"/>
              <a:t> </a:t>
            </a:r>
            <a:r>
              <a:rPr lang="en-US" dirty="0" err="1"/>
              <a:t>dã</a:t>
            </a:r>
            <a:endParaRPr lang="vi-V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collage of animals&#10;&#10;Description automatically generated with low confidence">
            <a:extLst>
              <a:ext uri="{FF2B5EF4-FFF2-40B4-BE49-F238E27FC236}">
                <a16:creationId xmlns:a16="http://schemas.microsoft.com/office/drawing/2014/main" id="{7C959F13-9179-422A-BF0B-CB523B11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r="24784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D5E3-2DCD-49F6-AD86-6490C6B8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hệ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0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058C-C480-4502-AFA3-855CF8DD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026" y="534248"/>
            <a:ext cx="4888306" cy="1325563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hoang</a:t>
            </a:r>
            <a:r>
              <a:rPr lang="en-US" dirty="0"/>
              <a:t> </a:t>
            </a:r>
            <a:r>
              <a:rPr lang="en-US" dirty="0" err="1"/>
              <a:t>dã</a:t>
            </a:r>
            <a:endParaRPr lang="vi-V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809B1F-0726-44C0-B0A1-7FCE2A12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560321" y="4232366"/>
            <a:ext cx="5610120" cy="2625634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6EE9A0B-C601-4E3F-8541-29CA20DE1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5904411" cy="4406393"/>
          </a:xfrm>
          <a:custGeom>
            <a:avLst/>
            <a:gdLst>
              <a:gd name="connsiteX0" fmla="*/ 2562355 w 6855833"/>
              <a:gd name="connsiteY0" fmla="*/ 0 h 5116428"/>
              <a:gd name="connsiteX1" fmla="*/ 6855833 w 6855833"/>
              <a:gd name="connsiteY1" fmla="*/ 4293479 h 5116428"/>
              <a:gd name="connsiteX2" fmla="*/ 6833667 w 6855833"/>
              <a:gd name="connsiteY2" fmla="*/ 4732462 h 5116428"/>
              <a:gd name="connsiteX3" fmla="*/ 6775067 w 6855833"/>
              <a:gd name="connsiteY3" fmla="*/ 5116428 h 5116428"/>
              <a:gd name="connsiteX4" fmla="*/ 0 w 6855833"/>
              <a:gd name="connsiteY4" fmla="*/ 5116428 h 5116428"/>
              <a:gd name="connsiteX5" fmla="*/ 0 w 6855833"/>
              <a:gd name="connsiteY5" fmla="*/ 854273 h 5116428"/>
              <a:gd name="connsiteX6" fmla="*/ 161831 w 6855833"/>
              <a:gd name="connsiteY6" fmla="*/ 733259 h 5116428"/>
              <a:gd name="connsiteX7" fmla="*/ 2562355 w 6855833"/>
              <a:gd name="connsiteY7" fmla="*/ 0 h 51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5833" h="5116428">
                <a:moveTo>
                  <a:pt x="2562355" y="0"/>
                </a:moveTo>
                <a:cubicBezTo>
                  <a:pt x="4933578" y="0"/>
                  <a:pt x="6855833" y="1922255"/>
                  <a:pt x="6855833" y="4293479"/>
                </a:cubicBezTo>
                <a:cubicBezTo>
                  <a:pt x="6855833" y="4441680"/>
                  <a:pt x="6848324" y="4588128"/>
                  <a:pt x="6833667" y="4732462"/>
                </a:cubicBezTo>
                <a:lnTo>
                  <a:pt x="6775067" y="5116428"/>
                </a:lnTo>
                <a:lnTo>
                  <a:pt x="0" y="5116428"/>
                </a:lnTo>
                <a:lnTo>
                  <a:pt x="0" y="854273"/>
                </a:lnTo>
                <a:lnTo>
                  <a:pt x="161831" y="733259"/>
                </a:lnTo>
                <a:cubicBezTo>
                  <a:pt x="847074" y="270317"/>
                  <a:pt x="1673147" y="0"/>
                  <a:pt x="2562355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91002954-728C-4FAD-BA6A-E8567DD8B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r="18757" b="1"/>
          <a:stretch/>
        </p:blipFill>
        <p:spPr>
          <a:xfrm>
            <a:off x="1" y="10"/>
            <a:ext cx="5681097" cy="4151910"/>
          </a:xfrm>
          <a:custGeom>
            <a:avLst/>
            <a:gdLst/>
            <a:ahLst/>
            <a:cxnLst/>
            <a:rect l="l" t="t" r="r" b="b"/>
            <a:pathLst>
              <a:path w="5681097" h="4151920">
                <a:moveTo>
                  <a:pt x="0" y="0"/>
                </a:moveTo>
                <a:lnTo>
                  <a:pt x="5611423" y="0"/>
                </a:lnTo>
                <a:lnTo>
                  <a:pt x="5663241" y="339527"/>
                </a:lnTo>
                <a:cubicBezTo>
                  <a:pt x="5675049" y="455800"/>
                  <a:pt x="5681097" y="573775"/>
                  <a:pt x="5681097" y="693164"/>
                </a:cubicBezTo>
                <a:cubicBezTo>
                  <a:pt x="5681097" y="2603383"/>
                  <a:pt x="4132560" y="4151920"/>
                  <a:pt x="2222343" y="4151920"/>
                </a:cubicBezTo>
                <a:cubicBezTo>
                  <a:pt x="1386622" y="4151920"/>
                  <a:pt x="620129" y="3855520"/>
                  <a:pt x="22252" y="3362108"/>
                </a:cubicBezTo>
                <a:lnTo>
                  <a:pt x="0" y="3341884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D5E3-2DCD-49F6-AD86-6490C6B8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2" y="2009941"/>
            <a:ext cx="4884189" cy="24388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hệ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outdoor, tree, mammal, rhinoceros&#10;&#10;Description automatically generated">
            <a:extLst>
              <a:ext uri="{FF2B5EF4-FFF2-40B4-BE49-F238E27FC236}">
                <a16:creationId xmlns:a16="http://schemas.microsoft.com/office/drawing/2014/main" id="{CCF3615D-BAEB-4F83-8124-9797730BB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 r="-2" b="14094"/>
          <a:stretch/>
        </p:blipFill>
        <p:spPr>
          <a:xfrm>
            <a:off x="2785874" y="4448810"/>
            <a:ext cx="5148922" cy="2409190"/>
          </a:xfrm>
          <a:custGeom>
            <a:avLst/>
            <a:gdLst/>
            <a:ahLst/>
            <a:cxnLst/>
            <a:rect l="l" t="t" r="r" b="b"/>
            <a:pathLst>
              <a:path w="5148922" h="2409190">
                <a:moveTo>
                  <a:pt x="2574461" y="0"/>
                </a:moveTo>
                <a:cubicBezTo>
                  <a:pt x="3911983" y="0"/>
                  <a:pt x="5012087" y="1016507"/>
                  <a:pt x="5144375" y="2319127"/>
                </a:cubicBezTo>
                <a:lnTo>
                  <a:pt x="5148922" y="2409190"/>
                </a:lnTo>
                <a:lnTo>
                  <a:pt x="0" y="2409190"/>
                </a:lnTo>
                <a:lnTo>
                  <a:pt x="4548" y="2319127"/>
                </a:lnTo>
                <a:cubicBezTo>
                  <a:pt x="136837" y="1016507"/>
                  <a:pt x="1236939" y="0"/>
                  <a:pt x="25744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0367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058C-C480-4502-AFA3-855CF8DD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026" y="534248"/>
            <a:ext cx="4888306" cy="1325563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hoang</a:t>
            </a:r>
            <a:r>
              <a:rPr lang="en-US" dirty="0"/>
              <a:t> </a:t>
            </a:r>
            <a:r>
              <a:rPr lang="en-US" dirty="0" err="1"/>
              <a:t>dã</a:t>
            </a:r>
            <a:endParaRPr lang="vi-V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809B1F-0726-44C0-B0A1-7FCE2A12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560321" y="4232366"/>
            <a:ext cx="5610120" cy="2625634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6EE9A0B-C601-4E3F-8541-29CA20DE1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5904411" cy="4406393"/>
          </a:xfrm>
          <a:custGeom>
            <a:avLst/>
            <a:gdLst>
              <a:gd name="connsiteX0" fmla="*/ 2562355 w 6855833"/>
              <a:gd name="connsiteY0" fmla="*/ 0 h 5116428"/>
              <a:gd name="connsiteX1" fmla="*/ 6855833 w 6855833"/>
              <a:gd name="connsiteY1" fmla="*/ 4293479 h 5116428"/>
              <a:gd name="connsiteX2" fmla="*/ 6833667 w 6855833"/>
              <a:gd name="connsiteY2" fmla="*/ 4732462 h 5116428"/>
              <a:gd name="connsiteX3" fmla="*/ 6775067 w 6855833"/>
              <a:gd name="connsiteY3" fmla="*/ 5116428 h 5116428"/>
              <a:gd name="connsiteX4" fmla="*/ 0 w 6855833"/>
              <a:gd name="connsiteY4" fmla="*/ 5116428 h 5116428"/>
              <a:gd name="connsiteX5" fmla="*/ 0 w 6855833"/>
              <a:gd name="connsiteY5" fmla="*/ 854273 h 5116428"/>
              <a:gd name="connsiteX6" fmla="*/ 161831 w 6855833"/>
              <a:gd name="connsiteY6" fmla="*/ 733259 h 5116428"/>
              <a:gd name="connsiteX7" fmla="*/ 2562355 w 6855833"/>
              <a:gd name="connsiteY7" fmla="*/ 0 h 51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5833" h="5116428">
                <a:moveTo>
                  <a:pt x="2562355" y="0"/>
                </a:moveTo>
                <a:cubicBezTo>
                  <a:pt x="4933578" y="0"/>
                  <a:pt x="6855833" y="1922255"/>
                  <a:pt x="6855833" y="4293479"/>
                </a:cubicBezTo>
                <a:cubicBezTo>
                  <a:pt x="6855833" y="4441680"/>
                  <a:pt x="6848324" y="4588128"/>
                  <a:pt x="6833667" y="4732462"/>
                </a:cubicBezTo>
                <a:lnTo>
                  <a:pt x="6775067" y="5116428"/>
                </a:lnTo>
                <a:lnTo>
                  <a:pt x="0" y="5116428"/>
                </a:lnTo>
                <a:lnTo>
                  <a:pt x="0" y="854273"/>
                </a:lnTo>
                <a:lnTo>
                  <a:pt x="161831" y="733259"/>
                </a:lnTo>
                <a:cubicBezTo>
                  <a:pt x="847074" y="270317"/>
                  <a:pt x="1673147" y="0"/>
                  <a:pt x="2562355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91002954-728C-4FAD-BA6A-E8567DD8B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r="18757" b="1"/>
          <a:stretch/>
        </p:blipFill>
        <p:spPr>
          <a:xfrm>
            <a:off x="1" y="10"/>
            <a:ext cx="5681097" cy="4151910"/>
          </a:xfrm>
          <a:custGeom>
            <a:avLst/>
            <a:gdLst/>
            <a:ahLst/>
            <a:cxnLst/>
            <a:rect l="l" t="t" r="r" b="b"/>
            <a:pathLst>
              <a:path w="5681097" h="4151920">
                <a:moveTo>
                  <a:pt x="0" y="0"/>
                </a:moveTo>
                <a:lnTo>
                  <a:pt x="5611423" y="0"/>
                </a:lnTo>
                <a:lnTo>
                  <a:pt x="5663241" y="339527"/>
                </a:lnTo>
                <a:cubicBezTo>
                  <a:pt x="5675049" y="455800"/>
                  <a:pt x="5681097" y="573775"/>
                  <a:pt x="5681097" y="693164"/>
                </a:cubicBezTo>
                <a:cubicBezTo>
                  <a:pt x="5681097" y="2603383"/>
                  <a:pt x="4132560" y="4151920"/>
                  <a:pt x="2222343" y="4151920"/>
                </a:cubicBezTo>
                <a:cubicBezTo>
                  <a:pt x="1386622" y="4151920"/>
                  <a:pt x="620129" y="3855520"/>
                  <a:pt x="22252" y="3362108"/>
                </a:cubicBezTo>
                <a:lnTo>
                  <a:pt x="0" y="3341884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D5E3-2DCD-49F6-AD86-6490C6B8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2" y="2009941"/>
            <a:ext cx="4884189" cy="2438869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outdoor, tree, mammal, rhinoceros&#10;&#10;Description automatically generated">
            <a:extLst>
              <a:ext uri="{FF2B5EF4-FFF2-40B4-BE49-F238E27FC236}">
                <a16:creationId xmlns:a16="http://schemas.microsoft.com/office/drawing/2014/main" id="{CCF3615D-BAEB-4F83-8124-9797730BB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 r="-2" b="14094"/>
          <a:stretch/>
        </p:blipFill>
        <p:spPr>
          <a:xfrm>
            <a:off x="2785874" y="4448810"/>
            <a:ext cx="5148922" cy="2409190"/>
          </a:xfrm>
          <a:custGeom>
            <a:avLst/>
            <a:gdLst/>
            <a:ahLst/>
            <a:cxnLst/>
            <a:rect l="l" t="t" r="r" b="b"/>
            <a:pathLst>
              <a:path w="5148922" h="2409190">
                <a:moveTo>
                  <a:pt x="2574461" y="0"/>
                </a:moveTo>
                <a:cubicBezTo>
                  <a:pt x="3911983" y="0"/>
                  <a:pt x="5012087" y="1016507"/>
                  <a:pt x="5144375" y="2319127"/>
                </a:cubicBezTo>
                <a:lnTo>
                  <a:pt x="5148922" y="2409190"/>
                </a:lnTo>
                <a:lnTo>
                  <a:pt x="0" y="2409190"/>
                </a:lnTo>
                <a:lnTo>
                  <a:pt x="4548" y="2319127"/>
                </a:lnTo>
                <a:cubicBezTo>
                  <a:pt x="136837" y="1016507"/>
                  <a:pt x="1236939" y="0"/>
                  <a:pt x="25744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88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EFE1-2271-4173-879E-9D7DEFAB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hoang</a:t>
            </a:r>
            <a:r>
              <a:rPr lang="en-US" dirty="0"/>
              <a:t> </a:t>
            </a:r>
            <a:r>
              <a:rPr lang="en-US" dirty="0" err="1"/>
              <a:t>dã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4" name="Online Media 3" title="Những cuộc giải cứu động vật hoang dã khiến chúng ta phải xúc động">
            <a:hlinkClick r:id="" action="ppaction://media"/>
            <a:extLst>
              <a:ext uri="{FF2B5EF4-FFF2-40B4-BE49-F238E27FC236}">
                <a16:creationId xmlns:a16="http://schemas.microsoft.com/office/drawing/2014/main" id="{B1C60984-E9C9-4614-BD9B-00336AAE780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408</Words>
  <Application>Microsoft Office PowerPoint</Application>
  <PresentationFormat>Widescreen</PresentationFormat>
  <Paragraphs>37</Paragraphs>
  <Slides>8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BẢO VỆ ĐỘNG VẬT HOANG DÃ</vt:lpstr>
      <vt:lpstr>1. Động vật hoang dã </vt:lpstr>
      <vt:lpstr>1. Động vật hoang dã</vt:lpstr>
      <vt:lpstr>2. Bảo vệ động vật hoang dã</vt:lpstr>
      <vt:lpstr>2. Bảo vệ động vật hoang dã</vt:lpstr>
      <vt:lpstr>3. Biện pháp bảo vệ động vật hoang dã</vt:lpstr>
      <vt:lpstr>3. Biện pháp bảo vệ động vật hoang dã</vt:lpstr>
      <vt:lpstr>Video bảo vệ động hoang dã.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ĐỘNG VẬT HOANG DÃ</dc:title>
  <dc:creator>Phan Thanh Tung 20164554</dc:creator>
  <cp:lastModifiedBy>Phan Thanh Tung 20164554</cp:lastModifiedBy>
  <cp:revision>2</cp:revision>
  <dcterms:created xsi:type="dcterms:W3CDTF">2021-11-04T01:06:42Z</dcterms:created>
  <dcterms:modified xsi:type="dcterms:W3CDTF">2021-11-04T02:02:20Z</dcterms:modified>
</cp:coreProperties>
</file>