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70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1365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46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26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49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Capybara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274570"/>
            <a:ext cx="97257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Explicit wait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seconds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.until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).send_keys(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'tivi'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'.search-wrap &gt; button'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).click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463040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Selenium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5141268"/>
            <a:ext cx="1408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Capybara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71600" y="5687678"/>
            <a:ext cx="583685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 and input element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'tivi'</a:t>
            </a:r>
            <a:b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'.search-wrap &gt; button'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).click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</a:p>
          <a:p>
            <a:r>
              <a:rPr lang="en-US" dirty="0" smtClean="0"/>
              <a:t>Multi window handling</a:t>
            </a:r>
          </a:p>
          <a:p>
            <a:r>
              <a:rPr lang="en-US" dirty="0" smtClean="0"/>
              <a:t>Execute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required: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v2.3.3</a:t>
            </a:r>
          </a:p>
          <a:p>
            <a:r>
              <a:rPr lang="en-US" dirty="0" smtClean="0"/>
              <a:t>Install gem </a:t>
            </a:r>
            <a:r>
              <a:rPr lang="en-US" dirty="0" smtClean="0"/>
              <a:t>selenium-</a:t>
            </a:r>
            <a:r>
              <a:rPr lang="en-US" dirty="0" err="1" smtClean="0"/>
              <a:t>webdriver</a:t>
            </a:r>
            <a:endParaRPr lang="en-US" dirty="0" smtClean="0"/>
          </a:p>
          <a:p>
            <a:r>
              <a:rPr lang="en-US" dirty="0" smtClean="0"/>
              <a:t>Install gem capybara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818"/>
            <a:ext cx="9601200" cy="716973"/>
          </a:xfrm>
        </p:spPr>
        <p:txBody>
          <a:bodyPr/>
          <a:lstStyle/>
          <a:p>
            <a:r>
              <a:rPr lang="en-US" dirty="0" smtClean="0"/>
              <a:t>Start driver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371600" y="2216075"/>
            <a:ext cx="1013113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Star driver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:chrome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223010"/>
            <a:ext cx="792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Selenium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48990"/>
            <a:ext cx="41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Capybara</a:t>
            </a:r>
            <a:endParaRPr lang="en-US" sz="28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1600" y="4297239"/>
            <a:ext cx="734367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Capybara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.register_driver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:chrome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C375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Capybara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C375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:browser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:chrome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Capybara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.current_driver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:chrome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726810"/>
            <a:ext cx="791755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Navigate</a:t>
            </a:r>
            <a:b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'https://www.google.com'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790938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Selenium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4236027"/>
            <a:ext cx="160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Capybara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1600" y="5314357"/>
            <a:ext cx="387798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Navigate</a:t>
            </a:r>
            <a:b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'https://tiki.vn'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web elements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923305"/>
            <a:ext cx="84802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852904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>
                <a:solidFill>
                  <a:prstClr val="black"/>
                </a:solidFill>
              </a:rPr>
              <a:t>Selenium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163007"/>
            <a:ext cx="160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Capybara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5094932"/>
            <a:ext cx="418255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 element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"/>
            <a:ext cx="9601200" cy="811530"/>
          </a:xfrm>
        </p:spPr>
        <p:txBody>
          <a:bodyPr/>
          <a:lstStyle/>
          <a:p>
            <a:r>
              <a:rPr lang="en-US" sz="4000" dirty="0" smtClean="0"/>
              <a:t>Searching</a:t>
            </a:r>
            <a:r>
              <a:rPr lang="en-US" dirty="0" smtClean="0"/>
              <a:t> web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976" y="754380"/>
            <a:ext cx="9151283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wait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587659"/>
            <a:ext cx="82958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Implicit wait</a:t>
            </a:r>
            <a:b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driver.manage.timeouts.implicit_wait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 element</a:t>
            </a:r>
            <a:b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driver.find_element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648480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Selenium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4942610"/>
            <a:ext cx="160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Capybara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589270"/>
            <a:ext cx="769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Don’t care about 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5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1" y="2294810"/>
            <a:ext cx="102984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Explicit wait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seconds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.until {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648480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Selenium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318754"/>
            <a:ext cx="1408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Capybara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5102750"/>
            <a:ext cx="557075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wait time</a:t>
            </a:r>
            <a:b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Capybara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.default_max_wait_time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keys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233225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Explicit wait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seconds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.until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send_keys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tivi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532900"/>
            <a:ext cx="16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Selenium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866948"/>
            <a:ext cx="1408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Capybara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5715314"/>
            <a:ext cx="634019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 and input element</a:t>
            </a:r>
            <a:b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'tivi'</a:t>
            </a: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5259</TotalTime>
  <Words>109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Franklin Gothic Book</vt:lpstr>
      <vt:lpstr>Crop</vt:lpstr>
      <vt:lpstr>Capybara</vt:lpstr>
      <vt:lpstr>Environment required:</vt:lpstr>
      <vt:lpstr>Start driver</vt:lpstr>
      <vt:lpstr>Navigate</vt:lpstr>
      <vt:lpstr>Searching web elements</vt:lpstr>
      <vt:lpstr>Searching web elements</vt:lpstr>
      <vt:lpstr>Implicit wait</vt:lpstr>
      <vt:lpstr>Explicit wait</vt:lpstr>
      <vt:lpstr>Send keys</vt:lpstr>
      <vt:lpstr>Click</vt:lpstr>
      <vt:lpstr>What’s next?</vt:lpstr>
    </vt:vector>
  </TitlesOfParts>
  <Company>Tiki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3.x</dc:title>
  <dc:creator>Tung. Vu Hoang Minh</dc:creator>
  <cp:lastModifiedBy>Tung. Vu Hoang Minh</cp:lastModifiedBy>
  <cp:revision>21</cp:revision>
  <dcterms:created xsi:type="dcterms:W3CDTF">2018-07-06T09:10:19Z</dcterms:created>
  <dcterms:modified xsi:type="dcterms:W3CDTF">2018-07-11T03:53:13Z</dcterms:modified>
</cp:coreProperties>
</file>