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1365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46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26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901D0F-A6E8-40CF-98EA-DAC6C89E377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33ED09-7AEA-4034-A862-79FFB8CAFD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49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3.x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wait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587659"/>
            <a:ext cx="829586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Implicit wait</a:t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driver.manage.timeouts.implicit_wait =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 element</a:t>
            </a:r>
            <a:b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driver.find_element(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1" y="2294810"/>
            <a:ext cx="1029843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Explicit wait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seconds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.until {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keys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210365"/>
            <a:ext cx="972573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Explicit wait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seconds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.until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).send_keys(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'tivi'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171700"/>
            <a:ext cx="97257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Explicit wait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.new(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seconds</a:t>
            </a:r>
            <a:b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.until {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).send_keys(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'tivi'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.find_element(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:css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'.search-wrap &gt; button'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).click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</a:p>
          <a:p>
            <a:r>
              <a:rPr lang="en-US" dirty="0" smtClean="0"/>
              <a:t>Multi window handling</a:t>
            </a:r>
          </a:p>
          <a:p>
            <a:r>
              <a:rPr lang="en-US" dirty="0" smtClean="0"/>
              <a:t>Execute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required: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v2.3.3</a:t>
            </a:r>
          </a:p>
          <a:p>
            <a:r>
              <a:rPr lang="en-US" dirty="0" smtClean="0"/>
              <a:t>Install gem selenium-</a:t>
            </a:r>
            <a:r>
              <a:rPr lang="en-US" dirty="0" err="1" smtClean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driver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371600" y="2465456"/>
            <a:ext cx="1013113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Star driver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Selenium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:chrome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driver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71600" y="2611719"/>
            <a:ext cx="25811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Quit driver</a:t>
            </a:r>
            <a:b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driver.quit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96391"/>
            <a:ext cx="88265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</a:t>
            </a:r>
            <a:r>
              <a:rPr lang="en-US" dirty="0" err="1" smtClean="0"/>
              <a:t>vs</a:t>
            </a:r>
            <a:r>
              <a:rPr lang="en-US" dirty="0" smtClean="0"/>
              <a:t> Close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726810"/>
            <a:ext cx="791755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Navigate</a:t>
            </a:r>
            <a:b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'https://www.google.com'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navigate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</a:t>
            </a:r>
          </a:p>
          <a:p>
            <a:r>
              <a:rPr lang="en-US" dirty="0" smtClean="0"/>
              <a:t>Back</a:t>
            </a:r>
          </a:p>
          <a:p>
            <a:r>
              <a:rPr lang="en-US" dirty="0" smtClean="0"/>
              <a:t>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 Windows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71600" y="1968275"/>
            <a:ext cx="985058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Resize Window</a:t>
            </a:r>
            <a:b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max_width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max_height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.execute_script(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 [window.screen.availWidth, window.screen.availHeight];"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.manage.window.resize_to(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max_width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max_height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web elements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580547"/>
            <a:ext cx="84802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3C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.find_element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"input[name='q']"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4194</TotalTime>
  <Words>79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Franklin Gothic Book</vt:lpstr>
      <vt:lpstr>Crop</vt:lpstr>
      <vt:lpstr>Selenium webdriver 3.x</vt:lpstr>
      <vt:lpstr>Environment required:</vt:lpstr>
      <vt:lpstr>Start driver</vt:lpstr>
      <vt:lpstr>Quit driver</vt:lpstr>
      <vt:lpstr>Quit vs Close ?</vt:lpstr>
      <vt:lpstr>Navigate</vt:lpstr>
      <vt:lpstr>More about navigate</vt:lpstr>
      <vt:lpstr>Resize Windows</vt:lpstr>
      <vt:lpstr>Searching web elements</vt:lpstr>
      <vt:lpstr>Implicit wait</vt:lpstr>
      <vt:lpstr>Explicit wait</vt:lpstr>
      <vt:lpstr>Send keys</vt:lpstr>
      <vt:lpstr>Click</vt:lpstr>
      <vt:lpstr>What’s next?</vt:lpstr>
    </vt:vector>
  </TitlesOfParts>
  <Company>Tiki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3.x</dc:title>
  <dc:creator>Tung. Vu Hoang Minh</dc:creator>
  <cp:lastModifiedBy>Tung. Vu Hoang Minh</cp:lastModifiedBy>
  <cp:revision>9</cp:revision>
  <dcterms:created xsi:type="dcterms:W3CDTF">2018-07-06T09:10:19Z</dcterms:created>
  <dcterms:modified xsi:type="dcterms:W3CDTF">2018-07-09T07:05:03Z</dcterms:modified>
</cp:coreProperties>
</file>