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8F39-248A-45AD-8BDC-9A85539EA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CDD5-79B6-412E-817D-09901E841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44E9-57E0-436C-83DB-AEB84B11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833B-9B8A-4727-93A8-29F3E40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5741-647C-4EC5-B7C2-2C5F9A69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E05B-AB45-46EE-ADF4-1500BDD6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F2511-E454-4A57-AF9F-65F0C4A0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6EF7-30C5-46F2-8AB3-EB4BAA5B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5634-D62B-43CA-9782-F662C47E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916E-1A49-48C5-96BA-7D27C213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E5078-6D7F-47F4-862D-DC34A1AD6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62E9F-DB6E-4049-AAE7-D9012017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FE6D-E622-419F-8BE3-C264BDEC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3C79-DCC5-45C6-A497-6EC3BC5A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F25B-B878-4452-94DD-20A3551B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7612-6DE2-4F6A-8AAF-93D8B665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28E4-2B0E-4189-8E56-ACDDA5B41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E562-1091-40F4-B320-75AC5849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4A58-09F3-413D-817C-2C252DAA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EA67-CD1F-4164-8939-6A361645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DA4A-2CFF-4187-86F2-6F38C88B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EF5D5-0208-46B6-8F1D-916BA286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EE7E-A3E4-4946-989C-D180A07D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2FC2-C8DF-4742-8981-772CD04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C076-A333-4E5E-B7F7-B8F8D240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D1A7-AFE4-400C-91EB-91546753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6AFD-9021-4F2D-A934-FF8809A9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E7DD5-9E61-460B-9CA0-1F36F7A95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D1AB-18AB-43B4-AC57-9395EA48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781E-E335-4DA2-848F-65A30F5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8B77-51AC-483A-85E6-1D97C89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1C27-7FD6-4C96-9CFD-8193F950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671A-F9BF-4F83-8DEE-E5A1ABAD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C6FB6-D9DD-446C-ABAD-49C54A1F1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15BE-0BDE-4864-9376-F9830A23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31E78-326A-41B7-A6EC-4C9A49441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BD536-021D-4B85-9DDE-935C3E35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E9992-F1A3-4B50-8824-E53F2994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57635-B2CB-4360-8E4E-2AC30777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755A-F73C-40A6-B36C-4DD5FDEE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E5553-B71B-48C5-8468-5F5183A2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546DF-B460-43BE-ADB3-6545DBC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AFAC5-F5BE-4856-8EFE-0B003729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ED5DD-4CF2-4537-B471-452FF89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F99A9-A9F4-42E3-BF75-ADC92CC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48906-B594-46DF-A3A4-E0A8DA4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45B2-3EF5-45B6-B935-1CC5A446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2119-F120-403B-B45D-60EB80527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1914B-A3DC-47D5-A02B-EFE7326E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195E-A8B8-4D74-B8E2-EBBA6399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4CD4E-FB71-46FA-9B97-F146F5D3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D3EE2-CCCE-4440-B968-A6CF0C77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8EEC-F2DF-49C3-B608-D6EFFA19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56728-062C-43C3-9E71-2C88ED464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3DBA7-2A35-450D-A2C1-2C998EEF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350EB-9F4A-4414-A36F-0AC295CF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D2F09-9CF0-46D1-849E-5676DE2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E77BB-9F06-434C-A982-F12A0102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12D55-31D7-4CDA-B96C-1C77145A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28AC4-65BC-47F2-8FEB-07194158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E221-A6D6-4C91-B8A3-E61970F8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F0BE-30D1-40F3-BB43-1FFCE55D2E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F2DE-FE54-4CCD-8B70-3F3FA2261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3ECE-47B4-4334-881A-2473D62C1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D39D-51A1-4414-B067-A55654C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4DC96-9FDD-4AC8-8FE6-93E49CFD8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8" t="1346" r="35454" b="24451"/>
          <a:stretch/>
        </p:blipFill>
        <p:spPr>
          <a:xfrm>
            <a:off x="60042" y="848853"/>
            <a:ext cx="3445164" cy="4070708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24DCD-34E3-404F-8D82-7A6237661C79}"/>
              </a:ext>
            </a:extLst>
          </p:cNvPr>
          <p:cNvSpPr txBox="1"/>
          <p:nvPr/>
        </p:nvSpPr>
        <p:spPr>
          <a:xfrm>
            <a:off x="976168" y="2363926"/>
            <a:ext cx="47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  <a:latin typeface="UTM Soraya" panose="02040603050506020204" pitchFamily="18" charset="0"/>
              </a:rPr>
              <a:t>st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UTM Soraya" panose="02040603050506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395B-FF97-4BCB-BBD0-2A704205AFE4}"/>
              </a:ext>
            </a:extLst>
          </p:cNvPr>
          <p:cNvSpPr txBox="1"/>
          <p:nvPr/>
        </p:nvSpPr>
        <p:spPr>
          <a:xfrm>
            <a:off x="1869212" y="2363925"/>
            <a:ext cx="50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UTM Soraya" panose="02040603050506020204" pitchFamily="18" charset="0"/>
              </a:rPr>
              <a:t>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F98577-E1C6-462D-B111-27E2939F6B92}"/>
              </a:ext>
            </a:extLst>
          </p:cNvPr>
          <p:cNvGrpSpPr/>
          <p:nvPr/>
        </p:nvGrpSpPr>
        <p:grpSpPr>
          <a:xfrm>
            <a:off x="3594679" y="1897461"/>
            <a:ext cx="8412591" cy="2585310"/>
            <a:chOff x="3613152" y="2146843"/>
            <a:chExt cx="8412591" cy="25853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E22676-3069-468F-B8F9-E55DB2479D7F}"/>
                </a:ext>
              </a:extLst>
            </p:cNvPr>
            <p:cNvSpPr txBox="1"/>
            <p:nvPr/>
          </p:nvSpPr>
          <p:spPr>
            <a:xfrm>
              <a:off x="3613152" y="2146843"/>
              <a:ext cx="8412591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0" dirty="0">
                  <a:solidFill>
                    <a:srgbClr val="339961"/>
                  </a:solidFill>
                  <a:latin typeface="UTM Azuki" panose="02040603050506020204" pitchFamily="18" charset="0"/>
                </a:rPr>
                <a:t>Rau </a:t>
              </a:r>
              <a:r>
                <a:rPr lang="en-US" sz="13000" dirty="0" err="1">
                  <a:solidFill>
                    <a:srgbClr val="339961"/>
                  </a:solidFill>
                  <a:latin typeface="UTM Azuki" panose="02040603050506020204" pitchFamily="18" charset="0"/>
                </a:rPr>
                <a:t>Nhà</a:t>
              </a:r>
              <a:r>
                <a:rPr lang="en-US" sz="13000" dirty="0">
                  <a:solidFill>
                    <a:srgbClr val="339961"/>
                  </a:solidFill>
                  <a:latin typeface="UTM Azuki" panose="02040603050506020204" pitchFamily="18" charset="0"/>
                </a:rPr>
                <a:t> </a:t>
              </a:r>
              <a:r>
                <a:rPr lang="en-US" sz="13000" dirty="0" err="1">
                  <a:solidFill>
                    <a:srgbClr val="339961"/>
                  </a:solidFill>
                  <a:latin typeface="UTM Azuki" panose="02040603050506020204" pitchFamily="18" charset="0"/>
                </a:rPr>
                <a:t>Tèo</a:t>
              </a:r>
              <a:endParaRPr lang="en-US" sz="13000" dirty="0">
                <a:solidFill>
                  <a:srgbClr val="339961"/>
                </a:solidFill>
                <a:latin typeface="UTM Azuki" panose="02040603050506020204" pitchFamily="18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3CE6708-975B-48B7-905D-8C5F451D0CB9}"/>
                </a:ext>
              </a:extLst>
            </p:cNvPr>
            <p:cNvGrpSpPr/>
            <p:nvPr/>
          </p:nvGrpSpPr>
          <p:grpSpPr>
            <a:xfrm>
              <a:off x="3839888" y="3808823"/>
              <a:ext cx="8158147" cy="923330"/>
              <a:chOff x="2636269" y="5147863"/>
              <a:chExt cx="8158147" cy="9233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60C35-2A11-42A0-9B31-ED0A4F3E3D36}"/>
                  </a:ext>
                </a:extLst>
              </p:cNvPr>
              <p:cNvSpPr txBox="1"/>
              <p:nvPr/>
            </p:nvSpPr>
            <p:spPr>
              <a:xfrm>
                <a:off x="5563035" y="5147863"/>
                <a:ext cx="20132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i="1" dirty="0">
                    <a:solidFill>
                      <a:schemeClr val="bg1">
                        <a:lumMod val="50000"/>
                      </a:schemeClr>
                    </a:solidFill>
                    <a:latin typeface="UTM Soraya" panose="02040603050506020204" pitchFamily="18" charset="0"/>
                  </a:rPr>
                  <a:t>Store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23A7FEAE-7722-4779-A898-A23123BB8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269" y="5606705"/>
                <a:ext cx="297294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86CCF40-00DF-475F-A267-AA9D58945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3126" y="5606705"/>
                <a:ext cx="309129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254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4DA89C-D8AE-4CBD-ABBE-7F43442BE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8" t="1346" r="35454" b="24451"/>
          <a:stretch/>
        </p:blipFill>
        <p:spPr>
          <a:xfrm>
            <a:off x="3952442" y="77773"/>
            <a:ext cx="4287115" cy="5065534"/>
          </a:xfrm>
          <a:prstGeom prst="ellipse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3D9F021-B580-4DDB-89D1-5C924EB43D9C}"/>
              </a:ext>
            </a:extLst>
          </p:cNvPr>
          <p:cNvGrpSpPr/>
          <p:nvPr/>
        </p:nvGrpSpPr>
        <p:grpSpPr>
          <a:xfrm>
            <a:off x="1889704" y="4853097"/>
            <a:ext cx="8412591" cy="1788421"/>
            <a:chOff x="3613152" y="2146843"/>
            <a:chExt cx="8412591" cy="17884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83FAC5-11B8-435B-A914-7FDCD68542CE}"/>
                </a:ext>
              </a:extLst>
            </p:cNvPr>
            <p:cNvSpPr txBox="1"/>
            <p:nvPr/>
          </p:nvSpPr>
          <p:spPr>
            <a:xfrm>
              <a:off x="3613152" y="2146843"/>
              <a:ext cx="841259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rgbClr val="339961"/>
                  </a:solidFill>
                  <a:latin typeface="UTM Azuki" panose="02040603050506020204" pitchFamily="18" charset="0"/>
                </a:rPr>
                <a:t>Rau </a:t>
              </a:r>
              <a:r>
                <a:rPr lang="en-US" sz="8800" dirty="0" err="1">
                  <a:solidFill>
                    <a:srgbClr val="339961"/>
                  </a:solidFill>
                  <a:latin typeface="UTM Azuki" panose="02040603050506020204" pitchFamily="18" charset="0"/>
                </a:rPr>
                <a:t>Nhà</a:t>
              </a:r>
              <a:r>
                <a:rPr lang="en-US" sz="8800" dirty="0">
                  <a:solidFill>
                    <a:srgbClr val="339961"/>
                  </a:solidFill>
                  <a:latin typeface="UTM Azuki" panose="02040603050506020204" pitchFamily="18" charset="0"/>
                </a:rPr>
                <a:t> </a:t>
              </a:r>
              <a:r>
                <a:rPr lang="en-US" sz="8800" dirty="0" err="1">
                  <a:solidFill>
                    <a:srgbClr val="339961"/>
                  </a:solidFill>
                  <a:latin typeface="UTM Azuki" panose="02040603050506020204" pitchFamily="18" charset="0"/>
                </a:rPr>
                <a:t>Tèo</a:t>
              </a:r>
              <a:endParaRPr lang="en-US" sz="8800" dirty="0">
                <a:solidFill>
                  <a:srgbClr val="339961"/>
                </a:solidFill>
                <a:latin typeface="UTM Azuki" panose="020406030505060202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C282BE-DE9D-4B68-8E01-2B9214CA46F2}"/>
                </a:ext>
              </a:extLst>
            </p:cNvPr>
            <p:cNvGrpSpPr/>
            <p:nvPr/>
          </p:nvGrpSpPr>
          <p:grpSpPr>
            <a:xfrm>
              <a:off x="5144654" y="3288933"/>
              <a:ext cx="5375563" cy="646331"/>
              <a:chOff x="3941035" y="4627973"/>
              <a:chExt cx="5375563" cy="6463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A15713-8CF3-4A2D-B0CA-7DA4D9EE6949}"/>
                  </a:ext>
                </a:extLst>
              </p:cNvPr>
              <p:cNvSpPr txBox="1"/>
              <p:nvPr/>
            </p:nvSpPr>
            <p:spPr>
              <a:xfrm>
                <a:off x="5537060" y="4627973"/>
                <a:ext cx="2013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i="1" dirty="0">
                    <a:solidFill>
                      <a:schemeClr val="bg1">
                        <a:lumMod val="50000"/>
                      </a:schemeClr>
                    </a:solidFill>
                    <a:latin typeface="UTM Soraya" panose="02040603050506020204" pitchFamily="18" charset="0"/>
                  </a:rPr>
                  <a:t>Store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D79D8AC-2754-491A-B976-1B172001C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1035" y="4969843"/>
                <a:ext cx="18012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30AABEC-0D23-4C1F-A44B-0C618B9D0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393" y="4969843"/>
                <a:ext cx="189720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925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UTM Azuki</vt:lpstr>
      <vt:lpstr>UTM Soraya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Tung Lam</dc:creator>
  <cp:lastModifiedBy>Nguyen Tung Lam</cp:lastModifiedBy>
  <cp:revision>6</cp:revision>
  <dcterms:created xsi:type="dcterms:W3CDTF">2021-08-14T10:14:33Z</dcterms:created>
  <dcterms:modified xsi:type="dcterms:W3CDTF">2021-08-21T15:42:05Z</dcterms:modified>
</cp:coreProperties>
</file>