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  <p:sldId id="265" r:id="rId9"/>
    <p:sldId id="262" r:id="rId10"/>
    <p:sldId id="266" r:id="rId11"/>
    <p:sldId id="268" r:id="rId12"/>
    <p:sldId id="270" r:id="rId13"/>
    <p:sldId id="272" r:id="rId14"/>
    <p:sldId id="273" r:id="rId15"/>
    <p:sldId id="274" r:id="rId16"/>
    <p:sldId id="277" r:id="rId17"/>
    <p:sldId id="279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F7A-40C8-D6E6-8B61-769D24C0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10850556" cy="3598606"/>
          </a:xfrm>
        </p:spPr>
        <p:txBody>
          <a:bodyPr/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0F8D-E872-E32E-AEC9-C09C115D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112" y="5316793"/>
            <a:ext cx="6991776" cy="651387"/>
          </a:xfrm>
        </p:spPr>
        <p:txBody>
          <a:bodyPr/>
          <a:lstStyle/>
          <a:p>
            <a:pPr algn="ctr"/>
            <a:r>
              <a:rPr lang="en-US" dirty="0"/>
              <a:t>Tung Le</a:t>
            </a:r>
          </a:p>
        </p:txBody>
      </p:sp>
    </p:spTree>
    <p:extLst>
      <p:ext uri="{BB962C8B-B14F-4D97-AF65-F5344CB8AC3E}">
        <p14:creationId xmlns:p14="http://schemas.microsoft.com/office/powerpoint/2010/main" val="374640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6846368" y="3231160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566201-962F-98B2-4EED-515493FE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35" y="2547804"/>
            <a:ext cx="2270957" cy="2042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A2D681-678F-079F-144F-30DAE0AB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35286"/>
            <a:ext cx="576884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14903-A80A-115C-154B-651D3346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29769"/>
            <a:ext cx="4054191" cy="386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15D9E-6A1F-0272-7F82-9E9FB7B9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18" y="1485123"/>
            <a:ext cx="2034716" cy="192802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70" y="3946836"/>
            <a:ext cx="4771852" cy="119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The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function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only updates the state variable for the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next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9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If the new value you provide is identical to the current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state,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, as determined by an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Object.is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comparison, React will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skip re-rendering the component and its children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3C21-5E13-3D54-F452-FB12622F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17685"/>
            <a:ext cx="3939881" cy="4153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18B42-592C-46CF-614A-E2164DB6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53" y="1674450"/>
            <a:ext cx="184420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F6F76-78CE-DA77-B34C-18488ACC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2" y="1622610"/>
            <a:ext cx="4328535" cy="431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703C7-DAFF-E091-A0ED-B6381EE7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0" y="1624108"/>
            <a:ext cx="172989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682-8FC2-EF85-C0CF-ACCCA5E1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46" y="1664191"/>
            <a:ext cx="1806097" cy="1912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CEF6D-6337-0ECA-A8DC-23B9C57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8" y="1607611"/>
            <a:ext cx="4397121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6C139-2E29-0E8B-88ED-4B7101866225}"/>
              </a:ext>
            </a:extLst>
          </p:cNvPr>
          <p:cNvSpPr txBox="1"/>
          <p:nvPr/>
        </p:nvSpPr>
        <p:spPr>
          <a:xfrm>
            <a:off x="5724590" y="39202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 =&gt; React batches state updates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F68FA7-E933-0E49-7E54-F972857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0" y="1625497"/>
            <a:ext cx="4054191" cy="4427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B5AD3-401C-709E-7729-B214668D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5897"/>
            <a:ext cx="1562235" cy="2027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B7137A-DD21-AD13-6E65-CEC298812822}"/>
              </a:ext>
            </a:extLst>
          </p:cNvPr>
          <p:cNvSpPr txBox="1"/>
          <p:nvPr/>
        </p:nvSpPr>
        <p:spPr>
          <a:xfrm>
            <a:off x="5724590" y="432625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React waits until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all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code in the event handlers has run before processing your state updates.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7D14C-021B-8F5C-0A55-F2B8B32BB39F}"/>
              </a:ext>
            </a:extLst>
          </p:cNvPr>
          <p:cNvSpPr txBox="1"/>
          <p:nvPr/>
        </p:nvSpPr>
        <p:spPr>
          <a:xfrm>
            <a:off x="5724590" y="496017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React does not batch across </a:t>
            </a:r>
            <a:r>
              <a:rPr lang="en-US" b="1" i="1" dirty="0">
                <a:solidFill>
                  <a:srgbClr val="23272F"/>
                </a:solidFill>
                <a:effectLst/>
                <a:latin typeface="Optimistic Text"/>
              </a:rPr>
              <a:t>multiple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 intentional events like clicks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8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7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7137A-DD21-AD13-6E65-CEC298812822}"/>
              </a:ext>
            </a:extLst>
          </p:cNvPr>
          <p:cNvSpPr txBox="1"/>
          <p:nvPr/>
        </p:nvSpPr>
        <p:spPr>
          <a:xfrm>
            <a:off x="5830478" y="3540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When you pass an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updater function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to a state setter: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017B-DDE2-8A45-B2DF-830E5C59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2803"/>
            <a:ext cx="1828958" cy="195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277B2-3F99-0E23-4ED0-3DC34DBB549D}"/>
              </a:ext>
            </a:extLst>
          </p:cNvPr>
          <p:cNvSpPr txBox="1"/>
          <p:nvPr/>
        </p:nvSpPr>
        <p:spPr>
          <a:xfrm>
            <a:off x="5830478" y="40467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React queues this function to be processed after all the other code in the event handler has run.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33FAC-4C37-ACBF-CA13-C11BF6865EE2}"/>
              </a:ext>
            </a:extLst>
          </p:cNvPr>
          <p:cNvSpPr txBox="1"/>
          <p:nvPr/>
        </p:nvSpPr>
        <p:spPr>
          <a:xfrm>
            <a:off x="5830478" y="473358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2.During the next render, React goes through the queue and gives you the final updated state.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A39DE-D227-DCE2-B952-5D3D3D1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395" y="1225634"/>
            <a:ext cx="3063505" cy="2209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628168-C4DF-C503-278E-B47F08EF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8" y="1553948"/>
            <a:ext cx="409991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8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415F-B992-7306-6BFD-971265D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C06-CAF9-6EC1-D80B-71854AE3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523C-79C3-9515-DB8A-87C1D01876C0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1502C1-BE8F-5D91-8554-3DEB26547ECF}"/>
              </a:ext>
            </a:extLst>
          </p:cNvPr>
          <p:cNvSpPr txBox="1">
            <a:spLocks/>
          </p:cNvSpPr>
          <p:nvPr/>
        </p:nvSpPr>
        <p:spPr>
          <a:xfrm>
            <a:off x="6314069" y="3946836"/>
            <a:ext cx="5610837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220E0-4C61-C468-322E-7B8E3185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432"/>
            <a:ext cx="1867062" cy="2110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67114A-9D6C-CBCF-5CB9-7A33B6DA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38" y="3644845"/>
            <a:ext cx="3871295" cy="16917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C9B36F-0433-47CD-4D83-6497DE7F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7" y="1672069"/>
            <a:ext cx="424470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AAD6-F45C-62BD-6345-E9BBBD60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902115"/>
            <a:ext cx="4038950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E94A8-F45D-7A7F-02A7-C6720697A158}"/>
              </a:ext>
            </a:extLst>
          </p:cNvPr>
          <p:cNvSpPr txBox="1"/>
          <p:nvPr/>
        </p:nvSpPr>
        <p:spPr>
          <a:xfrm>
            <a:off x="651404" y="2401181"/>
            <a:ext cx="1034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useEffect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Hook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allows you to perform side effects in your components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7AF7E-2E95-0FC6-1C59-E7F5AD0182AB}"/>
              </a:ext>
            </a:extLst>
          </p:cNvPr>
          <p:cNvSpPr txBox="1"/>
          <p:nvPr/>
        </p:nvSpPr>
        <p:spPr>
          <a:xfrm>
            <a:off x="651404" y="28725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3272F"/>
                </a:solidFill>
                <a:effectLst/>
                <a:latin typeface="Optimistic Display"/>
              </a:rPr>
              <a:t>Effects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 let you run some code after rendering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D8C01-7FE1-A262-0B14-280A0B038A11}"/>
              </a:ext>
            </a:extLst>
          </p:cNvPr>
          <p:cNvSpPr txBox="1"/>
          <p:nvPr/>
        </p:nvSpPr>
        <p:spPr>
          <a:xfrm>
            <a:off x="764525" y="343747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Parameters: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FF5D6-6981-EAF5-A126-D0F373FE6439}"/>
              </a:ext>
            </a:extLst>
          </p:cNvPr>
          <p:cNvSpPr txBox="1"/>
          <p:nvPr/>
        </p:nvSpPr>
        <p:spPr>
          <a:xfrm>
            <a:off x="1171280" y="3908825"/>
            <a:ext cx="940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-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: The function with your Effect’s logic.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is synchronous function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EAB4-0537-7C82-8328-12BEE76514CF}"/>
              </a:ext>
            </a:extLst>
          </p:cNvPr>
          <p:cNvSpPr txBox="1"/>
          <p:nvPr/>
        </p:nvSpPr>
        <p:spPr>
          <a:xfrm>
            <a:off x="1171280" y="4473763"/>
            <a:ext cx="879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-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optional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dependencies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: The list of all reactive values referenced inside of the </a:t>
            </a:r>
            <a:r>
              <a:rPr lang="en-US" b="0" i="1" dirty="0">
                <a:solidFill>
                  <a:srgbClr val="23272F"/>
                </a:solidFill>
                <a:effectLst/>
                <a:latin typeface="Optimistic Text"/>
              </a:rPr>
              <a:t>setup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30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56A6A-84C0-22FA-7898-D21597D9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878544"/>
            <a:ext cx="4473328" cy="23090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5479328" y="2293126"/>
            <a:ext cx="1811250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52C60-8D03-13FA-132C-ED580172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125"/>
            <a:ext cx="1203575" cy="13710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38" y="5593444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9</a:t>
            </a:r>
          </a:p>
        </p:txBody>
      </p:sp>
    </p:spTree>
    <p:extLst>
      <p:ext uri="{BB962C8B-B14F-4D97-AF65-F5344CB8AC3E}">
        <p14:creationId xmlns:p14="http://schemas.microsoft.com/office/powerpoint/2010/main" val="268369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43E-6EA5-6819-54A5-C71F87B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6BBB-EED5-8A5A-4A8C-5EC0C7FA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4788"/>
            <a:ext cx="10691265" cy="4034426"/>
          </a:xfrm>
        </p:spPr>
        <p:txBody>
          <a:bodyPr/>
          <a:lstStyle/>
          <a:p>
            <a:r>
              <a:rPr lang="en-US" dirty="0"/>
              <a:t>What is hook?’</a:t>
            </a:r>
          </a:p>
          <a:p>
            <a:r>
              <a:rPr lang="en-US" dirty="0"/>
              <a:t>Rules of hooks</a:t>
            </a:r>
          </a:p>
          <a:p>
            <a:r>
              <a:rPr lang="en-US" dirty="0" err="1"/>
              <a:t>useState</a:t>
            </a:r>
            <a:r>
              <a:rPr lang="en-US" dirty="0"/>
              <a:t> hooks</a:t>
            </a:r>
          </a:p>
          <a:p>
            <a:r>
              <a:rPr lang="en-US" dirty="0" err="1"/>
              <a:t>useEffect</a:t>
            </a:r>
            <a:r>
              <a:rPr lang="en-US" dirty="0"/>
              <a:t> hooks</a:t>
            </a:r>
          </a:p>
          <a:p>
            <a:r>
              <a:rPr lang="en-US" dirty="0"/>
              <a:t>Custom hooks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1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useEffect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5D16A0-D81B-D4C5-ADF2-0BD6D24B78EE}"/>
              </a:ext>
            </a:extLst>
          </p:cNvPr>
          <p:cNvSpPr txBox="1">
            <a:spLocks/>
          </p:cNvSpPr>
          <p:nvPr/>
        </p:nvSpPr>
        <p:spPr>
          <a:xfrm>
            <a:off x="6723667" y="2010445"/>
            <a:ext cx="968606" cy="5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0C5F2-E529-CDB1-2DC2-2A1E2CDC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84" y="5721421"/>
            <a:ext cx="1512066" cy="565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7DBC4-5AA8-F090-1B6A-A3FA6DD0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50150"/>
            <a:ext cx="5585944" cy="3520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E0A01-1D42-5885-FB01-37D8B50B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12" y="1950150"/>
            <a:ext cx="1541895" cy="565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7A633-F201-0E1D-E472-43C74B51C5BA}"/>
              </a:ext>
            </a:extLst>
          </p:cNvPr>
          <p:cNvSpPr txBox="1"/>
          <p:nvPr/>
        </p:nvSpPr>
        <p:spPr>
          <a:xfrm>
            <a:off x="6978192" y="33280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Passing no dependency array: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D824E-6E9A-11ED-9C25-90C075DF5DC7}"/>
              </a:ext>
            </a:extLst>
          </p:cNvPr>
          <p:cNvSpPr txBox="1"/>
          <p:nvPr/>
        </p:nvSpPr>
        <p:spPr>
          <a:xfrm>
            <a:off x="7051250" y="3774579"/>
            <a:ext cx="4340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=&gt; Effect runs 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after every single render (and re-render)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of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8CA837-0EB1-81DC-8B20-A8723104464C}"/>
              </a:ext>
            </a:extLst>
          </p:cNvPr>
          <p:cNvSpPr txBox="1">
            <a:spLocks/>
          </p:cNvSpPr>
          <p:nvPr/>
        </p:nvSpPr>
        <p:spPr>
          <a:xfrm>
            <a:off x="6290823" y="2293126"/>
            <a:ext cx="5200544" cy="417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16952-1527-F8B2-0A8E-36650DAB7AE4}"/>
              </a:ext>
            </a:extLst>
          </p:cNvPr>
          <p:cNvSpPr txBox="1">
            <a:spLocks/>
          </p:cNvSpPr>
          <p:nvPr/>
        </p:nvSpPr>
        <p:spPr>
          <a:xfrm>
            <a:off x="700633" y="1737626"/>
            <a:ext cx="2919199" cy="5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C527C-BA3F-00FB-CB29-59F4ED4E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2" y="2108978"/>
            <a:ext cx="746824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5CC-7FEC-EEC1-DF65-90F5572F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19E38-2EC4-6573-19E9-ADCFE2A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190" y="2292350"/>
            <a:ext cx="6993607" cy="3636963"/>
          </a:xfrm>
        </p:spPr>
      </p:pic>
    </p:spTree>
    <p:extLst>
      <p:ext uri="{BB962C8B-B14F-4D97-AF65-F5344CB8AC3E}">
        <p14:creationId xmlns:p14="http://schemas.microsoft.com/office/powerpoint/2010/main" val="56179877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4337-D7D4-A551-38B7-BDE01DD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7432"/>
            <a:ext cx="10988602" cy="4175828"/>
          </a:xfrm>
        </p:spPr>
        <p:txBody>
          <a:bodyPr>
            <a:normAutofit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Hooks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are functions that let you “hook into” React state and lifecycle features from function components. </a:t>
            </a:r>
          </a:p>
          <a:p>
            <a:r>
              <a:rPr lang="en-US" b="0" i="1" dirty="0">
                <a:solidFill>
                  <a:srgbClr val="23272F"/>
                </a:solidFill>
                <a:effectLst/>
                <a:latin typeface="Optimistic Display"/>
              </a:rPr>
              <a:t>Hooks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 let you use different React features from your components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are reusable functions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React hooks: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State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useState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useReducer</a:t>
            </a:r>
            <a:endParaRPr lang="en-US" i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Effect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useEffect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useLayoutEffect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useInsertionEffect</a:t>
            </a:r>
            <a:endParaRPr lang="en-US" i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Performance Hooks: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useMemo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useCallback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useTransition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,….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	-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0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F4A9-2749-0315-B792-2153075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16952-1527-F8B2-0A8E-36650DAB7AE4}"/>
              </a:ext>
            </a:extLst>
          </p:cNvPr>
          <p:cNvSpPr txBox="1">
            <a:spLocks/>
          </p:cNvSpPr>
          <p:nvPr/>
        </p:nvSpPr>
        <p:spPr>
          <a:xfrm>
            <a:off x="800100" y="1737626"/>
            <a:ext cx="2819732" cy="5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4EB5BC-869D-A428-6586-FD001EF3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61408"/>
            <a:ext cx="10785441" cy="36360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Hooks can only be called at the top level of a component.</a:t>
            </a:r>
          </a:p>
          <a:p>
            <a:r>
              <a:rPr lang="en-US" b="0" i="0" dirty="0">
                <a:solidFill>
                  <a:srgbClr val="5E5D5D"/>
                </a:solidFill>
                <a:effectLst/>
                <a:latin typeface="Open Sans" panose="020F0502020204030204" pitchFamily="34" charset="0"/>
              </a:rPr>
              <a:t>It is necessary to call Hooks at the top level of your functional component to ensure that every time your component renders, these Hooks are called in the same order. </a:t>
            </a:r>
            <a:r>
              <a:rPr lang="en-US" b="1" i="0" dirty="0">
                <a:solidFill>
                  <a:srgbClr val="5E5D5D"/>
                </a:solidFill>
                <a:effectLst/>
                <a:latin typeface="Open Sans" panose="020F0502020204030204" pitchFamily="34" charset="0"/>
              </a:rPr>
              <a:t>The call order is essential for Hooks to work correctly.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D204E-2B73-4AA9-4472-590D6F74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3429000"/>
            <a:ext cx="736917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1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C6FA-78EF-E7A3-BD94-1EE7EA8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618B-286D-416C-9515-0F9F22D2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851752" cy="3636088"/>
          </a:xfrm>
        </p:spPr>
        <p:txBody>
          <a:bodyPr/>
          <a:lstStyle/>
          <a:p>
            <a:r>
              <a:rPr lang="en-US" b="0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Calling your Hooks at the top of the function means you </a:t>
            </a:r>
            <a:r>
              <a:rPr lang="en-US" b="1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must not be calling them within loops, conditions, and nested functions</a:t>
            </a:r>
            <a:r>
              <a:rPr lang="en-US" b="0" i="0" dirty="0">
                <a:solidFill>
                  <a:srgbClr val="5E5D5D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6E98D-6D05-269C-C5C1-25F34A6A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69" y="842404"/>
            <a:ext cx="5353678" cy="53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22CC-3C78-AC93-2A5A-53625359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B92E-9845-81BE-CC1D-9F974BE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can only be called inside React functional component or custom hooks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FFE-989A-4587-396B-7120348B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86" y="3513515"/>
            <a:ext cx="554784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6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677-26E4-8255-C3CB-6C5E89C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use</a:t>
            </a:r>
            <a:r>
              <a:rPr lang="en-US" dirty="0" err="1"/>
              <a:t>s</a:t>
            </a:r>
            <a:r>
              <a:rPr lang="en-US" cap="none" dirty="0" err="1"/>
              <a:t>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3369-A248-73F6-9124-18BB00B8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1500"/>
            <a:ext cx="11233699" cy="3636088"/>
          </a:xfrm>
        </p:spPr>
        <p:txBody>
          <a:bodyPr>
            <a:normAutofit/>
          </a:bodyPr>
          <a:lstStyle/>
          <a:p>
            <a:endParaRPr lang="en-US" b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r>
              <a:rPr lang="en-US" b="0" i="1" dirty="0" err="1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useState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is a React Hook that lets you add a state variable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-93"/>
                <a:cs typeface="Merriweather" panose="00000500000000000000" pitchFamily="2" charset="-93"/>
              </a:rPr>
              <a:t> to a functional component</a:t>
            </a:r>
            <a:endParaRPr lang="en-US" dirty="0">
              <a:solidFill>
                <a:srgbClr val="222222"/>
              </a:solidFill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r>
              <a:rPr lang="en-US" dirty="0" err="1">
                <a:solidFill>
                  <a:srgbClr val="222222"/>
                </a:solidFill>
                <a:latin typeface="Merriweather" panose="00000500000000000000" pitchFamily="2" charset="-93"/>
                <a:cs typeface="Merriweather" panose="00000500000000000000" pitchFamily="2" charset="-93"/>
              </a:rPr>
              <a:t>useState</a:t>
            </a:r>
            <a:r>
              <a:rPr lang="en-US" dirty="0">
                <a:solidFill>
                  <a:srgbClr val="222222"/>
                </a:solidFill>
                <a:latin typeface="Merriweather" panose="00000500000000000000" pitchFamily="2" charset="-93"/>
                <a:cs typeface="Merriweather" panose="00000500000000000000" pitchFamily="2" charset="-93"/>
              </a:rPr>
              <a:t> return: </a:t>
            </a:r>
            <a:endParaRPr lang="en-US" b="0" i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	- A 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state variable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 to retain the data between renders.</a:t>
            </a: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Text"/>
              </a:rPr>
              <a:t>	-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A </a:t>
            </a:r>
            <a:r>
              <a:rPr lang="en-US" b="1" i="0" dirty="0">
                <a:solidFill>
                  <a:srgbClr val="23272F"/>
                </a:solidFill>
                <a:effectLst/>
                <a:latin typeface="Optimistic Text"/>
              </a:rPr>
              <a:t>state setter function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 to update the variable and trigger React to render the component again.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Merriweather" panose="00000500000000000000" pitchFamily="2" charset="-93"/>
              <a:cs typeface="Merriweather" panose="00000500000000000000" pitchFamily="2" charset="-93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B97AC-E635-4F86-96CD-B8ED4AF8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701935"/>
            <a:ext cx="5454213" cy="5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752</TotalTime>
  <Words>503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Calisto MT</vt:lpstr>
      <vt:lpstr>Google Sans</vt:lpstr>
      <vt:lpstr>Merriweather</vt:lpstr>
      <vt:lpstr>Open Sans</vt:lpstr>
      <vt:lpstr>Optimistic Display</vt:lpstr>
      <vt:lpstr>Optimistic Text</vt:lpstr>
      <vt:lpstr>Univers Condensed</vt:lpstr>
      <vt:lpstr>Verdana</vt:lpstr>
      <vt:lpstr>ChronicleVTI</vt:lpstr>
      <vt:lpstr>Presentation react hooks</vt:lpstr>
      <vt:lpstr>content</vt:lpstr>
      <vt:lpstr>What is hook?</vt:lpstr>
      <vt:lpstr>What is hook?</vt:lpstr>
      <vt:lpstr>What is hook?</vt:lpstr>
      <vt:lpstr>Rules of hooks?</vt:lpstr>
      <vt:lpstr>Rules of hooks?</vt:lpstr>
      <vt:lpstr>Rules of hooks?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usestate</vt:lpstr>
      <vt:lpstr>useEffect</vt:lpstr>
      <vt:lpstr>useEffect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react hooks</dc:title>
  <dc:creator>Tung Le</dc:creator>
  <cp:lastModifiedBy>Tung Le</cp:lastModifiedBy>
  <cp:revision>7</cp:revision>
  <dcterms:created xsi:type="dcterms:W3CDTF">2023-10-14T02:46:56Z</dcterms:created>
  <dcterms:modified xsi:type="dcterms:W3CDTF">2023-10-14T16:46:04Z</dcterms:modified>
</cp:coreProperties>
</file>