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2531-6D91-4905-8CBE-E9E93A23E8B8}" type="datetimeFigureOut">
              <a:rPr lang="en-US" smtClean="0"/>
              <a:pPr/>
              <a:t>04/01/2018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96D6-4576-47E4-B866-F87D043A9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94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2531-6D91-4905-8CBE-E9E93A23E8B8}" type="datetimeFigureOut">
              <a:rPr lang="en-US" smtClean="0"/>
              <a:pPr/>
              <a:t>04/01/2018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96D6-4576-47E4-B866-F87D043A9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823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2531-6D91-4905-8CBE-E9E93A23E8B8}" type="datetimeFigureOut">
              <a:rPr lang="en-US" smtClean="0"/>
              <a:pPr/>
              <a:t>04/01/2018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96D6-4576-47E4-B866-F87D043A9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56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2531-6D91-4905-8CBE-E9E93A23E8B8}" type="datetimeFigureOut">
              <a:rPr lang="en-US" smtClean="0"/>
              <a:pPr/>
              <a:t>04/01/2018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96D6-4576-47E4-B866-F87D043A9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60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2531-6D91-4905-8CBE-E9E93A23E8B8}" type="datetimeFigureOut">
              <a:rPr lang="en-US" smtClean="0"/>
              <a:pPr/>
              <a:t>04/01/2018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96D6-4576-47E4-B866-F87D043A9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71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2531-6D91-4905-8CBE-E9E93A23E8B8}" type="datetimeFigureOut">
              <a:rPr lang="en-US" smtClean="0"/>
              <a:pPr/>
              <a:t>04/01/2018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96D6-4576-47E4-B866-F87D043A9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285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2531-6D91-4905-8CBE-E9E93A23E8B8}" type="datetimeFigureOut">
              <a:rPr lang="en-US" smtClean="0"/>
              <a:pPr/>
              <a:t>04/01/2018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96D6-4576-47E4-B866-F87D043A9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575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2531-6D91-4905-8CBE-E9E93A23E8B8}" type="datetimeFigureOut">
              <a:rPr lang="en-US" smtClean="0"/>
              <a:pPr/>
              <a:t>04/01/2018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96D6-4576-47E4-B866-F87D043A9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695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2531-6D91-4905-8CBE-E9E93A23E8B8}" type="datetimeFigureOut">
              <a:rPr lang="en-US" smtClean="0"/>
              <a:pPr/>
              <a:t>04/01/2018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96D6-4576-47E4-B866-F87D043A9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200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2531-6D91-4905-8CBE-E9E93A23E8B8}" type="datetimeFigureOut">
              <a:rPr lang="en-US" smtClean="0"/>
              <a:pPr/>
              <a:t>04/01/2018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96D6-4576-47E4-B866-F87D043A9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29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2531-6D91-4905-8CBE-E9E93A23E8B8}" type="datetimeFigureOut">
              <a:rPr lang="en-US" smtClean="0"/>
              <a:pPr/>
              <a:t>04/01/2018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96D6-4576-47E4-B866-F87D043A9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970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2531-6D91-4905-8CBE-E9E93A23E8B8}" type="datetimeFigureOut">
              <a:rPr lang="en-US" smtClean="0"/>
              <a:pPr/>
              <a:t>04/01/2018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96D6-4576-47E4-B866-F87D043A9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87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TRƯNG BÀY MẪU VẬT DỤNG TRƯNG BÀY BÁNH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507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CRESCENT MALL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04620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Island Bar </a:t>
            </a:r>
            <a:r>
              <a:rPr lang="en-US" dirty="0" smtClean="0"/>
              <a:t>–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8 </a:t>
            </a:r>
            <a:r>
              <a:rPr lang="en-US" dirty="0" err="1" smtClean="0"/>
              <a:t>cái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2133600"/>
            <a:ext cx="213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4 </a:t>
            </a:r>
            <a:r>
              <a:rPr lang="en-US" dirty="0" err="1" smtClean="0"/>
              <a:t>cái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ghế</a:t>
            </a:r>
            <a:r>
              <a:rPr lang="en-US" dirty="0" smtClean="0"/>
              <a:t> </a:t>
            </a:r>
            <a:r>
              <a:rPr lang="en-US" dirty="0" err="1" smtClean="0"/>
              <a:t>ngồi</a:t>
            </a:r>
            <a:r>
              <a:rPr lang="en-US" dirty="0" smtClean="0"/>
              <a:t> sang </a:t>
            </a:r>
            <a:r>
              <a:rPr lang="en-US" dirty="0" err="1" smtClean="0"/>
              <a:t>đặt</a:t>
            </a:r>
            <a:r>
              <a:rPr lang="en-US" dirty="0" smtClean="0"/>
              <a:t> 3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ô,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ở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ô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 smtClean="0"/>
          </a:p>
        </p:txBody>
      </p:sp>
      <p:sp>
        <p:nvSpPr>
          <p:cNvPr id="8" name="Right Arrow 7"/>
          <p:cNvSpPr/>
          <p:nvPr/>
        </p:nvSpPr>
        <p:spPr>
          <a:xfrm>
            <a:off x="533400" y="1524000"/>
            <a:ext cx="91440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141553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905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14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CRESCENT MALL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828800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04620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Island Bar </a:t>
            </a:r>
            <a:r>
              <a:rPr lang="en-US" dirty="0" smtClean="0"/>
              <a:t>–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8 </a:t>
            </a:r>
            <a:r>
              <a:rPr lang="en-US" dirty="0" err="1" smtClean="0"/>
              <a:t>cái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2133600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4 </a:t>
            </a:r>
            <a:r>
              <a:rPr lang="en-US" dirty="0" err="1" smtClean="0"/>
              <a:t>cái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ghế</a:t>
            </a:r>
            <a:r>
              <a:rPr lang="en-US" dirty="0" smtClean="0"/>
              <a:t> </a:t>
            </a:r>
            <a:r>
              <a:rPr lang="en-US" dirty="0" err="1" smtClean="0"/>
              <a:t>ngồi</a:t>
            </a:r>
            <a:r>
              <a:rPr lang="en-US" dirty="0" smtClean="0"/>
              <a:t> sang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3,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1 ở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ô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 smtClean="0"/>
          </a:p>
        </p:txBody>
      </p:sp>
      <p:sp>
        <p:nvSpPr>
          <p:cNvPr id="8" name="Right Arrow 7"/>
          <p:cNvSpPr/>
          <p:nvPr/>
        </p:nvSpPr>
        <p:spPr>
          <a:xfrm>
            <a:off x="533400" y="1524000"/>
            <a:ext cx="91440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141553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ghế</a:t>
            </a:r>
            <a:r>
              <a:rPr lang="en-US" dirty="0" smtClean="0"/>
              <a:t> </a:t>
            </a:r>
            <a:r>
              <a:rPr lang="en-US" dirty="0" err="1" smtClean="0"/>
              <a:t>ngồi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cashier sang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937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CRESCENT MALL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29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1 ô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18288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914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CRESCENT MALL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2954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sidebar –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1734004"/>
            <a:ext cx="3429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981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- </a:t>
            </a:r>
            <a:r>
              <a:rPr lang="en-US" b="1" u="sng" dirty="0" err="1" smtClean="0"/>
              <a:t>Cách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thức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đặt</a:t>
            </a:r>
            <a:r>
              <a:rPr lang="en-US" b="1" u="sng" dirty="0" smtClean="0"/>
              <a:t>: 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1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,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479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SAIGON CENTRE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4036" y="1981200"/>
            <a:ext cx="24037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Cách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thức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đặt</a:t>
            </a:r>
            <a:r>
              <a:rPr lang="en-US" b="1" u="sng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3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ô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ô, do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ô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ô </a:t>
            </a:r>
            <a:r>
              <a:rPr lang="en-US" dirty="0" err="1" smtClean="0"/>
              <a:t>chỉ</a:t>
            </a:r>
            <a:r>
              <a:rPr lang="en-US" dirty="0" smtClean="0"/>
              <a:t> 2,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6061" b="10303"/>
          <a:stretch/>
        </p:blipFill>
        <p:spPr>
          <a:xfrm>
            <a:off x="533400" y="2008909"/>
            <a:ext cx="5704703" cy="4572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600" y="104620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Island Bar </a:t>
            </a:r>
            <a:r>
              <a:rPr lang="en-US" dirty="0" smtClean="0"/>
              <a:t>–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6 </a:t>
            </a:r>
            <a:r>
              <a:rPr lang="en-US" dirty="0" err="1" smtClean="0"/>
              <a:t>cái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33400" y="1524000"/>
            <a:ext cx="91440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76400" y="141553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bếp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069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SAIGON CENTRE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2133600"/>
            <a:ext cx="281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Cách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thức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đặt</a:t>
            </a:r>
            <a:r>
              <a:rPr lang="en-US" b="1" u="sng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3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ô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ô, do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ô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ô </a:t>
            </a:r>
            <a:r>
              <a:rPr lang="en-US" dirty="0" err="1" smtClean="0"/>
              <a:t>chỉ</a:t>
            </a:r>
            <a:r>
              <a:rPr lang="en-US" dirty="0" smtClean="0"/>
              <a:t> 2,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981200"/>
            <a:ext cx="4572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143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Island Bar </a:t>
            </a:r>
            <a:r>
              <a:rPr lang="en-US" dirty="0" smtClean="0"/>
              <a:t>–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6 </a:t>
            </a:r>
            <a:r>
              <a:rPr lang="en-US" dirty="0" err="1" smtClean="0"/>
              <a:t>cái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1676400"/>
            <a:ext cx="914400" cy="2286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161186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(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bục</a:t>
            </a:r>
            <a:r>
              <a:rPr lang="en-US" dirty="0" smtClean="0"/>
              <a:t> </a:t>
            </a:r>
            <a:r>
              <a:rPr lang="en-US" dirty="0" err="1" smtClean="0"/>
              <a:t>gỗ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910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SAIGON CENTRE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236" y="1143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1 ô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17526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527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SAIGON CENTRE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sidebar –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2001982"/>
            <a:ext cx="1905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Cách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thức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đặt</a:t>
            </a:r>
            <a:r>
              <a:rPr lang="en-US" b="1" u="sng" dirty="0" smtClean="0"/>
              <a:t>: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ở </a:t>
            </a:r>
            <a:r>
              <a:rPr lang="en-US" dirty="0" err="1" smtClean="0"/>
              <a:t>tầng</a:t>
            </a:r>
            <a:r>
              <a:rPr lang="en-US" dirty="0" smtClean="0"/>
              <a:t> 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ở </a:t>
            </a:r>
            <a:r>
              <a:rPr lang="en-US" dirty="0" err="1" smtClean="0"/>
              <a:t>tầng</a:t>
            </a:r>
            <a:r>
              <a:rPr lang="en-US" dirty="0" smtClean="0"/>
              <a:t> 1 do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ghế</a:t>
            </a:r>
            <a:r>
              <a:rPr lang="en-US" dirty="0" smtClean="0"/>
              <a:t> </a:t>
            </a:r>
            <a:r>
              <a:rPr lang="en-US" dirty="0" err="1" smtClean="0"/>
              <a:t>gỗ</a:t>
            </a:r>
            <a:r>
              <a:rPr lang="en-US" dirty="0" smtClean="0"/>
              <a:t> 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980"/>
          <a:stretch/>
        </p:blipFill>
        <p:spPr>
          <a:xfrm>
            <a:off x="346364" y="2001982"/>
            <a:ext cx="668908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729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342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TRƯNG BÀY MẪU VẬT DỤNG TRƯNG BÀY BÁNH </vt:lpstr>
      <vt:lpstr>CRESCENT MALL</vt:lpstr>
      <vt:lpstr>CRESCENT MALL</vt:lpstr>
      <vt:lpstr>CRESCENT MALL</vt:lpstr>
      <vt:lpstr>CRESCENT MALL</vt:lpstr>
      <vt:lpstr>SAIGON CENTRE</vt:lpstr>
      <vt:lpstr>SAIGON CENTRE</vt:lpstr>
      <vt:lpstr>SAIGON CENTRE</vt:lpstr>
      <vt:lpstr>SAIGON CENTRE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TRƯNG BÀY MẪU VẬT DỤNG TRƯNG BÀY BÁNH</dc:title>
  <dc:creator>QUYEN</dc:creator>
  <cp:lastModifiedBy>bt</cp:lastModifiedBy>
  <cp:revision>12</cp:revision>
  <dcterms:created xsi:type="dcterms:W3CDTF">2017-12-10T20:13:33Z</dcterms:created>
  <dcterms:modified xsi:type="dcterms:W3CDTF">2018-01-04T08:44:50Z</dcterms:modified>
</cp:coreProperties>
</file>