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5" r:id="rId4"/>
    <p:sldId id="277" r:id="rId5"/>
    <p:sldId id="276" r:id="rId6"/>
    <p:sldId id="261" r:id="rId7"/>
    <p:sldId id="266" r:id="rId8"/>
    <p:sldId id="278" r:id="rId9"/>
    <p:sldId id="279" r:id="rId10"/>
    <p:sldId id="280" r:id="rId11"/>
    <p:sldId id="270" r:id="rId12"/>
    <p:sldId id="267" r:id="rId13"/>
    <p:sldId id="271" r:id="rId14"/>
    <p:sldId id="272" r:id="rId15"/>
    <p:sldId id="273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6" r:id="rId7"/>
    <p:sldLayoutId id="2147483679" r:id="rId8"/>
    <p:sldLayoutId id="2147483680" r:id="rId9"/>
    <p:sldLayoutId id="2147483681" r:id="rId10"/>
    <p:sldLayoutId id="2147483682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19EC-C83F-42AA-FD0C-4BF9D949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35A09-27AC-90E0-5FF0-1FA41872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B19540-74CD-1255-754B-49CFFC17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 Vai trò của Client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668A-7AE7-4583-3784-193E006ED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400" dirty="0"/>
              <a:t>Hiển thị giao diện</a:t>
            </a:r>
          </a:p>
          <a:p>
            <a:r>
              <a:rPr lang="vi-VN" sz="2400" dirty="0"/>
              <a:t>Xử lí các event từ phía người dùng: click chuột, nhập liệu,...</a:t>
            </a:r>
          </a:p>
          <a:p>
            <a:r>
              <a:rPr lang="vi-VN" sz="2400" dirty="0"/>
              <a:t>Gửi thông tin đăng nhập/đăng ký của người dùng cho server</a:t>
            </a:r>
          </a:p>
          <a:p>
            <a:r>
              <a:rPr lang="vi-VN" sz="2400" dirty="0"/>
              <a:t>Hiển thị danh sách phòng chơi</a:t>
            </a:r>
          </a:p>
          <a:p>
            <a:r>
              <a:rPr lang="vi-VN" sz="2400" dirty="0"/>
              <a:t>Hiển thị giao diện trò chơi</a:t>
            </a:r>
          </a:p>
          <a:p>
            <a:r>
              <a:rPr lang="vi-VN" sz="2400" dirty="0"/>
              <a:t>Hiển thị kết quả chơi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50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655679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/>
              <a:t>AI LÀ TRIỆU PHÚ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400" dirty="0"/>
              <a:t>Đề tài: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phỏng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gameshow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800" b="0" dirty="0"/>
          </a:p>
          <a:p>
            <a:endParaRPr lang="en-US" sz="2800" b="0" dirty="0"/>
          </a:p>
          <a:p>
            <a:r>
              <a:rPr lang="vi-VN" sz="1800" b="0" dirty="0"/>
              <a:t>Giáo viên hướng dẫn: TS. Trần Hải Anh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Thành viên nhóm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Bùi Thế Hiếu – 20215047</a:t>
            </a:r>
          </a:p>
          <a:p>
            <a:r>
              <a:rPr lang="vi-VN" dirty="0"/>
              <a:t>Nguyễn Xuân Tùng – 20215162</a:t>
            </a:r>
          </a:p>
          <a:p>
            <a:r>
              <a:rPr lang="vi-VN" dirty="0"/>
              <a:t>Hoàng Gia Anh - 20214984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DB84-7EAE-7229-C0F8-441CAC35C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8C4E0-288C-9040-8FC0-F104A0E1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4636D-06DB-9A26-B4FF-C85887D5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9AE825-987A-5F4E-D1E7-F22A476541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647192"/>
              </p:ext>
            </p:extLst>
          </p:nvPr>
        </p:nvGraphicFramePr>
        <p:xfrm>
          <a:off x="250685" y="2574471"/>
          <a:ext cx="8674098" cy="338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366">
                  <a:extLst>
                    <a:ext uri="{9D8B030D-6E8A-4147-A177-3AD203B41FA5}">
                      <a16:colId xmlns:a16="http://schemas.microsoft.com/office/drawing/2014/main" val="301130556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819039442"/>
                    </a:ext>
                  </a:extLst>
                </a:gridCol>
                <a:gridCol w="2891366">
                  <a:extLst>
                    <a:ext uri="{9D8B030D-6E8A-4147-A177-3AD203B41FA5}">
                      <a16:colId xmlns:a16="http://schemas.microsoft.com/office/drawing/2014/main" val="270481763"/>
                    </a:ext>
                  </a:extLst>
                </a:gridCol>
              </a:tblGrid>
              <a:tr h="1067527">
                <a:tc>
                  <a:txBody>
                    <a:bodyPr/>
                    <a:lstStyle/>
                    <a:p>
                      <a:r>
                        <a:rPr lang="vi-VN" dirty="0"/>
                        <a:t>Bùi Thế Hiếu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Nguyễn Xuân Tùng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Hoàng Gia Anh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69251"/>
                  </a:ext>
                </a:extLst>
              </a:tr>
              <a:tr h="1238455">
                <a:tc>
                  <a:txBody>
                    <a:bodyPr/>
                    <a:lstStyle/>
                    <a:p>
                      <a:r>
                        <a:rPr lang="vi-VN" dirty="0"/>
                        <a:t>Xây dựng logic client, hỗ trợ xây dựng logic backend, xây dựng logic xuất/nhập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Xây dựng logic client, hỗ trợ xây dựng logic backend, xây dựng logic xuất/nhập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xây dựng logic backend, xây dựng logic xuất/nhập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20568"/>
                  </a:ext>
                </a:extLst>
              </a:tr>
              <a:tr h="1082352"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33.3%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8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A813D-8796-FC13-D6D4-41C7153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20FB1-7245-25FC-C78B-5FBC5980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F92B62-5378-5B50-8FA5-616D8D21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lục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771FE-D17B-A251-6236-1F4F94B19E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vi-VN" dirty="0"/>
              <a:t>Giới thiệu đề tài</a:t>
            </a:r>
          </a:p>
          <a:p>
            <a:pPr marL="514350" indent="-514350">
              <a:buAutoNum type="arabicPeriod"/>
            </a:pPr>
            <a:r>
              <a:rPr lang="vi-VN" dirty="0"/>
              <a:t>Mô tả Hệ thống</a:t>
            </a:r>
          </a:p>
          <a:p>
            <a:pPr marL="0" indent="0">
              <a:buNone/>
            </a:pPr>
            <a:r>
              <a:rPr lang="vi-VN" dirty="0"/>
              <a:t>      2.1. Cấu trúc thư mực hệ thống</a:t>
            </a:r>
          </a:p>
          <a:p>
            <a:pPr marL="0" indent="0">
              <a:buNone/>
            </a:pPr>
            <a:r>
              <a:rPr lang="vi-VN" dirty="0"/>
              <a:t>      2.2. Vai trò của server</a:t>
            </a:r>
          </a:p>
          <a:p>
            <a:pPr marL="0" indent="0">
              <a:buNone/>
            </a:pPr>
            <a:r>
              <a:rPr lang="vi-VN" dirty="0"/>
              <a:t>      2.3. Vai trò của client</a:t>
            </a:r>
          </a:p>
          <a:p>
            <a:pPr marL="514350" indent="-514350">
              <a:buAutoNum type="arabicPeriod" startAt="3"/>
            </a:pPr>
            <a:r>
              <a:rPr lang="vi-VN" dirty="0"/>
              <a:t>Thiết kế giao thức và định dạng thông điệp</a:t>
            </a:r>
          </a:p>
          <a:p>
            <a:pPr marL="514350" indent="-514350">
              <a:buAutoNum type="arabicPeriod" startAt="3"/>
            </a:pPr>
            <a:r>
              <a:rPr lang="vi-VN" dirty="0"/>
              <a:t>Demo ứng dụng</a:t>
            </a:r>
          </a:p>
          <a:p>
            <a:pPr marL="514350" indent="-514350">
              <a:buAutoNum type="arabicPeriod" startAt="3"/>
            </a:pPr>
            <a:r>
              <a:rPr lang="vi-VN" dirty="0"/>
              <a:t>Kết luận và hướng phát triển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7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1.  Giới thiệu đề tài</a:t>
            </a:r>
            <a:endParaRPr lang="en-US" dirty="0"/>
          </a:p>
        </p:txBody>
      </p:sp>
      <p:pic>
        <p:nvPicPr>
          <p:cNvPr id="11" name="Picture Placeholder 10" descr="A logo with text on it&#10;&#10;Description automatically generated">
            <a:extLst>
              <a:ext uri="{FF2B5EF4-FFF2-40B4-BE49-F238E27FC236}">
                <a16:creationId xmlns:a16="http://schemas.microsoft.com/office/drawing/2014/main" id="{DE0D23F6-4684-7437-369E-D5B2DB0E0A0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9" r="25349"/>
          <a:stretch>
            <a:fillRect/>
          </a:stretch>
        </p:blipFill>
        <p:spPr>
          <a:xfrm>
            <a:off x="5132614" y="1711325"/>
            <a:ext cx="3344184" cy="3813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80F92-405A-0D39-2BB3-5B2D38B2C2B2}"/>
              </a:ext>
            </a:extLst>
          </p:cNvPr>
          <p:cNvSpPr txBox="1"/>
          <p:nvPr/>
        </p:nvSpPr>
        <p:spPr>
          <a:xfrm>
            <a:off x="254052" y="1537398"/>
            <a:ext cx="36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Mục tiêu của đề tài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ED589-AD6B-A022-4C0D-FAA9D8D425B2}"/>
              </a:ext>
            </a:extLst>
          </p:cNvPr>
          <p:cNvSpPr txBox="1"/>
          <p:nvPr/>
        </p:nvSpPr>
        <p:spPr>
          <a:xfrm>
            <a:off x="293913" y="2186947"/>
            <a:ext cx="3913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Mô phỏng đầy đủ các chức năng của chương trình "Ai Là Triệu Phú".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Ứng dụng các phương thức giao tiếp </a:t>
            </a:r>
            <a:r>
              <a:rPr lang="vi-VN" b="1" dirty="0"/>
              <a:t>Client-Server</a:t>
            </a:r>
            <a:r>
              <a:rPr lang="vi-VN" dirty="0"/>
              <a:t>, sử dụng giao thức </a:t>
            </a:r>
            <a:r>
              <a:rPr lang="vi-VN" b="1" dirty="0"/>
              <a:t>TCP/IP </a:t>
            </a:r>
            <a:r>
              <a:rPr lang="vi-VN" dirty="0"/>
              <a:t>để thiết lập giao thức giữa người dùng với server và giữa người dùng với nhau.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dirty="0"/>
              <a:t>Tạo giao diện người dùng thân thiện, trực quan, dễ sử dụng.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 Mô tả hệ 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Thành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Chính:</a:t>
            </a:r>
          </a:p>
          <a:p>
            <a:r>
              <a:rPr lang="vi-VN" sz="2400" b="1" dirty="0"/>
              <a:t>Client</a:t>
            </a:r>
            <a:r>
              <a:rPr lang="vi-VN" sz="2400" dirty="0"/>
              <a:t>: Phần ứng dụng trên máy của người chơi (UI/UX), nơi người chơi tương tác trực tiếp. Gửi các thông điệp của người dùng tới server</a:t>
            </a:r>
          </a:p>
          <a:p>
            <a:r>
              <a:rPr lang="vi-VN" sz="2400" b="1" dirty="0"/>
              <a:t>Server</a:t>
            </a:r>
            <a:r>
              <a:rPr lang="vi-VN" sz="2400" dirty="0"/>
              <a:t>: Phần xử lý dữ liệu, lưu trữ cơ sở dữ liệu và quản lý logic của trò chơi. Server nhận các yêu cầu từ Client và gửi phản hồi.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AE75-4016-289B-F75D-77DEB4419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947E4-1E64-CADC-DE6F-BAE9635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0820F8-AF0D-279E-FD6E-8F15D64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 Cấu trúc thư mục hệ thống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0E75-2543-0538-E696-3A97D9F37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Client:</a:t>
            </a:r>
          </a:p>
          <a:p>
            <a:r>
              <a:rPr lang="vi-VN" sz="2400" dirty="0"/>
              <a:t>app.c: File khởi tạo ứng dụng và thiết lập kết nối socket</a:t>
            </a:r>
          </a:p>
          <a:p>
            <a:r>
              <a:rPr lang="vi-VN" sz="2400" dirty="0"/>
              <a:t>render_function.c: Xử lí các logic hiển thị giao diện và xử lí event gửi dữ liệu</a:t>
            </a:r>
          </a:p>
          <a:p>
            <a:r>
              <a:rPr lang="vi-VN" sz="2400" dirty="0"/>
              <a:t>utlis.c: Các hàm tiện ích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2400" dirty="0"/>
              <a:t>Server:</a:t>
            </a:r>
          </a:p>
          <a:p>
            <a:r>
              <a:rPr lang="vi-VN" sz="2400" dirty="0"/>
              <a:t>Server.c: File chạy server. Quay lí việc thu nhận dữ liệu từ client và xử lí logic</a:t>
            </a:r>
          </a:p>
          <a:p>
            <a:r>
              <a:rPr lang="vi-VN" sz="2400" dirty="0"/>
              <a:t>Data/quiz.c: Xử lí logic liên quan đến các câu hỏi</a:t>
            </a:r>
          </a:p>
          <a:p>
            <a:r>
              <a:rPr lang="vi-VN" sz="2400" dirty="0"/>
              <a:t>Data/log.c: Xử lí logic logging lại hoạt động người dùng</a:t>
            </a:r>
          </a:p>
          <a:p>
            <a:r>
              <a:rPr lang="vi-VN" sz="2400" dirty="0"/>
              <a:t>Data/room.c: Xử lí logic quản lí phòng chơi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8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57A3F-5C10-228D-84B1-938C6071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CACB4-2153-52D5-68CA-945A09C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60ECC-BB93-9711-269B-5780E24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 Vai trò của server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66D6-8761-5E18-EEF1-FBFC50484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400" dirty="0"/>
              <a:t>Quản lý luồng đăng nhập/đăng ký của người dùng</a:t>
            </a:r>
          </a:p>
          <a:p>
            <a:r>
              <a:rPr lang="vi-VN" sz="2400" dirty="0"/>
              <a:t>Xử lí yêu cầu tạo phòng của người chơi, cập nhật realtime danh sách ở màn hình của các người chơi khác</a:t>
            </a:r>
          </a:p>
          <a:p>
            <a:r>
              <a:rPr lang="vi-VN" sz="2400" dirty="0"/>
              <a:t>Xử lí cho các người chơi chung phòng bắt đầu trò chơi cùng lúc, chọn người chơi trả lời nhanh nhất vào ghế nóng</a:t>
            </a:r>
          </a:p>
          <a:p>
            <a:r>
              <a:rPr lang="vi-VN" sz="2400" dirty="0"/>
              <a:t>Xử lí luồng trò chơi sau khi ngồi vào ghế nóng: gửi các câu hỏi từ bộ data, xử lí yêu cầu sử dụng sự trợ giúp</a:t>
            </a:r>
          </a:p>
          <a:p>
            <a:r>
              <a:rPr lang="vi-VN" sz="2400" dirty="0"/>
              <a:t>Logging toàn bộ hoạt động của người dùng: đăng nhập, đăng ký, tạo phòng, kết quả chơi,...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8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631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  <vt:lpstr>Thành viên nhóm</vt:lpstr>
      <vt:lpstr>phân công nhiệm vụ</vt:lpstr>
      <vt:lpstr>Mục lục</vt:lpstr>
      <vt:lpstr>1.  Giới thiệu đề tài</vt:lpstr>
      <vt:lpstr>2.  Mô tả hệ thống</vt:lpstr>
      <vt:lpstr>2.1.  Cấu trúc thư mục hệ thống</vt:lpstr>
      <vt:lpstr>2.2.  Vai trò của server</vt:lpstr>
      <vt:lpstr>2.3.  Vai trò của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Xuan Tung 20215162</cp:lastModifiedBy>
  <cp:revision>16</cp:revision>
  <dcterms:created xsi:type="dcterms:W3CDTF">2021-05-28T04:32:29Z</dcterms:created>
  <dcterms:modified xsi:type="dcterms:W3CDTF">2024-12-14T04:52:06Z</dcterms:modified>
</cp:coreProperties>
</file>