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75" r:id="rId2"/>
    <p:sldId id="257" r:id="rId3"/>
    <p:sldId id="265" r:id="rId4"/>
    <p:sldId id="277" r:id="rId5"/>
    <p:sldId id="276" r:id="rId6"/>
    <p:sldId id="261" r:id="rId7"/>
    <p:sldId id="266" r:id="rId8"/>
    <p:sldId id="278" r:id="rId9"/>
    <p:sldId id="279" r:id="rId10"/>
    <p:sldId id="280" r:id="rId11"/>
    <p:sldId id="281" r:id="rId12"/>
    <p:sldId id="282" r:id="rId13"/>
    <p:sldId id="270" r:id="rId14"/>
    <p:sldId id="267" r:id="rId15"/>
    <p:sldId id="271" r:id="rId16"/>
    <p:sldId id="272" r:id="rId17"/>
    <p:sldId id="273" r:id="rId18"/>
    <p:sldId id="274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D0809-80A2-472F-B650-D4DE374A892F}" v="55" dt="2024-12-14T06:34:34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5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Xuan Tung 20215162" userId="ff5287ec-8605-4c48-8b31-3b2a9267c361" providerId="ADAL" clId="{3B6D0809-80A2-472F-B650-D4DE374A892F}"/>
    <pc:docChg chg="undo custSel addSld delSld modSld sldOrd">
      <pc:chgData name="Nguyen Xuan Tung 20215162" userId="ff5287ec-8605-4c48-8b31-3b2a9267c361" providerId="ADAL" clId="{3B6D0809-80A2-472F-B650-D4DE374A892F}" dt="2024-12-14T06:34:53.424" v="1781" actId="20577"/>
      <pc:docMkLst>
        <pc:docMk/>
      </pc:docMkLst>
      <pc:sldChg chg="ord">
        <pc:chgData name="Nguyen Xuan Tung 20215162" userId="ff5287ec-8605-4c48-8b31-3b2a9267c361" providerId="ADAL" clId="{3B6D0809-80A2-472F-B650-D4DE374A892F}" dt="2024-12-14T05:16:12.595" v="60"/>
        <pc:sldMkLst>
          <pc:docMk/>
          <pc:sldMk cId="64084651" sldId="261"/>
        </pc:sldMkLst>
      </pc:sldChg>
      <pc:sldChg chg="ord">
        <pc:chgData name="Nguyen Xuan Tung 20215162" userId="ff5287ec-8605-4c48-8b31-3b2a9267c361" providerId="ADAL" clId="{3B6D0809-80A2-472F-B650-D4DE374A892F}" dt="2024-12-14T05:15:42.676" v="29"/>
        <pc:sldMkLst>
          <pc:docMk/>
          <pc:sldMk cId="2705798937" sldId="276"/>
        </pc:sldMkLst>
      </pc:sldChg>
      <pc:sldChg chg="modSp mod">
        <pc:chgData name="Nguyen Xuan Tung 20215162" userId="ff5287ec-8605-4c48-8b31-3b2a9267c361" providerId="ADAL" clId="{3B6D0809-80A2-472F-B650-D4DE374A892F}" dt="2024-12-14T05:16:05.709" v="58" actId="20577"/>
        <pc:sldMkLst>
          <pc:docMk/>
          <pc:sldMk cId="2967087266" sldId="277"/>
        </pc:sldMkLst>
        <pc:graphicFrameChg chg="mod modGraphic">
          <ac:chgData name="Nguyen Xuan Tung 20215162" userId="ff5287ec-8605-4c48-8b31-3b2a9267c361" providerId="ADAL" clId="{3B6D0809-80A2-472F-B650-D4DE374A892F}" dt="2024-12-14T05:16:05.709" v="58" actId="20577"/>
          <ac:graphicFrameMkLst>
            <pc:docMk/>
            <pc:sldMk cId="2967087266" sldId="277"/>
            <ac:graphicFrameMk id="5" creationId="{999AE825-987A-5F4E-D1E7-F22A476541DD}"/>
          </ac:graphicFrameMkLst>
        </pc:graphicFrameChg>
      </pc:sldChg>
      <pc:sldChg chg="addSp delSp modSp new mod ord">
        <pc:chgData name="Nguyen Xuan Tung 20215162" userId="ff5287ec-8605-4c48-8b31-3b2a9267c361" providerId="ADAL" clId="{3B6D0809-80A2-472F-B650-D4DE374A892F}" dt="2024-12-14T05:30:52.939" v="1171" actId="1035"/>
        <pc:sldMkLst>
          <pc:docMk/>
          <pc:sldMk cId="2555936117" sldId="281"/>
        </pc:sldMkLst>
        <pc:spChg chg="mod">
          <ac:chgData name="Nguyen Xuan Tung 20215162" userId="ff5287ec-8605-4c48-8b31-3b2a9267c361" providerId="ADAL" clId="{3B6D0809-80A2-472F-B650-D4DE374A892F}" dt="2024-12-14T05:16:49.124" v="131" actId="20577"/>
          <ac:spMkLst>
            <pc:docMk/>
            <pc:sldMk cId="2555936117" sldId="281"/>
            <ac:spMk id="3" creationId="{CE35FC6D-E836-B9F6-78D6-D454505DD183}"/>
          </ac:spMkLst>
        </pc:spChg>
        <pc:spChg chg="mod">
          <ac:chgData name="Nguyen Xuan Tung 20215162" userId="ff5287ec-8605-4c48-8b31-3b2a9267c361" providerId="ADAL" clId="{3B6D0809-80A2-472F-B650-D4DE374A892F}" dt="2024-12-14T05:20:09.094" v="297" actId="1076"/>
          <ac:spMkLst>
            <pc:docMk/>
            <pc:sldMk cId="2555936117" sldId="281"/>
            <ac:spMk id="4" creationId="{20B1FFF9-9EA3-0CF2-27E5-E9CD123D0F3E}"/>
          </ac:spMkLst>
        </pc:spChg>
        <pc:graphicFrameChg chg="add del mod">
          <ac:chgData name="Nguyen Xuan Tung 20215162" userId="ff5287ec-8605-4c48-8b31-3b2a9267c361" providerId="ADAL" clId="{3B6D0809-80A2-472F-B650-D4DE374A892F}" dt="2024-12-14T05:19:34.667" v="250" actId="478"/>
          <ac:graphicFrameMkLst>
            <pc:docMk/>
            <pc:sldMk cId="2555936117" sldId="281"/>
            <ac:graphicFrameMk id="5" creationId="{7256D56A-1A0C-16E5-D06C-EA140E3305B2}"/>
          </ac:graphicFrameMkLst>
        </pc:graphicFrameChg>
        <pc:graphicFrameChg chg="add mod modGraphic">
          <ac:chgData name="Nguyen Xuan Tung 20215162" userId="ff5287ec-8605-4c48-8b31-3b2a9267c361" providerId="ADAL" clId="{3B6D0809-80A2-472F-B650-D4DE374A892F}" dt="2024-12-14T05:30:52.939" v="1171" actId="1035"/>
          <ac:graphicFrameMkLst>
            <pc:docMk/>
            <pc:sldMk cId="2555936117" sldId="281"/>
            <ac:graphicFrameMk id="6" creationId="{19C6C6BE-C55A-F430-4427-C7B2424B9395}"/>
          </ac:graphicFrameMkLst>
        </pc:graphicFrameChg>
      </pc:sldChg>
      <pc:sldChg chg="delSp modSp add mod">
        <pc:chgData name="Nguyen Xuan Tung 20215162" userId="ff5287ec-8605-4c48-8b31-3b2a9267c361" providerId="ADAL" clId="{3B6D0809-80A2-472F-B650-D4DE374A892F}" dt="2024-12-14T06:34:53.424" v="1781" actId="20577"/>
        <pc:sldMkLst>
          <pc:docMk/>
          <pc:sldMk cId="3288969512" sldId="282"/>
        </pc:sldMkLst>
        <pc:spChg chg="mod">
          <ac:chgData name="Nguyen Xuan Tung 20215162" userId="ff5287ec-8605-4c48-8b31-3b2a9267c361" providerId="ADAL" clId="{3B6D0809-80A2-472F-B650-D4DE374A892F}" dt="2024-12-14T05:31:56.561" v="1185" actId="20577"/>
          <ac:spMkLst>
            <pc:docMk/>
            <pc:sldMk cId="3288969512" sldId="282"/>
            <ac:spMk id="3" creationId="{D858E631-FF08-DF29-8EC0-3B4C851B9A49}"/>
          </ac:spMkLst>
        </pc:spChg>
        <pc:spChg chg="del mod">
          <ac:chgData name="Nguyen Xuan Tung 20215162" userId="ff5287ec-8605-4c48-8b31-3b2a9267c361" providerId="ADAL" clId="{3B6D0809-80A2-472F-B650-D4DE374A892F}" dt="2024-12-14T05:32:04.892" v="1187" actId="478"/>
          <ac:spMkLst>
            <pc:docMk/>
            <pc:sldMk cId="3288969512" sldId="282"/>
            <ac:spMk id="4" creationId="{6CCEF671-4F9F-C352-F76C-F1CFE34927BA}"/>
          </ac:spMkLst>
        </pc:spChg>
        <pc:graphicFrameChg chg="mod modGraphic">
          <ac:chgData name="Nguyen Xuan Tung 20215162" userId="ff5287ec-8605-4c48-8b31-3b2a9267c361" providerId="ADAL" clId="{3B6D0809-80A2-472F-B650-D4DE374A892F}" dt="2024-12-14T06:34:53.424" v="1781" actId="20577"/>
          <ac:graphicFrameMkLst>
            <pc:docMk/>
            <pc:sldMk cId="3288969512" sldId="282"/>
            <ac:graphicFrameMk id="6" creationId="{E9DC84DA-A0E2-0EF7-1117-5D602B70FAAC}"/>
          </ac:graphicFrameMkLst>
        </pc:graphicFrameChg>
      </pc:sldChg>
      <pc:sldChg chg="add del">
        <pc:chgData name="Nguyen Xuan Tung 20215162" userId="ff5287ec-8605-4c48-8b31-3b2a9267c361" providerId="ADAL" clId="{3B6D0809-80A2-472F-B650-D4DE374A892F}" dt="2024-12-14T05:31:45.309" v="1174"/>
        <pc:sldMkLst>
          <pc:docMk/>
          <pc:sldMk cId="786162295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83" r:id="rId6"/>
    <p:sldLayoutId id="2147483676" r:id="rId7"/>
    <p:sldLayoutId id="2147483679" r:id="rId8"/>
    <p:sldLayoutId id="2147483680" r:id="rId9"/>
    <p:sldLayoutId id="2147483681" r:id="rId10"/>
    <p:sldLayoutId id="2147483682" r:id="rId11"/>
    <p:sldLayoutId id="214748367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419EC-C83F-42AA-FD0C-4BF9D9494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B35A09-27AC-90E0-5FF0-1FA41872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B19540-74CD-1255-754B-49CFFC17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2.3.  Vai trò của Client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7668A-7AE7-4583-3784-193E006ED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sz="2400" dirty="0"/>
              <a:t>Hiển thị giao diện</a:t>
            </a:r>
          </a:p>
          <a:p>
            <a:r>
              <a:rPr lang="vi-VN" sz="2400" dirty="0"/>
              <a:t>Xử lí các event từ phía người dùng: click chuột, nhập liệu,...</a:t>
            </a:r>
          </a:p>
          <a:p>
            <a:r>
              <a:rPr lang="vi-VN" sz="2400" dirty="0"/>
              <a:t>Gửi thông tin đăng nhập/đăng ký của người dùng cho server</a:t>
            </a:r>
          </a:p>
          <a:p>
            <a:r>
              <a:rPr lang="vi-VN" sz="2400" dirty="0"/>
              <a:t>Hiển thị danh sách phòng chơi</a:t>
            </a:r>
          </a:p>
          <a:p>
            <a:r>
              <a:rPr lang="vi-VN" sz="2400" dirty="0"/>
              <a:t>Hiển thị giao diện trò chơi</a:t>
            </a:r>
          </a:p>
          <a:p>
            <a:r>
              <a:rPr lang="vi-VN" sz="2400" dirty="0"/>
              <a:t>Hiển thị kết quả chơi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450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1E53C1-B782-094D-DE7C-D2ADB368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35FC6D-E836-B9F6-78D6-D454505D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Thiết kế giao thức và định dạng thông điệp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1FFF9-9EA3-0CF2-27E5-E9CD123D0F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4823" y="899542"/>
            <a:ext cx="8674100" cy="5303393"/>
          </a:xfrm>
        </p:spPr>
        <p:txBody>
          <a:bodyPr/>
          <a:lstStyle/>
          <a:p>
            <a:r>
              <a:rPr lang="vi-VN" dirty="0"/>
              <a:t>Sử dụng kết TCP/IP để kết nối client-server</a:t>
            </a:r>
          </a:p>
          <a:p>
            <a:r>
              <a:rPr lang="vi-VN" dirty="0"/>
              <a:t>Bảng định dạng thông điệp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C6C6BE-C55A-F430-4427-C7B2424B9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435621"/>
              </p:ext>
            </p:extLst>
          </p:nvPr>
        </p:nvGraphicFramePr>
        <p:xfrm>
          <a:off x="288860" y="1934434"/>
          <a:ext cx="8566026" cy="4118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659">
                  <a:extLst>
                    <a:ext uri="{9D8B030D-6E8A-4147-A177-3AD203B41FA5}">
                      <a16:colId xmlns:a16="http://schemas.microsoft.com/office/drawing/2014/main" val="2131456512"/>
                    </a:ext>
                  </a:extLst>
                </a:gridCol>
                <a:gridCol w="1703614">
                  <a:extLst>
                    <a:ext uri="{9D8B030D-6E8A-4147-A177-3AD203B41FA5}">
                      <a16:colId xmlns:a16="http://schemas.microsoft.com/office/drawing/2014/main" val="1416479869"/>
                    </a:ext>
                  </a:extLst>
                </a:gridCol>
                <a:gridCol w="5305753">
                  <a:extLst>
                    <a:ext uri="{9D8B030D-6E8A-4147-A177-3AD203B41FA5}">
                      <a16:colId xmlns:a16="http://schemas.microsoft.com/office/drawing/2014/main" val="1888213712"/>
                    </a:ext>
                  </a:extLst>
                </a:gridCol>
              </a:tblGrid>
              <a:tr h="414702">
                <a:tc>
                  <a:txBody>
                    <a:bodyPr/>
                    <a:lstStyle/>
                    <a:p>
                      <a:r>
                        <a:rPr lang="vi-VN" sz="1600" dirty="0"/>
                        <a:t>Thông điệp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Phía gửi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Mô tả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7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 dirty="0"/>
                        <a:t>0x01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Client →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Gửi dùng gửi yêu cầu đăng nhập (kèm username, password)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5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 dirty="0"/>
                        <a:t>0x02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Server </a:t>
                      </a:r>
                      <a:r>
                        <a:rPr lang="en-US" sz="1600" dirty="0"/>
                        <a:t>→</a:t>
                      </a:r>
                      <a:r>
                        <a:rPr lang="vi-VN" sz="1600" dirty="0"/>
                        <a:t>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Trả về mã đăng nhập thành công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 dirty="0"/>
                        <a:t>0x03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/>
                        <a:t>Server </a:t>
                      </a:r>
                      <a:r>
                        <a:rPr lang="en-US" sz="1600" dirty="0"/>
                        <a:t>→</a:t>
                      </a:r>
                      <a:r>
                        <a:rPr lang="vi-VN" sz="1600" dirty="0"/>
                        <a:t>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Trả về mã đăng nhập thất bại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75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 dirty="0"/>
                        <a:t>0x04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Client →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Gửi yêu cầu đăng ký tài khoản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29533"/>
                  </a:ext>
                </a:extLst>
              </a:tr>
              <a:tr h="328068">
                <a:tc>
                  <a:txBody>
                    <a:bodyPr/>
                    <a:lstStyle/>
                    <a:p>
                      <a:r>
                        <a:rPr lang="vi-VN" sz="1600" dirty="0"/>
                        <a:t>0x05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/>
                        <a:t>Server </a:t>
                      </a:r>
                      <a:r>
                        <a:rPr lang="en-US" sz="1600" dirty="0"/>
                        <a:t>→</a:t>
                      </a:r>
                      <a:r>
                        <a:rPr lang="vi-VN" sz="1600" dirty="0"/>
                        <a:t>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Trả về kết quả đăng ký thành công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780799"/>
                  </a:ext>
                </a:extLst>
              </a:tr>
              <a:tr h="328068">
                <a:tc>
                  <a:txBody>
                    <a:bodyPr/>
                    <a:lstStyle/>
                    <a:p>
                      <a:r>
                        <a:rPr lang="vi-VN" sz="1600" dirty="0"/>
                        <a:t>0x06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/>
                        <a:t>Server </a:t>
                      </a:r>
                      <a:r>
                        <a:rPr lang="en-US" sz="1600" dirty="0"/>
                        <a:t>→</a:t>
                      </a:r>
                      <a:r>
                        <a:rPr lang="vi-VN" sz="1600" dirty="0"/>
                        <a:t>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Trả về kết quả đăng ký thất bại do tên username bị trùng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80832"/>
                  </a:ext>
                </a:extLst>
              </a:tr>
              <a:tr h="328068">
                <a:tc>
                  <a:txBody>
                    <a:bodyPr/>
                    <a:lstStyle/>
                    <a:p>
                      <a:r>
                        <a:rPr lang="vi-VN" sz="1600" dirty="0"/>
                        <a:t>0x07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Client → Server</a:t>
                      </a:r>
                      <a:r>
                        <a:rPr lang="vi-VN" sz="160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Gửi yêu cầu nhận câu hỏi, server trả về data câu hỏi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93665"/>
                  </a:ext>
                </a:extLst>
              </a:tr>
              <a:tr h="328068">
                <a:tc>
                  <a:txBody>
                    <a:bodyPr/>
                    <a:lstStyle/>
                    <a:p>
                      <a:r>
                        <a:rPr lang="vi-VN" sz="1600" dirty="0"/>
                        <a:t>0x08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Client → Server</a:t>
                      </a:r>
                      <a:r>
                        <a:rPr lang="vi-VN" sz="160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Gửi khi người dùng chọn đáp án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93135"/>
                  </a:ext>
                </a:extLst>
              </a:tr>
              <a:tr h="328068">
                <a:tc>
                  <a:txBody>
                    <a:bodyPr/>
                    <a:lstStyle/>
                    <a:p>
                      <a:r>
                        <a:rPr lang="vi-VN" sz="1600" dirty="0"/>
                        <a:t>0x09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/>
                        <a:t>Server </a:t>
                      </a:r>
                      <a:r>
                        <a:rPr lang="en-US" sz="1600" dirty="0"/>
                        <a:t>→</a:t>
                      </a:r>
                      <a:r>
                        <a:rPr lang="vi-VN" sz="1600" dirty="0"/>
                        <a:t>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Gửi thông điệp người dùng chọn đáp án đúng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69485"/>
                  </a:ext>
                </a:extLst>
              </a:tr>
              <a:tr h="328068">
                <a:tc>
                  <a:txBody>
                    <a:bodyPr/>
                    <a:lstStyle/>
                    <a:p>
                      <a:r>
                        <a:rPr lang="vi-VN" sz="1600" dirty="0"/>
                        <a:t>0x10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/>
                        <a:t>Server </a:t>
                      </a:r>
                      <a:r>
                        <a:rPr lang="en-US" sz="1600" dirty="0"/>
                        <a:t>→</a:t>
                      </a:r>
                      <a:r>
                        <a:rPr lang="vi-VN" sz="1600" dirty="0"/>
                        <a:t>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Người dùng chọn đáp án sai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17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3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B3DA6-12B8-4D73-EB99-113235C5D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224257-9C16-F54B-E6A4-3544DBBC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58E631-FF08-DF29-8EC0-3B4C851B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Bảng định dạng thông điệp (tiếp)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DC84DA-A0E2-0EF7-1117-5D602B70F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87358"/>
              </p:ext>
            </p:extLst>
          </p:nvPr>
        </p:nvGraphicFramePr>
        <p:xfrm>
          <a:off x="235077" y="1047248"/>
          <a:ext cx="8566026" cy="4397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659">
                  <a:extLst>
                    <a:ext uri="{9D8B030D-6E8A-4147-A177-3AD203B41FA5}">
                      <a16:colId xmlns:a16="http://schemas.microsoft.com/office/drawing/2014/main" val="2131456512"/>
                    </a:ext>
                  </a:extLst>
                </a:gridCol>
                <a:gridCol w="1703614">
                  <a:extLst>
                    <a:ext uri="{9D8B030D-6E8A-4147-A177-3AD203B41FA5}">
                      <a16:colId xmlns:a16="http://schemas.microsoft.com/office/drawing/2014/main" val="1416479869"/>
                    </a:ext>
                  </a:extLst>
                </a:gridCol>
                <a:gridCol w="5305753">
                  <a:extLst>
                    <a:ext uri="{9D8B030D-6E8A-4147-A177-3AD203B41FA5}">
                      <a16:colId xmlns:a16="http://schemas.microsoft.com/office/drawing/2014/main" val="1888213712"/>
                    </a:ext>
                  </a:extLst>
                </a:gridCol>
              </a:tblGrid>
              <a:tr h="414702">
                <a:tc>
                  <a:txBody>
                    <a:bodyPr/>
                    <a:lstStyle/>
                    <a:p>
                      <a:r>
                        <a:rPr lang="vi-VN" sz="1600" dirty="0"/>
                        <a:t>Thông điệp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Phía gửi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Mô tả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7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 dirty="0"/>
                        <a:t>0x11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Client →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Gửi yêu cầu sử dụng sự trợ giúp 50/50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5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 dirty="0"/>
                        <a:t>0x</a:t>
                      </a:r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Server </a:t>
                      </a:r>
                      <a:r>
                        <a:rPr lang="en-US" sz="1600" dirty="0"/>
                        <a:t>→</a:t>
                      </a:r>
                      <a:r>
                        <a:rPr lang="vi-VN" sz="1600" dirty="0"/>
                        <a:t>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Trả về kết quả đúng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 dirty="0"/>
                        <a:t>0x13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Client →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Gửi yêu cầu tạo phòng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75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 dirty="0"/>
                        <a:t>0x14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/>
                        <a:t>Server </a:t>
                      </a:r>
                      <a:r>
                        <a:rPr lang="en-US" sz="1600" dirty="0"/>
                        <a:t>→</a:t>
                      </a:r>
                      <a:r>
                        <a:rPr lang="vi-VN" sz="1600" dirty="0"/>
                        <a:t>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Gửi danh sách phòng mới cập nhật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29533"/>
                  </a:ext>
                </a:extLst>
              </a:tr>
              <a:tr h="328068">
                <a:tc>
                  <a:txBody>
                    <a:bodyPr/>
                    <a:lstStyle/>
                    <a:p>
                      <a:r>
                        <a:rPr lang="vi-VN" sz="1600" dirty="0"/>
                        <a:t>0x15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Client → Server</a:t>
                      </a:r>
                      <a:r>
                        <a:rPr lang="vi-VN" sz="160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Gửi thông điệp join phòng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780799"/>
                  </a:ext>
                </a:extLst>
              </a:tr>
              <a:tr h="328068">
                <a:tc>
                  <a:txBody>
                    <a:bodyPr/>
                    <a:lstStyle/>
                    <a:p>
                      <a:r>
                        <a:rPr lang="vi-VN" sz="1600" dirty="0"/>
                        <a:t>0x16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/>
                        <a:t>Server </a:t>
                      </a:r>
                      <a:r>
                        <a:rPr lang="en-US" sz="1600" dirty="0"/>
                        <a:t>→</a:t>
                      </a:r>
                      <a:r>
                        <a:rPr lang="vi-VN" sz="1600" dirty="0"/>
                        <a:t>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Gửi thông báo bắt đầu trò chơi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80832"/>
                  </a:ext>
                </a:extLst>
              </a:tr>
              <a:tr h="328068">
                <a:tc>
                  <a:txBody>
                    <a:bodyPr/>
                    <a:lstStyle/>
                    <a:p>
                      <a:r>
                        <a:rPr lang="vi-VN" sz="1600" dirty="0"/>
                        <a:t>0x17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Client → Server</a:t>
                      </a:r>
                      <a:r>
                        <a:rPr lang="vi-VN" sz="160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Thông báo người dùng đang ở màn hình danh sách phòng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93665"/>
                  </a:ext>
                </a:extLst>
              </a:tr>
              <a:tr h="328068">
                <a:tc>
                  <a:txBody>
                    <a:bodyPr/>
                    <a:lstStyle/>
                    <a:p>
                      <a:r>
                        <a:rPr lang="vi-VN" sz="1600" dirty="0"/>
                        <a:t>0x18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Client → Server</a:t>
                      </a:r>
                      <a:r>
                        <a:rPr lang="vi-VN" sz="160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Kiểm tra người dùng có đang ở màn hình danh sách phòng không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93135"/>
                  </a:ext>
                </a:extLst>
              </a:tr>
              <a:tr h="328068">
                <a:tc>
                  <a:txBody>
                    <a:bodyPr/>
                    <a:lstStyle/>
                    <a:p>
                      <a:r>
                        <a:rPr lang="vi-VN" sz="1600" dirty="0"/>
                        <a:t>0x09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/>
                        <a:t>Server </a:t>
                      </a:r>
                      <a:r>
                        <a:rPr lang="en-US" sz="1600" dirty="0"/>
                        <a:t>→</a:t>
                      </a:r>
                      <a:r>
                        <a:rPr lang="vi-VN" sz="1600" dirty="0"/>
                        <a:t>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Gửi thông điệp người dùng chọn đáp án đúng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69485"/>
                  </a:ext>
                </a:extLst>
              </a:tr>
              <a:tr h="328068">
                <a:tc>
                  <a:txBody>
                    <a:bodyPr/>
                    <a:lstStyle/>
                    <a:p>
                      <a:r>
                        <a:rPr lang="vi-VN" sz="1600" dirty="0"/>
                        <a:t>0x10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/>
                        <a:t>Server </a:t>
                      </a:r>
                      <a:r>
                        <a:rPr lang="en-US" sz="1600" dirty="0"/>
                        <a:t>→</a:t>
                      </a:r>
                      <a:r>
                        <a:rPr lang="vi-VN" sz="1600" dirty="0"/>
                        <a:t>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Người dùng chọn đáp án sai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17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96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6E8B-CA6C-55F9-B624-AB2BC25AF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94D1-B0B9-97CB-A9B2-4F2D31319A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68A-F2A2-8005-6E03-B78E65864C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5FD9F-F079-E7CB-275B-4B407F7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3DABA-0E07-DDEE-86EE-B4224D9C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5E0C5-7F9C-BDE6-162B-F94E54DA8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E6E5C-9744-5884-9CF6-BA4CC119C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331FF-7367-F4F4-10DC-9F4CB48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42A98-C171-982E-551D-E59FBFEF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BA0D-33C2-2FFC-BFBC-D1CF38376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7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655679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dirty="0"/>
              <a:t>AI LÀ TRIỆU PHÚ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2400" dirty="0"/>
              <a:t>Đề tài: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phỏng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gameshow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endParaRPr lang="en-US" sz="2800" b="0" dirty="0"/>
          </a:p>
          <a:p>
            <a:endParaRPr lang="en-US" sz="2800" b="0" dirty="0"/>
          </a:p>
          <a:p>
            <a:r>
              <a:rPr lang="vi-VN" sz="1800" b="0" dirty="0"/>
              <a:t>Giáo viên hướng dẫn: TS. Trần Hải Anh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Thành viên nhóm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Bùi Thế Hiếu – 20215047</a:t>
            </a:r>
          </a:p>
          <a:p>
            <a:r>
              <a:rPr lang="vi-VN" dirty="0"/>
              <a:t>Nguyễn Xuân Tùng – 20215162</a:t>
            </a:r>
          </a:p>
          <a:p>
            <a:r>
              <a:rPr lang="vi-VN" dirty="0"/>
              <a:t>Hoàng Gia Anh - 20214984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3DB84-7EAE-7229-C0F8-441CAC35C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8C4E0-288C-9040-8FC0-F104A0E1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A4636D-06DB-9A26-B4FF-C85887D5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9AE825-987A-5F4E-D1E7-F22A476541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95683230"/>
              </p:ext>
            </p:extLst>
          </p:nvPr>
        </p:nvGraphicFramePr>
        <p:xfrm>
          <a:off x="250685" y="2574471"/>
          <a:ext cx="8674098" cy="3612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366">
                  <a:extLst>
                    <a:ext uri="{9D8B030D-6E8A-4147-A177-3AD203B41FA5}">
                      <a16:colId xmlns:a16="http://schemas.microsoft.com/office/drawing/2014/main" val="301130556"/>
                    </a:ext>
                  </a:extLst>
                </a:gridCol>
                <a:gridCol w="2891366">
                  <a:extLst>
                    <a:ext uri="{9D8B030D-6E8A-4147-A177-3AD203B41FA5}">
                      <a16:colId xmlns:a16="http://schemas.microsoft.com/office/drawing/2014/main" val="2819039442"/>
                    </a:ext>
                  </a:extLst>
                </a:gridCol>
                <a:gridCol w="2891366">
                  <a:extLst>
                    <a:ext uri="{9D8B030D-6E8A-4147-A177-3AD203B41FA5}">
                      <a16:colId xmlns:a16="http://schemas.microsoft.com/office/drawing/2014/main" val="270481763"/>
                    </a:ext>
                  </a:extLst>
                </a:gridCol>
              </a:tblGrid>
              <a:tr h="1067527">
                <a:tc>
                  <a:txBody>
                    <a:bodyPr/>
                    <a:lstStyle/>
                    <a:p>
                      <a:r>
                        <a:rPr lang="vi-VN" dirty="0"/>
                        <a:t>Bùi Thế Hiếu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Nguyễn Xuân Tùng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Hoàng Gia 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69251"/>
                  </a:ext>
                </a:extLst>
              </a:tr>
              <a:tr h="123845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vi-VN" dirty="0"/>
                        <a:t>Xây dựng logic client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</a:t>
                      </a:r>
                      <a:r>
                        <a:rPr lang="vi-VN" dirty="0"/>
                        <a:t>ỗ trợ xây dựng logic backend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</a:t>
                      </a:r>
                      <a:r>
                        <a:rPr lang="vi-VN" dirty="0"/>
                        <a:t>ây dựng logic</a:t>
                      </a:r>
                      <a:r>
                        <a:rPr lang="en-US" dirty="0"/>
                        <a:t> </a:t>
                      </a:r>
                      <a:r>
                        <a:rPr lang="vi-VN" dirty="0"/>
                        <a:t>xuất/nhập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vi-VN" dirty="0"/>
                        <a:t>Xây dựng logic client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</a:t>
                      </a:r>
                      <a:r>
                        <a:rPr lang="vi-VN" dirty="0"/>
                        <a:t>ỗ trợ xây dựng logic backend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</a:t>
                      </a:r>
                      <a:r>
                        <a:rPr lang="vi-VN" dirty="0"/>
                        <a:t>ây dựng logic</a:t>
                      </a:r>
                      <a:r>
                        <a:rPr lang="en-US" dirty="0"/>
                        <a:t> </a:t>
                      </a:r>
                      <a:r>
                        <a:rPr lang="vi-VN" dirty="0"/>
                        <a:t>xuất/nhập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</a:t>
                      </a:r>
                      <a:r>
                        <a:rPr lang="vi-VN" dirty="0"/>
                        <a:t>ây dựng logic backend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</a:t>
                      </a:r>
                      <a:r>
                        <a:rPr lang="vi-VN" dirty="0"/>
                        <a:t>ây dựng logic</a:t>
                      </a:r>
                      <a:r>
                        <a:rPr lang="en-US" dirty="0"/>
                        <a:t> </a:t>
                      </a:r>
                      <a:r>
                        <a:rPr lang="vi-VN" dirty="0"/>
                        <a:t>xuất/nhập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20568"/>
                  </a:ext>
                </a:extLst>
              </a:tr>
              <a:tr h="1082352">
                <a:tc>
                  <a:txBody>
                    <a:bodyPr/>
                    <a:lstStyle/>
                    <a:p>
                      <a:r>
                        <a:rPr lang="vi-VN" dirty="0"/>
                        <a:t>33.3%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33.3%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33.3%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4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08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A813D-8796-FC13-D6D4-41C71538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C20FB1-7245-25FC-C78B-5FBC5980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F92B62-5378-5B50-8FA5-616D8D21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lục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771FE-D17B-A251-6236-1F4F94B19E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vi-VN" dirty="0"/>
              <a:t>Giới thiệu đề tài</a:t>
            </a:r>
          </a:p>
          <a:p>
            <a:pPr marL="514350" indent="-514350">
              <a:buAutoNum type="arabicPeriod"/>
            </a:pPr>
            <a:r>
              <a:rPr lang="vi-VN" dirty="0"/>
              <a:t>Mô tả Hệ thống</a:t>
            </a:r>
          </a:p>
          <a:p>
            <a:pPr marL="0" indent="0">
              <a:buNone/>
            </a:pPr>
            <a:r>
              <a:rPr lang="vi-VN" dirty="0"/>
              <a:t>      2.1. Cấu trúc thư mực hệ thống</a:t>
            </a:r>
          </a:p>
          <a:p>
            <a:pPr marL="0" indent="0">
              <a:buNone/>
            </a:pPr>
            <a:r>
              <a:rPr lang="vi-VN" dirty="0"/>
              <a:t>      2.2. Vai trò của server</a:t>
            </a:r>
          </a:p>
          <a:p>
            <a:pPr marL="0" indent="0">
              <a:buNone/>
            </a:pPr>
            <a:r>
              <a:rPr lang="vi-VN" dirty="0"/>
              <a:t>      2.3. Vai trò của client</a:t>
            </a:r>
          </a:p>
          <a:p>
            <a:pPr marL="514350" indent="-514350">
              <a:buAutoNum type="arabicPeriod" startAt="3"/>
            </a:pPr>
            <a:r>
              <a:rPr lang="vi-VN" dirty="0"/>
              <a:t>Thiết kế giao thức và định dạng thông điệp</a:t>
            </a:r>
          </a:p>
          <a:p>
            <a:pPr marL="514350" indent="-514350">
              <a:buAutoNum type="arabicPeriod" startAt="3"/>
            </a:pPr>
            <a:r>
              <a:rPr lang="vi-VN" dirty="0"/>
              <a:t>Demo ứng dụng</a:t>
            </a:r>
          </a:p>
          <a:p>
            <a:pPr marL="514350" indent="-514350">
              <a:buAutoNum type="arabicPeriod" startAt="3"/>
            </a:pPr>
            <a:r>
              <a:rPr lang="vi-VN" dirty="0"/>
              <a:t>Kết luận và hướng phát triển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579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vi-VN" dirty="0"/>
              <a:t>1.  Giới thiệu đề tài</a:t>
            </a:r>
            <a:endParaRPr lang="en-US" dirty="0"/>
          </a:p>
        </p:txBody>
      </p:sp>
      <p:pic>
        <p:nvPicPr>
          <p:cNvPr id="11" name="Picture Placeholder 10" descr="A logo with text on it&#10;&#10;Description automatically generated">
            <a:extLst>
              <a:ext uri="{FF2B5EF4-FFF2-40B4-BE49-F238E27FC236}">
                <a16:creationId xmlns:a16="http://schemas.microsoft.com/office/drawing/2014/main" id="{DE0D23F6-4684-7437-369E-D5B2DB0E0A0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9" r="25349"/>
          <a:stretch>
            <a:fillRect/>
          </a:stretch>
        </p:blipFill>
        <p:spPr>
          <a:xfrm>
            <a:off x="5132614" y="1711325"/>
            <a:ext cx="3344184" cy="3813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480F92-405A-0D39-2BB3-5B2D38B2C2B2}"/>
              </a:ext>
            </a:extLst>
          </p:cNvPr>
          <p:cNvSpPr txBox="1"/>
          <p:nvPr/>
        </p:nvSpPr>
        <p:spPr>
          <a:xfrm>
            <a:off x="254052" y="1537398"/>
            <a:ext cx="36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/>
              <a:t>Mục tiêu của đề tài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ED589-AD6B-A022-4C0D-FAA9D8D425B2}"/>
              </a:ext>
            </a:extLst>
          </p:cNvPr>
          <p:cNvSpPr txBox="1"/>
          <p:nvPr/>
        </p:nvSpPr>
        <p:spPr>
          <a:xfrm>
            <a:off x="293913" y="2186947"/>
            <a:ext cx="3913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Mô phỏng đầy đủ các chức năng của chương trình "Ai Là Triệu Phú".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Ứng dụng các phương thức giao tiếp </a:t>
            </a:r>
            <a:r>
              <a:rPr lang="vi-VN" b="1" dirty="0"/>
              <a:t>Client-Server</a:t>
            </a:r>
            <a:r>
              <a:rPr lang="vi-VN" dirty="0"/>
              <a:t>, sử dụng giao thức </a:t>
            </a:r>
            <a:r>
              <a:rPr lang="vi-VN" b="1" dirty="0"/>
              <a:t>TCP/IP </a:t>
            </a:r>
            <a:r>
              <a:rPr lang="vi-VN" dirty="0"/>
              <a:t>để thiết lập giao thức giữa người dùng với server và giữa người dùng với nhau.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Tạo giao diện người dùng thân thiện, trực quan, dễ sử dụng.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 Mô tả hệ thống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Thành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vi-VN" dirty="0"/>
              <a:t>Chính:</a:t>
            </a:r>
          </a:p>
          <a:p>
            <a:r>
              <a:rPr lang="vi-VN" sz="2400" b="1" dirty="0"/>
              <a:t>Client</a:t>
            </a:r>
            <a:r>
              <a:rPr lang="vi-VN" sz="2400" dirty="0"/>
              <a:t>: Phần ứng dụng trên máy của người chơi (UI/UX), nơi người chơi tương tác trực tiếp. Gửi các thông điệp của người dùng tới server</a:t>
            </a:r>
          </a:p>
          <a:p>
            <a:r>
              <a:rPr lang="vi-VN" sz="2400" b="1" dirty="0"/>
              <a:t>Server</a:t>
            </a:r>
            <a:r>
              <a:rPr lang="vi-VN" sz="2400" dirty="0"/>
              <a:t>: Phần xử lý dữ liệu, lưu trữ cơ sở dữ liệu và quản lý logic của trò chơi. Server nhận các yêu cầu từ Client và gửi phản hồi.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3AE75-4016-289B-F75D-77DEB4419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947E4-1E64-CADC-DE6F-BAE96355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0820F8-AF0D-279E-FD6E-8F15D647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2.1.  Cấu trúc thư mục hệ thống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D0E75-2543-0538-E696-3A97D9F37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Client:</a:t>
            </a:r>
          </a:p>
          <a:p>
            <a:r>
              <a:rPr lang="vi-VN" sz="2400" dirty="0"/>
              <a:t>app.c: File khởi tạo ứng dụng và thiết lập kết nối socket</a:t>
            </a:r>
          </a:p>
          <a:p>
            <a:r>
              <a:rPr lang="vi-VN" sz="2400" dirty="0"/>
              <a:t>render_function.c: Xử lí các logic hiển thị giao diện và xử lí event gửi dữ liệu</a:t>
            </a:r>
          </a:p>
          <a:p>
            <a:r>
              <a:rPr lang="vi-VN" sz="2400" dirty="0"/>
              <a:t>utlis.c: Các hàm tiện ích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Server:</a:t>
            </a:r>
          </a:p>
          <a:p>
            <a:r>
              <a:rPr lang="vi-VN" sz="2400" dirty="0"/>
              <a:t>Server.c: File chạy server. Quay lí việc thu nhận dữ liệu từ client và xử lí logic</a:t>
            </a:r>
          </a:p>
          <a:p>
            <a:r>
              <a:rPr lang="vi-VN" sz="2400" dirty="0"/>
              <a:t>Data/quiz.c: Xử lí logic liên quan đến các câu hỏi</a:t>
            </a:r>
          </a:p>
          <a:p>
            <a:r>
              <a:rPr lang="vi-VN" sz="2400" dirty="0"/>
              <a:t>Data/log.c: Xử lí logic logging lại hoạt động người dùng</a:t>
            </a:r>
          </a:p>
          <a:p>
            <a:r>
              <a:rPr lang="vi-VN" sz="2400" dirty="0"/>
              <a:t>Data/room.c: Xử lí logic quản lí phòng chơi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89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57A3F-5C10-228D-84B1-938C60716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CACB4-2153-52D5-68CA-945A09C0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560ECC-BB93-9711-269B-5780E24F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2.2.  Vai trò của server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766D6-8761-5E18-EEF1-FBFC50484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sz="2400" dirty="0"/>
              <a:t>Quản lý luồng đăng nhập/đăng ký của người dùng</a:t>
            </a:r>
          </a:p>
          <a:p>
            <a:r>
              <a:rPr lang="vi-VN" sz="2400" dirty="0"/>
              <a:t>Xử lí yêu cầu tạo phòng của người chơi, cập nhật realtime danh sách ở màn hình của các người chơi khác</a:t>
            </a:r>
          </a:p>
          <a:p>
            <a:r>
              <a:rPr lang="vi-VN" sz="2400" dirty="0"/>
              <a:t>Xử lí cho các người chơi chung phòng bắt đầu trò chơi cùng lúc, chọn người chơi trả lời nhanh nhất vào ghế nóng</a:t>
            </a:r>
          </a:p>
          <a:p>
            <a:r>
              <a:rPr lang="vi-VN" sz="2400" dirty="0"/>
              <a:t>Xử lí luồng trò chơi sau khi ngồi vào ghế nóng: gửi các câu hỏi từ bộ data, xử lí yêu cầu sử dụng sự trợ giúp</a:t>
            </a:r>
          </a:p>
          <a:p>
            <a:r>
              <a:rPr lang="vi-VN" sz="2400" dirty="0"/>
              <a:t>Logging toàn bộ hoạt động của người dùng: đăng nhập, đăng ký, tạo phòng, kết quả chơi,...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387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928</Words>
  <Application>Microsoft Office PowerPoint</Application>
  <PresentationFormat>On-screen Show (4:3)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Lato</vt:lpstr>
      <vt:lpstr>Wingdings</vt:lpstr>
      <vt:lpstr>Office Theme</vt:lpstr>
      <vt:lpstr>PowerPoint Presentation</vt:lpstr>
      <vt:lpstr>PowerPoint Presentation</vt:lpstr>
      <vt:lpstr>Thành viên nhóm</vt:lpstr>
      <vt:lpstr>phân công nhiệm vụ</vt:lpstr>
      <vt:lpstr>Mục lục</vt:lpstr>
      <vt:lpstr>1.  Giới thiệu đề tài</vt:lpstr>
      <vt:lpstr>2.  Mô tả hệ thống</vt:lpstr>
      <vt:lpstr>2.1.  Cấu trúc thư mục hệ thống</vt:lpstr>
      <vt:lpstr>2.2.  Vai trò của server</vt:lpstr>
      <vt:lpstr>2.3.  Vai trò của Client</vt:lpstr>
      <vt:lpstr>3. Thiết kế giao thức và định dạng thông điệp</vt:lpstr>
      <vt:lpstr>Bảng định dạng thông điệp (tiếp)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Xuan Tung 20215162</cp:lastModifiedBy>
  <cp:revision>16</cp:revision>
  <dcterms:created xsi:type="dcterms:W3CDTF">2021-05-28T04:32:29Z</dcterms:created>
  <dcterms:modified xsi:type="dcterms:W3CDTF">2024-12-14T06:34:55Z</dcterms:modified>
</cp:coreProperties>
</file>