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50952-75F7-4E1F-92ED-3CAA3B1A1DC4}" v="251" dt="2023-07-20T08:49:3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racy.com/2017/06/15/how-to-extend-teracy-dev-to-work-with-kubernet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Kubernetes Operator- Backup Prometheus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Lữ</a:t>
            </a:r>
            <a:r>
              <a:rPr lang="en-US">
                <a:ea typeface="+mn-lt"/>
                <a:cs typeface="+mn-lt"/>
              </a:rPr>
              <a:t> Thanh Tùng</a:t>
            </a:r>
          </a:p>
          <a:p>
            <a:r>
              <a:rPr lang="en-US">
                <a:ea typeface="+mn-lt"/>
                <a:cs typeface="+mn-lt"/>
              </a:rPr>
              <a:t>Ngô Thành Minh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588A4F6A-082A-9425-EA97-5DD559A7C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64" r="1536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4A1CC-52CA-CDC5-0123-C46B7A8022DD}"/>
              </a:ext>
            </a:extLst>
          </p:cNvPr>
          <p:cNvSpPr txBox="1"/>
          <p:nvPr/>
        </p:nvSpPr>
        <p:spPr>
          <a:xfrm>
            <a:off x="9870531" y="6657945"/>
            <a:ext cx="232146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diagram of a job&#10;&#10;Description automatically generated">
            <a:extLst>
              <a:ext uri="{FF2B5EF4-FFF2-40B4-BE49-F238E27FC236}">
                <a16:creationId xmlns:a16="http://schemas.microsoft.com/office/drawing/2014/main" id="{9EFF3470-04EB-6224-DA2E-A5BB2EEB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63" y="2241617"/>
            <a:ext cx="5585285" cy="23489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EFF29-A9D5-C4BD-295A-2BB6E5E4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Job </a:t>
            </a:r>
            <a:r>
              <a:rPr lang="en-US" dirty="0" err="1">
                <a:ea typeface="Calibri Light"/>
                <a:cs typeface="Calibri Light"/>
              </a:rPr>
              <a:t>và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CronJob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F9D5-7F83-BF97-1EAE-A104579E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Job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tạo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các</a:t>
            </a:r>
            <a:r>
              <a:rPr lang="en-US" sz="1800">
                <a:ea typeface="+mn-lt"/>
                <a:cs typeface="+mn-lt"/>
              </a:rPr>
              <a:t> POD </a:t>
            </a:r>
            <a:r>
              <a:rPr lang="en-US" sz="1800" err="1">
                <a:ea typeface="+mn-lt"/>
                <a:cs typeface="+mn-lt"/>
              </a:rPr>
              <a:t>đảm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bảo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chạy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và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kết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thúc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thành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công</a:t>
            </a:r>
            <a:r>
              <a:rPr lang="en-US" sz="1800">
                <a:ea typeface="+mn-lt"/>
                <a:cs typeface="+mn-lt"/>
              </a:rPr>
              <a:t>. </a:t>
            </a:r>
          </a:p>
          <a:p>
            <a:r>
              <a:rPr lang="en-US" sz="1800">
                <a:ea typeface="+mn-lt"/>
                <a:cs typeface="+mn-lt"/>
              </a:rPr>
              <a:t>Job </a:t>
            </a:r>
            <a:r>
              <a:rPr lang="en-US" sz="1800" err="1">
                <a:ea typeface="+mn-lt"/>
                <a:cs typeface="+mn-lt"/>
              </a:rPr>
              <a:t>hoàn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thành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khi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các</a:t>
            </a:r>
            <a:r>
              <a:rPr lang="en-US" sz="1800">
                <a:ea typeface="+mn-lt"/>
                <a:cs typeface="+mn-lt"/>
              </a:rPr>
              <a:t> POD do Job </a:t>
            </a:r>
            <a:r>
              <a:rPr lang="en-US" sz="1800" err="1">
                <a:ea typeface="+mn-lt"/>
                <a:cs typeface="+mn-lt"/>
              </a:rPr>
              <a:t>tạo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chạy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và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kết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thúc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thành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công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r>
              <a:rPr lang="en-US" sz="1800">
                <a:ea typeface="+mn-lt"/>
                <a:cs typeface="+mn-lt"/>
              </a:rPr>
              <a:t>Khi </a:t>
            </a:r>
            <a:r>
              <a:rPr lang="en-US" sz="1800" err="1">
                <a:ea typeface="+mn-lt"/>
                <a:cs typeface="+mn-lt"/>
              </a:rPr>
              <a:t>xóa</a:t>
            </a:r>
            <a:r>
              <a:rPr lang="en-US" sz="1800">
                <a:ea typeface="+mn-lt"/>
                <a:cs typeface="+mn-lt"/>
              </a:rPr>
              <a:t> Job </a:t>
            </a:r>
            <a:r>
              <a:rPr lang="en-US" sz="1800" err="1">
                <a:ea typeface="+mn-lt"/>
                <a:cs typeface="+mn-lt"/>
              </a:rPr>
              <a:t>thì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các</a:t>
            </a:r>
            <a:r>
              <a:rPr lang="en-US" sz="1800">
                <a:ea typeface="+mn-lt"/>
                <a:cs typeface="+mn-lt"/>
              </a:rPr>
              <a:t> Pod </a:t>
            </a:r>
            <a:r>
              <a:rPr lang="en-US" sz="1800" err="1">
                <a:ea typeface="+mn-lt"/>
                <a:cs typeface="+mn-lt"/>
              </a:rPr>
              <a:t>nó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tạo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cũng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xóa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theo.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r>
              <a:rPr lang="en-US" sz="1800" err="1">
                <a:ea typeface="+mn-lt"/>
                <a:cs typeface="+mn-lt"/>
              </a:rPr>
              <a:t>Một</a:t>
            </a:r>
            <a:r>
              <a:rPr lang="en-US" sz="1800">
                <a:ea typeface="+mn-lt"/>
                <a:cs typeface="+mn-lt"/>
              </a:rPr>
              <a:t> Job </a:t>
            </a:r>
            <a:r>
              <a:rPr lang="en-US" sz="1800" err="1">
                <a:ea typeface="+mn-lt"/>
                <a:cs typeface="+mn-lt"/>
              </a:rPr>
              <a:t>có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thể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tạo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các</a:t>
            </a:r>
            <a:r>
              <a:rPr lang="en-US" sz="1800">
                <a:ea typeface="+mn-lt"/>
                <a:cs typeface="+mn-lt"/>
              </a:rPr>
              <a:t> Pod </a:t>
            </a:r>
            <a:r>
              <a:rPr lang="en-US" sz="1800" err="1">
                <a:ea typeface="+mn-lt"/>
                <a:cs typeface="+mn-lt"/>
              </a:rPr>
              <a:t>chạy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tuần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tự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hoặc</a:t>
            </a:r>
            <a:r>
              <a:rPr lang="en-US" sz="1800">
                <a:ea typeface="+mn-lt"/>
                <a:cs typeface="+mn-lt"/>
              </a:rPr>
              <a:t> song </a:t>
            </a:r>
            <a:r>
              <a:rPr lang="en-US" sz="1800" err="1">
                <a:ea typeface="+mn-lt"/>
                <a:cs typeface="+mn-lt"/>
              </a:rPr>
              <a:t>song</a:t>
            </a:r>
            <a:r>
              <a:rPr lang="en-US" sz="1800">
                <a:ea typeface="+mn-lt"/>
                <a:cs typeface="+mn-lt"/>
              </a:rPr>
              <a:t>. </a:t>
            </a:r>
            <a:r>
              <a:rPr lang="en-US" sz="1800" err="1">
                <a:ea typeface="+mn-lt"/>
                <a:cs typeface="+mn-lt"/>
              </a:rPr>
              <a:t>Sử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dụng</a:t>
            </a:r>
            <a:r>
              <a:rPr lang="en-US" sz="1800">
                <a:ea typeface="+mn-lt"/>
                <a:cs typeface="+mn-lt"/>
              </a:rPr>
              <a:t> Job </a:t>
            </a:r>
            <a:r>
              <a:rPr lang="en-US" sz="1800" err="1">
                <a:ea typeface="+mn-lt"/>
                <a:cs typeface="+mn-lt"/>
              </a:rPr>
              <a:t>khi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muốn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hành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một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vài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chức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năng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hoàn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thành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xong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thì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dừng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lại</a:t>
            </a:r>
            <a:r>
              <a:rPr lang="en-US" sz="1800">
                <a:ea typeface="+mn-lt"/>
                <a:cs typeface="+mn-lt"/>
              </a:rPr>
              <a:t> (</a:t>
            </a:r>
            <a:r>
              <a:rPr lang="en-US" sz="1800" err="1">
                <a:ea typeface="+mn-lt"/>
                <a:cs typeface="+mn-lt"/>
              </a:rPr>
              <a:t>ví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dụ</a:t>
            </a:r>
            <a:r>
              <a:rPr lang="en-US" sz="1800">
                <a:ea typeface="+mn-lt"/>
                <a:cs typeface="+mn-lt"/>
              </a:rPr>
              <a:t> backup, </a:t>
            </a:r>
            <a:r>
              <a:rPr lang="en-US" sz="1800" err="1">
                <a:ea typeface="+mn-lt"/>
                <a:cs typeface="+mn-lt"/>
              </a:rPr>
              <a:t>kiểm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tra</a:t>
            </a:r>
            <a:r>
              <a:rPr lang="en-US" sz="1800">
                <a:ea typeface="+mn-lt"/>
                <a:cs typeface="+mn-lt"/>
              </a:rPr>
              <a:t> ...)</a:t>
            </a:r>
          </a:p>
          <a:p>
            <a:r>
              <a:rPr lang="en-US" sz="1800">
                <a:ea typeface="+mn-lt"/>
                <a:cs typeface="+mn-lt"/>
              </a:rPr>
              <a:t>Khi Job </a:t>
            </a:r>
            <a:r>
              <a:rPr lang="en-US" sz="1800" err="1">
                <a:ea typeface="+mn-lt"/>
                <a:cs typeface="+mn-lt"/>
              </a:rPr>
              <a:t>tạo</a:t>
            </a:r>
            <a:r>
              <a:rPr lang="en-US" sz="1800">
                <a:ea typeface="+mn-lt"/>
                <a:cs typeface="+mn-lt"/>
              </a:rPr>
              <a:t> Pod, Pod </a:t>
            </a:r>
            <a:r>
              <a:rPr lang="en-US" sz="1800" err="1">
                <a:ea typeface="+mn-lt"/>
                <a:cs typeface="+mn-lt"/>
              </a:rPr>
              <a:t>chưa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hoàn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thành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nếu</a:t>
            </a:r>
            <a:r>
              <a:rPr lang="en-US" sz="1800">
                <a:ea typeface="+mn-lt"/>
                <a:cs typeface="+mn-lt"/>
              </a:rPr>
              <a:t> Pod </a:t>
            </a:r>
            <a:r>
              <a:rPr lang="en-US" sz="1800" err="1">
                <a:ea typeface="+mn-lt"/>
                <a:cs typeface="+mn-lt"/>
              </a:rPr>
              <a:t>bị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xóa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lỗi</a:t>
            </a:r>
            <a:r>
              <a:rPr lang="en-US" sz="1800">
                <a:ea typeface="+mn-lt"/>
                <a:cs typeface="+mn-lt"/>
              </a:rPr>
              <a:t> Node ... </a:t>
            </a:r>
            <a:r>
              <a:rPr lang="en-US" sz="1800" err="1">
                <a:ea typeface="+mn-lt"/>
                <a:cs typeface="+mn-lt"/>
              </a:rPr>
              <a:t>nó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sẽ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thực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hiện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tạo</a:t>
            </a:r>
            <a:r>
              <a:rPr lang="en-US" sz="1800">
                <a:ea typeface="+mn-lt"/>
                <a:cs typeface="+mn-lt"/>
              </a:rPr>
              <a:t> Pod </a:t>
            </a:r>
            <a:r>
              <a:rPr lang="en-US" sz="1800" err="1">
                <a:ea typeface="+mn-lt"/>
                <a:cs typeface="+mn-lt"/>
              </a:rPr>
              <a:t>khác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để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thực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hiện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 err="1">
                <a:ea typeface="+mn-lt"/>
                <a:cs typeface="+mn-lt"/>
              </a:rPr>
              <a:t>CronJob</a:t>
            </a:r>
            <a:r>
              <a:rPr lang="en-US" sz="1800">
                <a:ea typeface="+mn-lt"/>
                <a:cs typeface="+mn-lt"/>
              </a:rPr>
              <a:t> (</a:t>
            </a:r>
            <a:r>
              <a:rPr lang="en-US" sz="1800" err="1">
                <a:ea typeface="+mn-lt"/>
                <a:cs typeface="+mn-lt"/>
              </a:rPr>
              <a:t>cj</a:t>
            </a:r>
            <a:r>
              <a:rPr lang="en-US" sz="1800">
                <a:ea typeface="+mn-lt"/>
                <a:cs typeface="+mn-lt"/>
              </a:rPr>
              <a:t>) - </a:t>
            </a:r>
            <a:r>
              <a:rPr lang="en-US" sz="1800" err="1">
                <a:ea typeface="+mn-lt"/>
                <a:cs typeface="+mn-lt"/>
              </a:rPr>
              <a:t>chạy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các</a:t>
            </a:r>
            <a:r>
              <a:rPr lang="en-US" sz="1800">
                <a:ea typeface="+mn-lt"/>
                <a:cs typeface="+mn-lt"/>
              </a:rPr>
              <a:t> Job </a:t>
            </a:r>
            <a:r>
              <a:rPr lang="en-US" sz="1800" err="1">
                <a:ea typeface="+mn-lt"/>
                <a:cs typeface="+mn-lt"/>
              </a:rPr>
              <a:t>theo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một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lịch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định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sẵn</a:t>
            </a:r>
            <a:endParaRPr lang="en-US" sz="1800" err="1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59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24A4E-77F8-1811-362F-F89BAD27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Prometheus SnapShot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66A2-BBB3-3373-3AF4-3C9B3E76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Snapshot 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năng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lưu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trạng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thập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bởi</a:t>
            </a:r>
            <a:r>
              <a:rPr lang="en-US" dirty="0">
                <a:ea typeface="+mn-lt"/>
                <a:cs typeface="+mn-lt"/>
              </a:rPr>
              <a:t> Prometheus </a:t>
            </a:r>
            <a:r>
              <a:rPr lang="en-US" dirty="0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điểm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khôi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phục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này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Khi </a:t>
            </a:r>
            <a:r>
              <a:rPr lang="en-US" dirty="0" err="1">
                <a:ea typeface="+mn-lt"/>
                <a:cs typeface="+mn-lt"/>
              </a:rPr>
              <a:t>tạo</a:t>
            </a:r>
            <a:r>
              <a:rPr lang="en-US" dirty="0">
                <a:ea typeface="+mn-lt"/>
                <a:cs typeface="+mn-lt"/>
              </a:rPr>
              <a:t> snapshot, Prometheus </a:t>
            </a:r>
            <a:r>
              <a:rPr lang="en-US" dirty="0" err="1">
                <a:ea typeface="+mn-lt"/>
                <a:cs typeface="+mn-lt"/>
              </a:rPr>
              <a:t>sẽ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toàn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chuỗi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gian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tắc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cảnh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báo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cấu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hình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liên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tệp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liệu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54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D4279-9F89-F34F-6226-3C322DE7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/>
              <a:t>Minio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8ABB-BB14-471F-F8F9-1B3136A1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ea typeface="+mn-lt"/>
                <a:cs typeface="+mn-lt"/>
              </a:rPr>
              <a:t>Minio </a:t>
            </a:r>
            <a:r>
              <a:rPr lang="en-US" sz="2600" dirty="0" err="1">
                <a:ea typeface="+mn-lt"/>
                <a:cs typeface="+mn-lt"/>
              </a:rPr>
              <a:t>là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một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máy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chủ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lưu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trữ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đối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tượng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phân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tán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hiệu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suất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cao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được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thiết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kế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cho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cơ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sở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hạ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tầng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đám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mây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riêng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quy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mô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lớn</a:t>
            </a:r>
            <a:r>
              <a:rPr lang="en-US" sz="2600" dirty="0">
                <a:ea typeface="+mn-lt"/>
                <a:cs typeface="+mn-lt"/>
              </a:rPr>
              <a:t>.</a:t>
            </a:r>
          </a:p>
          <a:p>
            <a:r>
              <a:rPr lang="en-US" sz="2600" dirty="0" err="1">
                <a:ea typeface="+mn-lt"/>
                <a:cs typeface="+mn-lt"/>
              </a:rPr>
              <a:t>Nó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giống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như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dịch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vụ</a:t>
            </a:r>
            <a:r>
              <a:rPr lang="en-US" sz="2600" dirty="0">
                <a:ea typeface="+mn-lt"/>
                <a:cs typeface="+mn-lt"/>
              </a:rPr>
              <a:t> AWS S3, </a:t>
            </a:r>
            <a:r>
              <a:rPr lang="en-US" sz="2600" dirty="0" err="1">
                <a:ea typeface="+mn-lt"/>
                <a:cs typeface="+mn-lt"/>
              </a:rPr>
              <a:t>nhưng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được</a:t>
            </a:r>
            <a:r>
              <a:rPr lang="en-US" sz="2600" dirty="0">
                <a:ea typeface="+mn-lt"/>
                <a:cs typeface="+mn-lt"/>
              </a:rPr>
              <a:t> host local.</a:t>
            </a:r>
          </a:p>
          <a:p>
            <a:r>
              <a:rPr lang="en-US" sz="2600" dirty="0">
                <a:ea typeface="+mn-lt"/>
                <a:cs typeface="+mn-lt"/>
              </a:rPr>
              <a:t>Lưu </a:t>
            </a:r>
            <a:r>
              <a:rPr lang="en-US" sz="2600" dirty="0" err="1">
                <a:ea typeface="+mn-lt"/>
                <a:cs typeface="+mn-lt"/>
              </a:rPr>
              <a:t>trữ</a:t>
            </a:r>
            <a:r>
              <a:rPr lang="en-US" sz="2600" dirty="0">
                <a:ea typeface="+mn-lt"/>
                <a:cs typeface="+mn-lt"/>
              </a:rPr>
              <a:t> unstructured data : </a:t>
            </a:r>
            <a:r>
              <a:rPr lang="en-US" sz="2600" dirty="0" err="1">
                <a:ea typeface="+mn-lt"/>
                <a:cs typeface="+mn-lt"/>
              </a:rPr>
              <a:t>ảnh</a:t>
            </a:r>
            <a:r>
              <a:rPr lang="en-US" sz="2600" dirty="0">
                <a:ea typeface="+mn-lt"/>
                <a:cs typeface="+mn-lt"/>
              </a:rPr>
              <a:t>, video, log files, backups,... </a:t>
            </a:r>
          </a:p>
          <a:p>
            <a:r>
              <a:rPr lang="en-US" sz="2600" dirty="0">
                <a:ea typeface="+mn-lt"/>
                <a:cs typeface="+mn-lt"/>
              </a:rPr>
              <a:t>Dung </a:t>
            </a:r>
            <a:r>
              <a:rPr lang="en-US" sz="2600" dirty="0" err="1">
                <a:ea typeface="+mn-lt"/>
                <a:cs typeface="+mn-lt"/>
              </a:rPr>
              <a:t>lượng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của</a:t>
            </a:r>
            <a:r>
              <a:rPr lang="en-US" sz="2600" dirty="0">
                <a:ea typeface="+mn-lt"/>
                <a:cs typeface="+mn-lt"/>
              </a:rPr>
              <a:t> 1 object </a:t>
            </a:r>
            <a:r>
              <a:rPr lang="en-US" sz="2600" dirty="0" err="1">
                <a:ea typeface="+mn-lt"/>
                <a:cs typeface="+mn-lt"/>
              </a:rPr>
              <a:t>từ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một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vài</a:t>
            </a:r>
            <a:r>
              <a:rPr lang="en-US" sz="2600" dirty="0">
                <a:ea typeface="+mn-lt"/>
                <a:cs typeface="+mn-lt"/>
              </a:rPr>
              <a:t> KB </a:t>
            </a:r>
            <a:r>
              <a:rPr lang="en-US" sz="2600" dirty="0" err="1">
                <a:ea typeface="+mn-lt"/>
                <a:cs typeface="+mn-lt"/>
              </a:rPr>
              <a:t>tới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tối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đa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là</a:t>
            </a:r>
            <a:r>
              <a:rPr lang="en-US" sz="2600" dirty="0">
                <a:ea typeface="+mn-lt"/>
                <a:cs typeface="+mn-lt"/>
              </a:rPr>
              <a:t> 5TB</a:t>
            </a:r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small object storage system&#10;&#10;Description automatically generated">
            <a:extLst>
              <a:ext uri="{FF2B5EF4-FFF2-40B4-BE49-F238E27FC236}">
                <a16:creationId xmlns:a16="http://schemas.microsoft.com/office/drawing/2014/main" id="{C795B9BC-533A-8383-5EF2-7C45B61E8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9" t="92"/>
          <a:stretch/>
        </p:blipFill>
        <p:spPr>
          <a:xfrm>
            <a:off x="6568299" y="2031236"/>
            <a:ext cx="5222295" cy="3945746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80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1FE6C-AE8A-ACCF-10B1-247B921F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Kiến trúc tổng quan:</a:t>
            </a:r>
          </a:p>
        </p:txBody>
      </p:sp>
      <p:pic>
        <p:nvPicPr>
          <p:cNvPr id="10" name="Picture 1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DB39870-BDF3-A9A7-5F26-7E90928C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2171515"/>
            <a:ext cx="10768181" cy="393038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Kubernetes Operator- Backup Prometheus</vt:lpstr>
      <vt:lpstr>Job và CronJob</vt:lpstr>
      <vt:lpstr>Prometheus SnapShot</vt:lpstr>
      <vt:lpstr>Minio</vt:lpstr>
      <vt:lpstr>Kiến trúc tổng quan: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2023-07-20T07:43:51Z</dcterms:created>
  <dcterms:modified xsi:type="dcterms:W3CDTF">2023-07-20T08:50:00Z</dcterms:modified>
</cp:coreProperties>
</file>