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58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CD793-AF1B-BC88-176C-A03FA09DB7AD}" v="187" dt="2023-07-13T08:57:19.899"/>
    <p1510:client id="{B5EB8142-67CA-5279-C62F-722DC9231F1F}" v="803" dt="2023-07-13T04:30:55.829"/>
    <p1510:client id="{BD622500-A14B-6021-4338-3097D476DF55}" v="7" dt="2023-07-12T18:46:39.798"/>
    <p1510:client id="{C90E4BDB-28C0-4AF8-8B3E-2A049220D172}" v="38" dt="2023-07-12T18:43:07.540"/>
    <p1510:client id="{D13D22BE-580F-B78A-6CA7-C02F47B62FA7}" v="21" dt="2023-07-13T09:24:45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Thanh Tung (FPT Smart Cloud)" userId="S::tunglt82@fpt.com::91ed1c55-eaf4-4fd8-960c-67372081b533" providerId="AD" clId="Web-{B5EB8142-67CA-5279-C62F-722DC9231F1F}"/>
    <pc:docChg chg="addSld delSld modSld sldOrd">
      <pc:chgData name="Lu Thanh Tung (FPT Smart Cloud)" userId="S::tunglt82@fpt.com::91ed1c55-eaf4-4fd8-960c-67372081b533" providerId="AD" clId="Web-{B5EB8142-67CA-5279-C62F-722DC9231F1F}" dt="2023-07-13T04:30:55.501" v="806" actId="20577"/>
      <pc:docMkLst>
        <pc:docMk/>
      </pc:docMkLst>
      <pc:sldChg chg="addSp delSp modSp mod setBg addAnim">
        <pc:chgData name="Lu Thanh Tung (FPT Smart Cloud)" userId="S::tunglt82@fpt.com::91ed1c55-eaf4-4fd8-960c-67372081b533" providerId="AD" clId="Web-{B5EB8142-67CA-5279-C62F-722DC9231F1F}" dt="2023-07-13T04:30:15.750" v="803"/>
        <pc:sldMkLst>
          <pc:docMk/>
          <pc:sldMk cId="109857222" sldId="256"/>
        </pc:sldMkLst>
        <pc:spChg chg="mod">
          <ac:chgData name="Lu Thanh Tung (FPT Smart Cloud)" userId="S::tunglt82@fpt.com::91ed1c55-eaf4-4fd8-960c-67372081b533" providerId="AD" clId="Web-{B5EB8142-67CA-5279-C62F-722DC9231F1F}" dt="2023-07-13T04:29:56.655" v="80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u Thanh Tung (FPT Smart Cloud)" userId="S::tunglt82@fpt.com::91ed1c55-eaf4-4fd8-960c-67372081b533" providerId="AD" clId="Web-{B5EB8142-67CA-5279-C62F-722DC9231F1F}" dt="2023-07-13T04:29:56.655" v="80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Lu Thanh Tung (FPT Smart Cloud)" userId="S::tunglt82@fpt.com::91ed1c55-eaf4-4fd8-960c-67372081b533" providerId="AD" clId="Web-{B5EB8142-67CA-5279-C62F-722DC9231F1F}" dt="2023-07-13T04:30:15.750" v="803"/>
          <ac:spMkLst>
            <pc:docMk/>
            <pc:sldMk cId="109857222" sldId="256"/>
            <ac:spMk id="5" creationId="{D0BC05D7-6629-5BC4-7E92-36868882BCBD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4:29:56.655" v="801"/>
          <ac:spMkLst>
            <pc:docMk/>
            <pc:sldMk cId="109857222" sldId="256"/>
            <ac:spMk id="10" creationId="{E91DC736-0EF8-4F87-9146-EBF1D2EE4D3D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4:29:56.655" v="801"/>
          <ac:spMkLst>
            <pc:docMk/>
            <pc:sldMk cId="109857222" sldId="256"/>
            <ac:spMk id="12" creationId="{097CD68E-23E3-4007-8847-CD0944C4F7BE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4:29:56.655" v="801"/>
          <ac:spMkLst>
            <pc:docMk/>
            <pc:sldMk cId="109857222" sldId="256"/>
            <ac:spMk id="14" creationId="{AF2F604E-43BE-4DC3-B983-E071523364F8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4:29:56.655" v="801"/>
          <ac:spMkLst>
            <pc:docMk/>
            <pc:sldMk cId="109857222" sldId="256"/>
            <ac:spMk id="16" creationId="{08C9B587-E65E-4B52-B37C-ABEBB6E87928}"/>
          </ac:spMkLst>
        </pc:spChg>
        <pc:picChg chg="add mod ord">
          <ac:chgData name="Lu Thanh Tung (FPT Smart Cloud)" userId="S::tunglt82@fpt.com::91ed1c55-eaf4-4fd8-960c-67372081b533" providerId="AD" clId="Web-{B5EB8142-67CA-5279-C62F-722DC9231F1F}" dt="2023-07-13T04:29:56.655" v="801"/>
          <ac:picMkLst>
            <pc:docMk/>
            <pc:sldMk cId="109857222" sldId="256"/>
            <ac:picMk id="4" creationId="{9F183FFB-E9E6-FADE-37A6-BB71B24B4001}"/>
          </ac:picMkLst>
        </pc:picChg>
      </pc:sldChg>
      <pc:sldChg chg="addSp delSp modSp mod setBg">
        <pc:chgData name="Lu Thanh Tung (FPT Smart Cloud)" userId="S::tunglt82@fpt.com::91ed1c55-eaf4-4fd8-960c-67372081b533" providerId="AD" clId="Web-{B5EB8142-67CA-5279-C62F-722DC9231F1F}" dt="2023-07-13T03:44:39.927" v="374"/>
        <pc:sldMkLst>
          <pc:docMk/>
          <pc:sldMk cId="2318981383" sldId="257"/>
        </pc:sldMkLst>
        <pc:spChg chg="mod">
          <ac:chgData name="Lu Thanh Tung (FPT Smart Cloud)" userId="S::tunglt82@fpt.com::91ed1c55-eaf4-4fd8-960c-67372081b533" providerId="AD" clId="Web-{B5EB8142-67CA-5279-C62F-722DC9231F1F}" dt="2023-07-13T03:44:39.927" v="374"/>
          <ac:spMkLst>
            <pc:docMk/>
            <pc:sldMk cId="2318981383" sldId="257"/>
            <ac:spMk id="2" creationId="{32642A9A-83F0-F442-EA08-EF3CA9C59607}"/>
          </ac:spMkLst>
        </pc:spChg>
        <pc:spChg chg="mod">
          <ac:chgData name="Lu Thanh Tung (FPT Smart Cloud)" userId="S::tunglt82@fpt.com::91ed1c55-eaf4-4fd8-960c-67372081b533" providerId="AD" clId="Web-{B5EB8142-67CA-5279-C62F-722DC9231F1F}" dt="2023-07-13T03:44:39.927" v="374"/>
          <ac:spMkLst>
            <pc:docMk/>
            <pc:sldMk cId="2318981383" sldId="257"/>
            <ac:spMk id="3" creationId="{1DD6A2C9-2835-B4E5-1F89-142F708F6A7F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3:44:39.927" v="374"/>
          <ac:spMkLst>
            <pc:docMk/>
            <pc:sldMk cId="2318981383" sldId="257"/>
            <ac:spMk id="9" creationId="{2B97F24A-32CE-4C1C-A50D-3016B394DCFB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3:44:39.927" v="374"/>
          <ac:spMkLst>
            <pc:docMk/>
            <pc:sldMk cId="2318981383" sldId="257"/>
            <ac:spMk id="11" creationId="{6357EC4F-235E-4222-A36F-C7878ACE37F2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3:44:28.973" v="369"/>
          <ac:spMkLst>
            <pc:docMk/>
            <pc:sldMk cId="2318981383" sldId="257"/>
            <ac:spMk id="16" creationId="{2B97F24A-32CE-4C1C-A50D-3016B394DCFB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3:44:28.973" v="369"/>
          <ac:spMkLst>
            <pc:docMk/>
            <pc:sldMk cId="2318981383" sldId="257"/>
            <ac:spMk id="18" creationId="{6357EC4F-235E-4222-A36F-C7878ACE37F2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3:44:33.208" v="371"/>
          <ac:spMkLst>
            <pc:docMk/>
            <pc:sldMk cId="2318981383" sldId="257"/>
            <ac:spMk id="20" creationId="{2B97F24A-32CE-4C1C-A50D-3016B394DCFB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3:44:33.208" v="371"/>
          <ac:spMkLst>
            <pc:docMk/>
            <pc:sldMk cId="2318981383" sldId="257"/>
            <ac:spMk id="21" creationId="{CD8B4F24-440B-49E9-B85D-733523DC064B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3:44:39.927" v="373"/>
          <ac:spMkLst>
            <pc:docMk/>
            <pc:sldMk cId="2318981383" sldId="257"/>
            <ac:spMk id="23" creationId="{2B97F24A-32CE-4C1C-A50D-3016B394DCFB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3:44:39.927" v="373"/>
          <ac:spMkLst>
            <pc:docMk/>
            <pc:sldMk cId="2318981383" sldId="257"/>
            <ac:spMk id="24" creationId="{6357EC4F-235E-4222-A36F-C7878ACE37F2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3:44:39.927" v="374"/>
          <ac:spMkLst>
            <pc:docMk/>
            <pc:sldMk cId="2318981383" sldId="257"/>
            <ac:spMk id="26" creationId="{0B9EE3F3-89B7-43C3-8651-C4C96830993D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3:44:39.927" v="374"/>
          <ac:spMkLst>
            <pc:docMk/>
            <pc:sldMk cId="2318981383" sldId="257"/>
            <ac:spMk id="27" creationId="{33AE4636-AEEC-45D6-84D4-7AC2DA48ECF8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3:44:39.927" v="374"/>
          <ac:spMkLst>
            <pc:docMk/>
            <pc:sldMk cId="2318981383" sldId="257"/>
            <ac:spMk id="28" creationId="{8D9CE0F4-2EB2-4F1F-8AAC-DB3571D9FE10}"/>
          </ac:spMkLst>
        </pc:spChg>
        <pc:picChg chg="add mod">
          <ac:chgData name="Lu Thanh Tung (FPT Smart Cloud)" userId="S::tunglt82@fpt.com::91ed1c55-eaf4-4fd8-960c-67372081b533" providerId="AD" clId="Web-{B5EB8142-67CA-5279-C62F-722DC9231F1F}" dt="2023-07-13T03:44:39.927" v="374"/>
          <ac:picMkLst>
            <pc:docMk/>
            <pc:sldMk cId="2318981383" sldId="257"/>
            <ac:picMk id="4" creationId="{0FE2D435-8E1A-BB1D-0532-E5F91D5727B2}"/>
          </ac:picMkLst>
        </pc:picChg>
      </pc:sldChg>
      <pc:sldChg chg="addSp modSp mod setBg">
        <pc:chgData name="Lu Thanh Tung (FPT Smart Cloud)" userId="S::tunglt82@fpt.com::91ed1c55-eaf4-4fd8-960c-67372081b533" providerId="AD" clId="Web-{B5EB8142-67CA-5279-C62F-722DC9231F1F}" dt="2023-07-13T04:30:55.501" v="806" actId="20577"/>
        <pc:sldMkLst>
          <pc:docMk/>
          <pc:sldMk cId="62120845" sldId="258"/>
        </pc:sldMkLst>
        <pc:spChg chg="mod">
          <ac:chgData name="Lu Thanh Tung (FPT Smart Cloud)" userId="S::tunglt82@fpt.com::91ed1c55-eaf4-4fd8-960c-67372081b533" providerId="AD" clId="Web-{B5EB8142-67CA-5279-C62F-722DC9231F1F}" dt="2023-07-13T04:06:41.267" v="597" actId="20577"/>
          <ac:spMkLst>
            <pc:docMk/>
            <pc:sldMk cId="62120845" sldId="258"/>
            <ac:spMk id="2" creationId="{9F59F1D6-C47C-BE75-1881-699252195C69}"/>
          </ac:spMkLst>
        </pc:spChg>
        <pc:spChg chg="mod">
          <ac:chgData name="Lu Thanh Tung (FPT Smart Cloud)" userId="S::tunglt82@fpt.com::91ed1c55-eaf4-4fd8-960c-67372081b533" providerId="AD" clId="Web-{B5EB8142-67CA-5279-C62F-722DC9231F1F}" dt="2023-07-13T04:30:55.501" v="806" actId="20577"/>
          <ac:spMkLst>
            <pc:docMk/>
            <pc:sldMk cId="62120845" sldId="258"/>
            <ac:spMk id="3" creationId="{3D262585-92EA-0AF6-8ED6-3776822C42B4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3:44:13.801" v="366"/>
          <ac:spMkLst>
            <pc:docMk/>
            <pc:sldMk cId="62120845" sldId="258"/>
            <ac:spMk id="10" creationId="{352BEC0E-22F8-46D0-9632-375DB541B06C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3:44:13.801" v="366"/>
          <ac:spMkLst>
            <pc:docMk/>
            <pc:sldMk cId="62120845" sldId="258"/>
            <ac:spMk id="12" creationId="{3FCFB1DE-0B7E-48CC-BA90-B2AB0889F9D6}"/>
          </ac:spMkLst>
        </pc:spChg>
        <pc:picChg chg="add mod">
          <ac:chgData name="Lu Thanh Tung (FPT Smart Cloud)" userId="S::tunglt82@fpt.com::91ed1c55-eaf4-4fd8-960c-67372081b533" providerId="AD" clId="Web-{B5EB8142-67CA-5279-C62F-722DC9231F1F}" dt="2023-07-13T03:44:18.942" v="367" actId="1076"/>
          <ac:picMkLst>
            <pc:docMk/>
            <pc:sldMk cId="62120845" sldId="258"/>
            <ac:picMk id="4" creationId="{C6F82091-37BF-CA1C-F4CF-F90A105D92BB}"/>
          </ac:picMkLst>
        </pc:picChg>
        <pc:picChg chg="add mod">
          <ac:chgData name="Lu Thanh Tung (FPT Smart Cloud)" userId="S::tunglt82@fpt.com::91ed1c55-eaf4-4fd8-960c-67372081b533" providerId="AD" clId="Web-{B5EB8142-67CA-5279-C62F-722DC9231F1F}" dt="2023-07-13T03:44:13.801" v="366"/>
          <ac:picMkLst>
            <pc:docMk/>
            <pc:sldMk cId="62120845" sldId="258"/>
            <ac:picMk id="5" creationId="{5DBE341A-444F-CC4B-D1E4-6631D187A9C9}"/>
          </ac:picMkLst>
        </pc:picChg>
      </pc:sldChg>
      <pc:sldChg chg="addSp delSp modSp add mod ord replId setBg">
        <pc:chgData name="Lu Thanh Tung (FPT Smart Cloud)" userId="S::tunglt82@fpt.com::91ed1c55-eaf4-4fd8-960c-67372081b533" providerId="AD" clId="Web-{B5EB8142-67CA-5279-C62F-722DC9231F1F}" dt="2023-07-13T03:26:31.255" v="202" actId="14100"/>
        <pc:sldMkLst>
          <pc:docMk/>
          <pc:sldMk cId="3543382893" sldId="259"/>
        </pc:sldMkLst>
        <pc:spChg chg="mod">
          <ac:chgData name="Lu Thanh Tung (FPT Smart Cloud)" userId="S::tunglt82@fpt.com::91ed1c55-eaf4-4fd8-960c-67372081b533" providerId="AD" clId="Web-{B5EB8142-67CA-5279-C62F-722DC9231F1F}" dt="2023-07-13T03:25:46.499" v="194"/>
          <ac:spMkLst>
            <pc:docMk/>
            <pc:sldMk cId="3543382893" sldId="259"/>
            <ac:spMk id="2" creationId="{32642A9A-83F0-F442-EA08-EF3CA9C59607}"/>
          </ac:spMkLst>
        </pc:spChg>
        <pc:spChg chg="add del mod">
          <ac:chgData name="Lu Thanh Tung (FPT Smart Cloud)" userId="S::tunglt82@fpt.com::91ed1c55-eaf4-4fd8-960c-67372081b533" providerId="AD" clId="Web-{B5EB8142-67CA-5279-C62F-722DC9231F1F}" dt="2023-07-13T03:26:27.001" v="200" actId="20577"/>
          <ac:spMkLst>
            <pc:docMk/>
            <pc:sldMk cId="3543382893" sldId="259"/>
            <ac:spMk id="3" creationId="{1DD6A2C9-2835-B4E5-1F89-142F708F6A7F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3:25:46.453" v="193"/>
          <ac:spMkLst>
            <pc:docMk/>
            <pc:sldMk cId="3543382893" sldId="259"/>
            <ac:spMk id="11" creationId="{99F1FFA9-D672-408C-9220-ADEEC6ABDD09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3:25:46.499" v="194"/>
          <ac:spMkLst>
            <pc:docMk/>
            <pc:sldMk cId="3543382893" sldId="259"/>
            <ac:spMk id="13" creationId="{84DF55BE-B4AB-4BA1-BDE1-E9F7FB3F110A}"/>
          </ac:spMkLst>
        </pc:spChg>
        <pc:picChg chg="add del mod ord">
          <ac:chgData name="Lu Thanh Tung (FPT Smart Cloud)" userId="S::tunglt82@fpt.com::91ed1c55-eaf4-4fd8-960c-67372081b533" providerId="AD" clId="Web-{B5EB8142-67CA-5279-C62F-722DC9231F1F}" dt="2023-07-13T03:14:39.056" v="100"/>
          <ac:picMkLst>
            <pc:docMk/>
            <pc:sldMk cId="3543382893" sldId="259"/>
            <ac:picMk id="4" creationId="{47F507F3-5024-B88E-B6A5-16CBB813535D}"/>
          </ac:picMkLst>
        </pc:picChg>
        <pc:picChg chg="add mod ord">
          <ac:chgData name="Lu Thanh Tung (FPT Smart Cloud)" userId="S::tunglt82@fpt.com::91ed1c55-eaf4-4fd8-960c-67372081b533" providerId="AD" clId="Web-{B5EB8142-67CA-5279-C62F-722DC9231F1F}" dt="2023-07-13T03:26:28.391" v="201" actId="14100"/>
          <ac:picMkLst>
            <pc:docMk/>
            <pc:sldMk cId="3543382893" sldId="259"/>
            <ac:picMk id="5" creationId="{66149BF8-089C-3269-FEA5-ED56E266C638}"/>
          </ac:picMkLst>
        </pc:picChg>
        <pc:picChg chg="add mod">
          <ac:chgData name="Lu Thanh Tung (FPT Smart Cloud)" userId="S::tunglt82@fpt.com::91ed1c55-eaf4-4fd8-960c-67372081b533" providerId="AD" clId="Web-{B5EB8142-67CA-5279-C62F-722DC9231F1F}" dt="2023-07-13T03:26:31.255" v="202" actId="14100"/>
          <ac:picMkLst>
            <pc:docMk/>
            <pc:sldMk cId="3543382893" sldId="259"/>
            <ac:picMk id="6" creationId="{5CB460BF-2A72-CDDB-5A44-CCF46DF1EF52}"/>
          </ac:picMkLst>
        </pc:picChg>
      </pc:sldChg>
      <pc:sldChg chg="addSp delSp modSp new mod ord setBg">
        <pc:chgData name="Lu Thanh Tung (FPT Smart Cloud)" userId="S::tunglt82@fpt.com::91ed1c55-eaf4-4fd8-960c-67372081b533" providerId="AD" clId="Web-{B5EB8142-67CA-5279-C62F-722DC9231F1F}" dt="2023-07-13T04:19:22.854" v="711"/>
        <pc:sldMkLst>
          <pc:docMk/>
          <pc:sldMk cId="2782399086" sldId="260"/>
        </pc:sldMkLst>
        <pc:spChg chg="mod">
          <ac:chgData name="Lu Thanh Tung (FPT Smart Cloud)" userId="S::tunglt82@fpt.com::91ed1c55-eaf4-4fd8-960c-67372081b533" providerId="AD" clId="Web-{B5EB8142-67CA-5279-C62F-722DC9231F1F}" dt="2023-07-13T04:19:22.838" v="710"/>
          <ac:spMkLst>
            <pc:docMk/>
            <pc:sldMk cId="2782399086" sldId="260"/>
            <ac:spMk id="2" creationId="{076DCD99-7E67-2A46-B64D-604E7EC6C1C4}"/>
          </ac:spMkLst>
        </pc:spChg>
        <pc:spChg chg="mod">
          <ac:chgData name="Lu Thanh Tung (FPT Smart Cloud)" userId="S::tunglt82@fpt.com::91ed1c55-eaf4-4fd8-960c-67372081b533" providerId="AD" clId="Web-{B5EB8142-67CA-5279-C62F-722DC9231F1F}" dt="2023-07-13T04:19:22.854" v="711"/>
          <ac:spMkLst>
            <pc:docMk/>
            <pc:sldMk cId="2782399086" sldId="260"/>
            <ac:spMk id="3" creationId="{F7BD8E65-754F-1AE8-2545-7399BD0B6920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19:22.854" v="711"/>
          <ac:spMkLst>
            <pc:docMk/>
            <pc:sldMk cId="2782399086" sldId="260"/>
            <ac:spMk id="8" creationId="{100EDD19-6802-4EC3-95CE-CFFAB042CFD6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19:22.854" v="711"/>
          <ac:spMkLst>
            <pc:docMk/>
            <pc:sldMk cId="2782399086" sldId="260"/>
            <ac:spMk id="10" creationId="{DB17E863-922E-4C26-BD64-E8FD41D28661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19:22.838" v="710"/>
          <ac:spMkLst>
            <pc:docMk/>
            <pc:sldMk cId="2782399086" sldId="260"/>
            <ac:spMk id="15" creationId="{907EF6B7-1338-4443-8C46-6A318D952DFD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19:22.838" v="710"/>
          <ac:spMkLst>
            <pc:docMk/>
            <pc:sldMk cId="2782399086" sldId="260"/>
            <ac:spMk id="17" creationId="{DAAE4CDD-124C-4DCF-9584-B6033B545DD5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19:22.838" v="710"/>
          <ac:spMkLst>
            <pc:docMk/>
            <pc:sldMk cId="2782399086" sldId="260"/>
            <ac:spMk id="19" creationId="{081E4A58-353D-44AE-B2FC-2A74E2E400F7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4:19:22.854" v="711"/>
          <ac:spMkLst>
            <pc:docMk/>
            <pc:sldMk cId="2782399086" sldId="260"/>
            <ac:spMk id="21" creationId="{100EDD19-6802-4EC3-95CE-CFFAB042CFD6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4:19:22.854" v="711"/>
          <ac:spMkLst>
            <pc:docMk/>
            <pc:sldMk cId="2782399086" sldId="260"/>
            <ac:spMk id="22" creationId="{DB17E863-922E-4C26-BD64-E8FD41D28661}"/>
          </ac:spMkLst>
        </pc:spChg>
      </pc:sldChg>
      <pc:sldChg chg="addSp delSp modSp add ord replId">
        <pc:chgData name="Lu Thanh Tung (FPT Smart Cloud)" userId="S::tunglt82@fpt.com::91ed1c55-eaf4-4fd8-960c-67372081b533" providerId="AD" clId="Web-{B5EB8142-67CA-5279-C62F-722DC9231F1F}" dt="2023-07-13T04:19:38.260" v="712"/>
        <pc:sldMkLst>
          <pc:docMk/>
          <pc:sldMk cId="2727783818" sldId="261"/>
        </pc:sldMkLst>
        <pc:spChg chg="mod">
          <ac:chgData name="Lu Thanh Tung (FPT Smart Cloud)" userId="S::tunglt82@fpt.com::91ed1c55-eaf4-4fd8-960c-67372081b533" providerId="AD" clId="Web-{B5EB8142-67CA-5279-C62F-722DC9231F1F}" dt="2023-07-13T04:07:12.314" v="599"/>
          <ac:spMkLst>
            <pc:docMk/>
            <pc:sldMk cId="2727783818" sldId="261"/>
            <ac:spMk id="2" creationId="{9F59F1D6-C47C-BE75-1881-699252195C69}"/>
          </ac:spMkLst>
        </pc:spChg>
        <pc:spChg chg="mod">
          <ac:chgData name="Lu Thanh Tung (FPT Smart Cloud)" userId="S::tunglt82@fpt.com::91ed1c55-eaf4-4fd8-960c-67372081b533" providerId="AD" clId="Web-{B5EB8142-67CA-5279-C62F-722DC9231F1F}" dt="2023-07-13T04:08:04.519" v="614" actId="20577"/>
          <ac:spMkLst>
            <pc:docMk/>
            <pc:sldMk cId="2727783818" sldId="261"/>
            <ac:spMk id="3" creationId="{3D262585-92EA-0AF6-8ED6-3776822C42B4}"/>
          </ac:spMkLst>
        </pc:spChg>
        <pc:spChg chg="del">
          <ac:chgData name="Lu Thanh Tung (FPT Smart Cloud)" userId="S::tunglt82@fpt.com::91ed1c55-eaf4-4fd8-960c-67372081b533" providerId="AD" clId="Web-{B5EB8142-67CA-5279-C62F-722DC9231F1F}" dt="2023-07-13T04:05:26.967" v="590"/>
          <ac:spMkLst>
            <pc:docMk/>
            <pc:sldMk cId="2727783818" sldId="261"/>
            <ac:spMk id="10" creationId="{352BEC0E-22F8-46D0-9632-375DB541B06C}"/>
          </ac:spMkLst>
        </pc:spChg>
        <pc:spChg chg="del">
          <ac:chgData name="Lu Thanh Tung (FPT Smart Cloud)" userId="S::tunglt82@fpt.com::91ed1c55-eaf4-4fd8-960c-67372081b533" providerId="AD" clId="Web-{B5EB8142-67CA-5279-C62F-722DC9231F1F}" dt="2023-07-13T04:05:26.967" v="590"/>
          <ac:spMkLst>
            <pc:docMk/>
            <pc:sldMk cId="2727783818" sldId="261"/>
            <ac:spMk id="12" creationId="{3FCFB1DE-0B7E-48CC-BA90-B2AB0889F9D6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07:12.330" v="600"/>
          <ac:spMkLst>
            <pc:docMk/>
            <pc:sldMk cId="2727783818" sldId="261"/>
            <ac:spMk id="17" creationId="{0B9EE3F3-89B7-43C3-8651-C4C96830993D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07:12.330" v="600"/>
          <ac:spMkLst>
            <pc:docMk/>
            <pc:sldMk cId="2727783818" sldId="261"/>
            <ac:spMk id="19" creationId="{33AE4636-AEEC-45D6-84D4-7AC2DA48ECF8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07:12.330" v="600"/>
          <ac:spMkLst>
            <pc:docMk/>
            <pc:sldMk cId="2727783818" sldId="261"/>
            <ac:spMk id="21" creationId="{8D9CE0F4-2EB2-4F1F-8AAC-DB3571D9FE10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07:12.314" v="599"/>
          <ac:spMkLst>
            <pc:docMk/>
            <pc:sldMk cId="2727783818" sldId="261"/>
            <ac:spMk id="26" creationId="{743AA782-23D1-4521-8CAD-47662984AA08}"/>
          </ac:spMkLst>
        </pc:spChg>
        <pc:spChg chg="add del">
          <ac:chgData name="Lu Thanh Tung (FPT Smart Cloud)" userId="S::tunglt82@fpt.com::91ed1c55-eaf4-4fd8-960c-67372081b533" providerId="AD" clId="Web-{B5EB8142-67CA-5279-C62F-722DC9231F1F}" dt="2023-07-13T04:07:12.314" v="599"/>
          <ac:spMkLst>
            <pc:docMk/>
            <pc:sldMk cId="2727783818" sldId="261"/>
            <ac:spMk id="28" creationId="{71877DBC-BB60-40F0-AC93-2ACDBAAE60CE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4:07:12.330" v="600"/>
          <ac:spMkLst>
            <pc:docMk/>
            <pc:sldMk cId="2727783818" sldId="261"/>
            <ac:spMk id="30" creationId="{8D9CE0F4-2EB2-4F1F-8AAC-DB3571D9FE10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4:07:12.330" v="600"/>
          <ac:spMkLst>
            <pc:docMk/>
            <pc:sldMk cId="2727783818" sldId="261"/>
            <ac:spMk id="31" creationId="{0B9EE3F3-89B7-43C3-8651-C4C96830993D}"/>
          </ac:spMkLst>
        </pc:spChg>
        <pc:spChg chg="add">
          <ac:chgData name="Lu Thanh Tung (FPT Smart Cloud)" userId="S::tunglt82@fpt.com::91ed1c55-eaf4-4fd8-960c-67372081b533" providerId="AD" clId="Web-{B5EB8142-67CA-5279-C62F-722DC9231F1F}" dt="2023-07-13T04:07:12.330" v="600"/>
          <ac:spMkLst>
            <pc:docMk/>
            <pc:sldMk cId="2727783818" sldId="261"/>
            <ac:spMk id="32" creationId="{33AE4636-AEEC-45D6-84D4-7AC2DA48ECF8}"/>
          </ac:spMkLst>
        </pc:spChg>
        <pc:picChg chg="del">
          <ac:chgData name="Lu Thanh Tung (FPT Smart Cloud)" userId="S::tunglt82@fpt.com::91ed1c55-eaf4-4fd8-960c-67372081b533" providerId="AD" clId="Web-{B5EB8142-67CA-5279-C62F-722DC9231F1F}" dt="2023-07-13T03:47:07.838" v="388"/>
          <ac:picMkLst>
            <pc:docMk/>
            <pc:sldMk cId="2727783818" sldId="261"/>
            <ac:picMk id="4" creationId="{C6F82091-37BF-CA1C-F4CF-F90A105D92BB}"/>
          </ac:picMkLst>
        </pc:picChg>
        <pc:picChg chg="del">
          <ac:chgData name="Lu Thanh Tung (FPT Smart Cloud)" userId="S::tunglt82@fpt.com::91ed1c55-eaf4-4fd8-960c-67372081b533" providerId="AD" clId="Web-{B5EB8142-67CA-5279-C62F-722DC9231F1F}" dt="2023-07-13T03:47:07.150" v="387"/>
          <ac:picMkLst>
            <pc:docMk/>
            <pc:sldMk cId="2727783818" sldId="261"/>
            <ac:picMk id="5" creationId="{5DBE341A-444F-CC4B-D1E4-6631D187A9C9}"/>
          </ac:picMkLst>
        </pc:picChg>
        <pc:picChg chg="add del mod modCrop">
          <ac:chgData name="Lu Thanh Tung (FPT Smart Cloud)" userId="S::tunglt82@fpt.com::91ed1c55-eaf4-4fd8-960c-67372081b533" providerId="AD" clId="Web-{B5EB8142-67CA-5279-C62F-722DC9231F1F}" dt="2023-07-13T03:48:15.700" v="397"/>
          <ac:picMkLst>
            <pc:docMk/>
            <pc:sldMk cId="2727783818" sldId="261"/>
            <ac:picMk id="6" creationId="{64459B50-6929-E590-0992-11576DC1020E}"/>
          </ac:picMkLst>
        </pc:picChg>
        <pc:picChg chg="add mod">
          <ac:chgData name="Lu Thanh Tung (FPT Smart Cloud)" userId="S::tunglt82@fpt.com::91ed1c55-eaf4-4fd8-960c-67372081b533" providerId="AD" clId="Web-{B5EB8142-67CA-5279-C62F-722DC9231F1F}" dt="2023-07-13T04:07:33.815" v="606" actId="14100"/>
          <ac:picMkLst>
            <pc:docMk/>
            <pc:sldMk cId="2727783818" sldId="261"/>
            <ac:picMk id="7" creationId="{3758B1A9-23D8-1057-A9D4-CA81EE7673B1}"/>
          </ac:picMkLst>
        </pc:picChg>
      </pc:sldChg>
      <pc:sldChg chg="addSp delSp modSp new">
        <pc:chgData name="Lu Thanh Tung (FPT Smart Cloud)" userId="S::tunglt82@fpt.com::91ed1c55-eaf4-4fd8-960c-67372081b533" providerId="AD" clId="Web-{B5EB8142-67CA-5279-C62F-722DC9231F1F}" dt="2023-07-13T04:28:54.247" v="796" actId="1076"/>
        <pc:sldMkLst>
          <pc:docMk/>
          <pc:sldMk cId="402243746" sldId="262"/>
        </pc:sldMkLst>
        <pc:spChg chg="mod">
          <ac:chgData name="Lu Thanh Tung (FPT Smart Cloud)" userId="S::tunglt82@fpt.com::91ed1c55-eaf4-4fd8-960c-67372081b533" providerId="AD" clId="Web-{B5EB8142-67CA-5279-C62F-722DC9231F1F}" dt="2023-07-13T04:19:57.620" v="717" actId="20577"/>
          <ac:spMkLst>
            <pc:docMk/>
            <pc:sldMk cId="402243746" sldId="262"/>
            <ac:spMk id="2" creationId="{5A64590B-F519-D847-332E-2D4B0F044A7F}"/>
          </ac:spMkLst>
        </pc:spChg>
        <pc:spChg chg="del">
          <ac:chgData name="Lu Thanh Tung (FPT Smart Cloud)" userId="S::tunglt82@fpt.com::91ed1c55-eaf4-4fd8-960c-67372081b533" providerId="AD" clId="Web-{B5EB8142-67CA-5279-C62F-722DC9231F1F}" dt="2023-07-13T04:19:59.574" v="718"/>
          <ac:spMkLst>
            <pc:docMk/>
            <pc:sldMk cId="402243746" sldId="262"/>
            <ac:spMk id="3" creationId="{B9E3C026-DD41-7B42-E79A-36B3AF7271C7}"/>
          </ac:spMkLst>
        </pc:spChg>
        <pc:spChg chg="add mod">
          <ac:chgData name="Lu Thanh Tung (FPT Smart Cloud)" userId="S::tunglt82@fpt.com::91ed1c55-eaf4-4fd8-960c-67372081b533" providerId="AD" clId="Web-{B5EB8142-67CA-5279-C62F-722DC9231F1F}" dt="2023-07-13T04:28:49.403" v="793" actId="14100"/>
          <ac:spMkLst>
            <pc:docMk/>
            <pc:sldMk cId="402243746" sldId="262"/>
            <ac:spMk id="9" creationId="{A9119A20-2ACC-DD93-4DB6-672A14AE0A56}"/>
          </ac:spMkLst>
        </pc:spChg>
        <pc:spChg chg="add del mod">
          <ac:chgData name="Lu Thanh Tung (FPT Smart Cloud)" userId="S::tunglt82@fpt.com::91ed1c55-eaf4-4fd8-960c-67372081b533" providerId="AD" clId="Web-{B5EB8142-67CA-5279-C62F-722DC9231F1F}" dt="2023-07-13T04:27:35.901" v="786"/>
          <ac:spMkLst>
            <pc:docMk/>
            <pc:sldMk cId="402243746" sldId="262"/>
            <ac:spMk id="11" creationId="{5B7407E5-569B-C7E0-0F9D-8486AE728BB0}"/>
          </ac:spMkLst>
        </pc:spChg>
        <pc:spChg chg="add del mod">
          <ac:chgData name="Lu Thanh Tung (FPT Smart Cloud)" userId="S::tunglt82@fpt.com::91ed1c55-eaf4-4fd8-960c-67372081b533" providerId="AD" clId="Web-{B5EB8142-67CA-5279-C62F-722DC9231F1F}" dt="2023-07-13T04:28:27.777" v="789"/>
          <ac:spMkLst>
            <pc:docMk/>
            <pc:sldMk cId="402243746" sldId="262"/>
            <ac:spMk id="14" creationId="{6D7E17D0-5A77-7476-6D37-692A6AFCC449}"/>
          </ac:spMkLst>
        </pc:spChg>
        <pc:picChg chg="add del mod ord">
          <ac:chgData name="Lu Thanh Tung (FPT Smart Cloud)" userId="S::tunglt82@fpt.com::91ed1c55-eaf4-4fd8-960c-67372081b533" providerId="AD" clId="Web-{B5EB8142-67CA-5279-C62F-722DC9231F1F}" dt="2023-07-13T04:26:54.368" v="773"/>
          <ac:picMkLst>
            <pc:docMk/>
            <pc:sldMk cId="402243746" sldId="262"/>
            <ac:picMk id="4" creationId="{FCFC9443-27AB-F82C-C386-9015CC58E5F5}"/>
          </ac:picMkLst>
        </pc:picChg>
        <pc:picChg chg="add del mod">
          <ac:chgData name="Lu Thanh Tung (FPT Smart Cloud)" userId="S::tunglt82@fpt.com::91ed1c55-eaf4-4fd8-960c-67372081b533" providerId="AD" clId="Web-{B5EB8142-67CA-5279-C62F-722DC9231F1F}" dt="2023-07-13T04:26:52.462" v="772"/>
          <ac:picMkLst>
            <pc:docMk/>
            <pc:sldMk cId="402243746" sldId="262"/>
            <ac:picMk id="5" creationId="{ED6959ED-FD1F-B831-1658-4A70FF3906CF}"/>
          </ac:picMkLst>
        </pc:picChg>
        <pc:picChg chg="add del mod">
          <ac:chgData name="Lu Thanh Tung (FPT Smart Cloud)" userId="S::tunglt82@fpt.com::91ed1c55-eaf4-4fd8-960c-67372081b533" providerId="AD" clId="Web-{B5EB8142-67CA-5279-C62F-722DC9231F1F}" dt="2023-07-13T04:26:51.884" v="771"/>
          <ac:picMkLst>
            <pc:docMk/>
            <pc:sldMk cId="402243746" sldId="262"/>
            <ac:picMk id="6" creationId="{587EFA91-F378-E42C-C279-7BB29B48D265}"/>
          </ac:picMkLst>
        </pc:picChg>
        <pc:picChg chg="add del mod">
          <ac:chgData name="Lu Thanh Tung (FPT Smart Cloud)" userId="S::tunglt82@fpt.com::91ed1c55-eaf4-4fd8-960c-67372081b533" providerId="AD" clId="Web-{B5EB8142-67CA-5279-C62F-722DC9231F1F}" dt="2023-07-13T04:21:23.248" v="731"/>
          <ac:picMkLst>
            <pc:docMk/>
            <pc:sldMk cId="402243746" sldId="262"/>
            <ac:picMk id="7" creationId="{0FC6EDDC-D96F-2DE0-024D-6A1420820DB0}"/>
          </ac:picMkLst>
        </pc:picChg>
        <pc:picChg chg="add del mod ord">
          <ac:chgData name="Lu Thanh Tung (FPT Smart Cloud)" userId="S::tunglt82@fpt.com::91ed1c55-eaf4-4fd8-960c-67372081b533" providerId="AD" clId="Web-{B5EB8142-67CA-5279-C62F-722DC9231F1F}" dt="2023-07-13T04:27:46.245" v="787"/>
          <ac:picMkLst>
            <pc:docMk/>
            <pc:sldMk cId="402243746" sldId="262"/>
            <ac:picMk id="12" creationId="{3E643BD0-5C53-76F0-C9F3-2A9177D35730}"/>
          </ac:picMkLst>
        </pc:picChg>
        <pc:picChg chg="add mod">
          <ac:chgData name="Lu Thanh Tung (FPT Smart Cloud)" userId="S::tunglt82@fpt.com::91ed1c55-eaf4-4fd8-960c-67372081b533" providerId="AD" clId="Web-{B5EB8142-67CA-5279-C62F-722DC9231F1F}" dt="2023-07-13T04:28:54.247" v="796" actId="1076"/>
          <ac:picMkLst>
            <pc:docMk/>
            <pc:sldMk cId="402243746" sldId="262"/>
            <ac:picMk id="15" creationId="{1375928A-5E67-20DB-5FD5-3DD6EF2EEE97}"/>
          </ac:picMkLst>
        </pc:picChg>
      </pc:sldChg>
      <pc:sldChg chg="modSp new del">
        <pc:chgData name="Lu Thanh Tung (FPT Smart Cloud)" userId="S::tunglt82@fpt.com::91ed1c55-eaf4-4fd8-960c-67372081b533" providerId="AD" clId="Web-{B5EB8142-67CA-5279-C62F-722DC9231F1F}" dt="2023-07-13T04:26:32.305" v="764"/>
        <pc:sldMkLst>
          <pc:docMk/>
          <pc:sldMk cId="3047475067" sldId="263"/>
        </pc:sldMkLst>
        <pc:spChg chg="mod">
          <ac:chgData name="Lu Thanh Tung (FPT Smart Cloud)" userId="S::tunglt82@fpt.com::91ed1c55-eaf4-4fd8-960c-67372081b533" providerId="AD" clId="Web-{B5EB8142-67CA-5279-C62F-722DC9231F1F}" dt="2023-07-13T04:22:00.531" v="734" actId="20577"/>
          <ac:spMkLst>
            <pc:docMk/>
            <pc:sldMk cId="3047475067" sldId="263"/>
            <ac:spMk id="3" creationId="{3C026A35-716B-E33C-A767-F6FECE757C41}"/>
          </ac:spMkLst>
        </pc:spChg>
      </pc:sldChg>
    </pc:docChg>
  </pc:docChgLst>
  <pc:docChgLst>
    <pc:chgData name="Lu Thanh Tung (FPT Smart Cloud)" userId="S::tunglt82@fpt.com::91ed1c55-eaf4-4fd8-960c-67372081b533" providerId="AD" clId="Web-{D13D22BE-580F-B78A-6CA7-C02F47B62FA7}"/>
    <pc:docChg chg="modSld">
      <pc:chgData name="Lu Thanh Tung (FPT Smart Cloud)" userId="S::tunglt82@fpt.com::91ed1c55-eaf4-4fd8-960c-67372081b533" providerId="AD" clId="Web-{D13D22BE-580F-B78A-6CA7-C02F47B62FA7}" dt="2023-07-13T09:24:45.096" v="18" actId="20577"/>
      <pc:docMkLst>
        <pc:docMk/>
      </pc:docMkLst>
      <pc:sldChg chg="modSp">
        <pc:chgData name="Lu Thanh Tung (FPT Smart Cloud)" userId="S::tunglt82@fpt.com::91ed1c55-eaf4-4fd8-960c-67372081b533" providerId="AD" clId="Web-{D13D22BE-580F-B78A-6CA7-C02F47B62FA7}" dt="2023-07-13T09:06:44.920" v="6" actId="20577"/>
        <pc:sldMkLst>
          <pc:docMk/>
          <pc:sldMk cId="402243746" sldId="262"/>
        </pc:sldMkLst>
        <pc:spChg chg="mod">
          <ac:chgData name="Lu Thanh Tung (FPT Smart Cloud)" userId="S::tunglt82@fpt.com::91ed1c55-eaf4-4fd8-960c-67372081b533" providerId="AD" clId="Web-{D13D22BE-580F-B78A-6CA7-C02F47B62FA7}" dt="2023-07-13T09:04:03.821" v="4" actId="20577"/>
          <ac:spMkLst>
            <pc:docMk/>
            <pc:sldMk cId="402243746" sldId="262"/>
            <ac:spMk id="2" creationId="{5A64590B-F519-D847-332E-2D4B0F044A7F}"/>
          </ac:spMkLst>
        </pc:spChg>
        <pc:spChg chg="mod">
          <ac:chgData name="Lu Thanh Tung (FPT Smart Cloud)" userId="S::tunglt82@fpt.com::91ed1c55-eaf4-4fd8-960c-67372081b533" providerId="AD" clId="Web-{D13D22BE-580F-B78A-6CA7-C02F47B62FA7}" dt="2023-07-13T09:06:44.920" v="6" actId="20577"/>
          <ac:spMkLst>
            <pc:docMk/>
            <pc:sldMk cId="402243746" sldId="262"/>
            <ac:spMk id="9" creationId="{A9119A20-2ACC-DD93-4DB6-672A14AE0A56}"/>
          </ac:spMkLst>
        </pc:spChg>
      </pc:sldChg>
      <pc:sldChg chg="modSp">
        <pc:chgData name="Lu Thanh Tung (FPT Smart Cloud)" userId="S::tunglt82@fpt.com::91ed1c55-eaf4-4fd8-960c-67372081b533" providerId="AD" clId="Web-{D13D22BE-580F-B78A-6CA7-C02F47B62FA7}" dt="2023-07-13T09:24:45.096" v="18" actId="20577"/>
        <pc:sldMkLst>
          <pc:docMk/>
          <pc:sldMk cId="2998536507" sldId="263"/>
        </pc:sldMkLst>
        <pc:spChg chg="mod">
          <ac:chgData name="Lu Thanh Tung (FPT Smart Cloud)" userId="S::tunglt82@fpt.com::91ed1c55-eaf4-4fd8-960c-67372081b533" providerId="AD" clId="Web-{D13D22BE-580F-B78A-6CA7-C02F47B62FA7}" dt="2023-07-13T09:24:45.096" v="18" actId="20577"/>
          <ac:spMkLst>
            <pc:docMk/>
            <pc:sldMk cId="2998536507" sldId="263"/>
            <ac:spMk id="3" creationId="{CA297429-2779-BE4C-81AD-F7B720A99C29}"/>
          </ac:spMkLst>
        </pc:spChg>
      </pc:sldChg>
    </pc:docChg>
  </pc:docChgLst>
  <pc:docChgLst>
    <pc:chgData name="Lu Thanh Tung (FPT Smart Cloud)" userId="S::tunglt82@fpt.com::91ed1c55-eaf4-4fd8-960c-67372081b533" providerId="AD" clId="Web-{C90E4BDB-28C0-4AF8-8B3E-2A049220D172}"/>
    <pc:docChg chg="addSld modSld">
      <pc:chgData name="Lu Thanh Tung (FPT Smart Cloud)" userId="S::tunglt82@fpt.com::91ed1c55-eaf4-4fd8-960c-67372081b533" providerId="AD" clId="Web-{C90E4BDB-28C0-4AF8-8B3E-2A049220D172}" dt="2023-07-12T18:43:07.180" v="34" actId="20577"/>
      <pc:docMkLst>
        <pc:docMk/>
      </pc:docMkLst>
      <pc:sldChg chg="modSp">
        <pc:chgData name="Lu Thanh Tung (FPT Smart Cloud)" userId="S::tunglt82@fpt.com::91ed1c55-eaf4-4fd8-960c-67372081b533" providerId="AD" clId="Web-{C90E4BDB-28C0-4AF8-8B3E-2A049220D172}" dt="2023-07-12T18:42:23.320" v="3" actId="20577"/>
        <pc:sldMkLst>
          <pc:docMk/>
          <pc:sldMk cId="109857222" sldId="256"/>
        </pc:sldMkLst>
        <pc:spChg chg="mod">
          <ac:chgData name="Lu Thanh Tung (FPT Smart Cloud)" userId="S::tunglt82@fpt.com::91ed1c55-eaf4-4fd8-960c-67372081b533" providerId="AD" clId="Web-{C90E4BDB-28C0-4AF8-8B3E-2A049220D172}" dt="2023-07-12T18:42:23.320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Lu Thanh Tung (FPT Smart Cloud)" userId="S::tunglt82@fpt.com::91ed1c55-eaf4-4fd8-960c-67372081b533" providerId="AD" clId="Web-{C90E4BDB-28C0-4AF8-8B3E-2A049220D172}" dt="2023-07-12T18:42:46.945" v="25" actId="20577"/>
        <pc:sldMkLst>
          <pc:docMk/>
          <pc:sldMk cId="2318981383" sldId="257"/>
        </pc:sldMkLst>
        <pc:spChg chg="mod">
          <ac:chgData name="Lu Thanh Tung (FPT Smart Cloud)" userId="S::tunglt82@fpt.com::91ed1c55-eaf4-4fd8-960c-67372081b533" providerId="AD" clId="Web-{C90E4BDB-28C0-4AF8-8B3E-2A049220D172}" dt="2023-07-12T18:42:46.945" v="25" actId="20577"/>
          <ac:spMkLst>
            <pc:docMk/>
            <pc:sldMk cId="2318981383" sldId="257"/>
            <ac:spMk id="2" creationId="{32642A9A-83F0-F442-EA08-EF3CA9C59607}"/>
          </ac:spMkLst>
        </pc:spChg>
      </pc:sldChg>
      <pc:sldChg chg="modSp new">
        <pc:chgData name="Lu Thanh Tung (FPT Smart Cloud)" userId="S::tunglt82@fpt.com::91ed1c55-eaf4-4fd8-960c-67372081b533" providerId="AD" clId="Web-{C90E4BDB-28C0-4AF8-8B3E-2A049220D172}" dt="2023-07-12T18:43:07.180" v="34" actId="20577"/>
        <pc:sldMkLst>
          <pc:docMk/>
          <pc:sldMk cId="62120845" sldId="258"/>
        </pc:sldMkLst>
        <pc:spChg chg="mod">
          <ac:chgData name="Lu Thanh Tung (FPT Smart Cloud)" userId="S::tunglt82@fpt.com::91ed1c55-eaf4-4fd8-960c-67372081b533" providerId="AD" clId="Web-{C90E4BDB-28C0-4AF8-8B3E-2A049220D172}" dt="2023-07-12T18:43:07.180" v="34" actId="20577"/>
          <ac:spMkLst>
            <pc:docMk/>
            <pc:sldMk cId="62120845" sldId="258"/>
            <ac:spMk id="2" creationId="{9F59F1D6-C47C-BE75-1881-699252195C69}"/>
          </ac:spMkLst>
        </pc:spChg>
      </pc:sldChg>
    </pc:docChg>
  </pc:docChgLst>
  <pc:docChgLst>
    <pc:chgData name="Lu Thanh Tung (FPT Smart Cloud)" userId="S::tunglt82@fpt.com::91ed1c55-eaf4-4fd8-960c-67372081b533" providerId="AD" clId="Web-{BD622500-A14B-6021-4338-3097D476DF55}"/>
    <pc:docChg chg="modSld">
      <pc:chgData name="Lu Thanh Tung (FPT Smart Cloud)" userId="S::tunglt82@fpt.com::91ed1c55-eaf4-4fd8-960c-67372081b533" providerId="AD" clId="Web-{BD622500-A14B-6021-4338-3097D476DF55}" dt="2023-07-12T18:46:39.798" v="6" actId="20577"/>
      <pc:docMkLst>
        <pc:docMk/>
      </pc:docMkLst>
      <pc:sldChg chg="modSp">
        <pc:chgData name="Lu Thanh Tung (FPT Smart Cloud)" userId="S::tunglt82@fpt.com::91ed1c55-eaf4-4fd8-960c-67372081b533" providerId="AD" clId="Web-{BD622500-A14B-6021-4338-3097D476DF55}" dt="2023-07-12T18:46:39.798" v="6" actId="20577"/>
        <pc:sldMkLst>
          <pc:docMk/>
          <pc:sldMk cId="62120845" sldId="258"/>
        </pc:sldMkLst>
        <pc:spChg chg="mod">
          <ac:chgData name="Lu Thanh Tung (FPT Smart Cloud)" userId="S::tunglt82@fpt.com::91ed1c55-eaf4-4fd8-960c-67372081b533" providerId="AD" clId="Web-{BD622500-A14B-6021-4338-3097D476DF55}" dt="2023-07-12T18:46:39.798" v="6" actId="20577"/>
          <ac:spMkLst>
            <pc:docMk/>
            <pc:sldMk cId="62120845" sldId="258"/>
            <ac:spMk id="2" creationId="{9F59F1D6-C47C-BE75-1881-699252195C69}"/>
          </ac:spMkLst>
        </pc:spChg>
      </pc:sldChg>
    </pc:docChg>
  </pc:docChgLst>
  <pc:docChgLst>
    <pc:chgData name="Lu Thanh Tung (FPT Smart Cloud)" userId="S::tunglt82@fpt.com::91ed1c55-eaf4-4fd8-960c-67372081b533" providerId="AD" clId="Web-{43ACD793-AF1B-BC88-176C-A03FA09DB7AD}"/>
    <pc:docChg chg="addSld modSld">
      <pc:chgData name="Lu Thanh Tung (FPT Smart Cloud)" userId="S::tunglt82@fpt.com::91ed1c55-eaf4-4fd8-960c-67372081b533" providerId="AD" clId="Web-{43ACD793-AF1B-BC88-176C-A03FA09DB7AD}" dt="2023-07-13T08:57:19.899" v="181" actId="20577"/>
      <pc:docMkLst>
        <pc:docMk/>
      </pc:docMkLst>
      <pc:sldChg chg="modSp">
        <pc:chgData name="Lu Thanh Tung (FPT Smart Cloud)" userId="S::tunglt82@fpt.com::91ed1c55-eaf4-4fd8-960c-67372081b533" providerId="AD" clId="Web-{43ACD793-AF1B-BC88-176C-A03FA09DB7AD}" dt="2023-07-13T08:57:19.899" v="181" actId="20577"/>
        <pc:sldMkLst>
          <pc:docMk/>
          <pc:sldMk cId="109857222" sldId="256"/>
        </pc:sldMkLst>
        <pc:spChg chg="mod">
          <ac:chgData name="Lu Thanh Tung (FPT Smart Cloud)" userId="S::tunglt82@fpt.com::91ed1c55-eaf4-4fd8-960c-67372081b533" providerId="AD" clId="Web-{43ACD793-AF1B-BC88-176C-A03FA09DB7AD}" dt="2023-07-13T08:57:19.899" v="18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Lu Thanh Tung (FPT Smart Cloud)" userId="S::tunglt82@fpt.com::91ed1c55-eaf4-4fd8-960c-67372081b533" providerId="AD" clId="Web-{43ACD793-AF1B-BC88-176C-A03FA09DB7AD}" dt="2023-07-13T08:43:08.975" v="11" actId="20577"/>
        <pc:sldMkLst>
          <pc:docMk/>
          <pc:sldMk cId="2318981383" sldId="257"/>
        </pc:sldMkLst>
        <pc:spChg chg="mod">
          <ac:chgData name="Lu Thanh Tung (FPT Smart Cloud)" userId="S::tunglt82@fpt.com::91ed1c55-eaf4-4fd8-960c-67372081b533" providerId="AD" clId="Web-{43ACD793-AF1B-BC88-176C-A03FA09DB7AD}" dt="2023-07-13T08:43:08.975" v="11" actId="20577"/>
          <ac:spMkLst>
            <pc:docMk/>
            <pc:sldMk cId="2318981383" sldId="257"/>
            <ac:spMk id="3" creationId="{1DD6A2C9-2835-B4E5-1F89-142F708F6A7F}"/>
          </ac:spMkLst>
        </pc:spChg>
      </pc:sldChg>
      <pc:sldChg chg="modSp">
        <pc:chgData name="Lu Thanh Tung (FPT Smart Cloud)" userId="S::tunglt82@fpt.com::91ed1c55-eaf4-4fd8-960c-67372081b533" providerId="AD" clId="Web-{43ACD793-AF1B-BC88-176C-A03FA09DB7AD}" dt="2023-07-13T08:44:10.652" v="31" actId="20577"/>
        <pc:sldMkLst>
          <pc:docMk/>
          <pc:sldMk cId="2782399086" sldId="260"/>
        </pc:sldMkLst>
        <pc:spChg chg="mod">
          <ac:chgData name="Lu Thanh Tung (FPT Smart Cloud)" userId="S::tunglt82@fpt.com::91ed1c55-eaf4-4fd8-960c-67372081b533" providerId="AD" clId="Web-{43ACD793-AF1B-BC88-176C-A03FA09DB7AD}" dt="2023-07-13T08:44:10.652" v="31" actId="20577"/>
          <ac:spMkLst>
            <pc:docMk/>
            <pc:sldMk cId="2782399086" sldId="260"/>
            <ac:spMk id="3" creationId="{F7BD8E65-754F-1AE8-2545-7399BD0B6920}"/>
          </ac:spMkLst>
        </pc:spChg>
      </pc:sldChg>
      <pc:sldChg chg="modSp">
        <pc:chgData name="Lu Thanh Tung (FPT Smart Cloud)" userId="S::tunglt82@fpt.com::91ed1c55-eaf4-4fd8-960c-67372081b533" providerId="AD" clId="Web-{43ACD793-AF1B-BC88-176C-A03FA09DB7AD}" dt="2023-07-13T08:54:51.122" v="172" actId="1076"/>
        <pc:sldMkLst>
          <pc:docMk/>
          <pc:sldMk cId="402243746" sldId="262"/>
        </pc:sldMkLst>
        <pc:spChg chg="mod">
          <ac:chgData name="Lu Thanh Tung (FPT Smart Cloud)" userId="S::tunglt82@fpt.com::91ed1c55-eaf4-4fd8-960c-67372081b533" providerId="AD" clId="Web-{43ACD793-AF1B-BC88-176C-A03FA09DB7AD}" dt="2023-07-13T08:54:46.059" v="170" actId="20577"/>
          <ac:spMkLst>
            <pc:docMk/>
            <pc:sldMk cId="402243746" sldId="262"/>
            <ac:spMk id="9" creationId="{A9119A20-2ACC-DD93-4DB6-672A14AE0A56}"/>
          </ac:spMkLst>
        </pc:spChg>
        <pc:picChg chg="mod">
          <ac:chgData name="Lu Thanh Tung (FPT Smart Cloud)" userId="S::tunglt82@fpt.com::91ed1c55-eaf4-4fd8-960c-67372081b533" providerId="AD" clId="Web-{43ACD793-AF1B-BC88-176C-A03FA09DB7AD}" dt="2023-07-13T08:54:51.122" v="172" actId="1076"/>
          <ac:picMkLst>
            <pc:docMk/>
            <pc:sldMk cId="402243746" sldId="262"/>
            <ac:picMk id="15" creationId="{1375928A-5E67-20DB-5FD5-3DD6EF2EEE97}"/>
          </ac:picMkLst>
        </pc:picChg>
      </pc:sldChg>
      <pc:sldChg chg="addSp modSp new mod setBg">
        <pc:chgData name="Lu Thanh Tung (FPT Smart Cloud)" userId="S::tunglt82@fpt.com::91ed1c55-eaf4-4fd8-960c-67372081b533" providerId="AD" clId="Web-{43ACD793-AF1B-BC88-176C-A03FA09DB7AD}" dt="2023-07-13T08:52:23.720" v="158" actId="20577"/>
        <pc:sldMkLst>
          <pc:docMk/>
          <pc:sldMk cId="2998536507" sldId="263"/>
        </pc:sldMkLst>
        <pc:spChg chg="mod">
          <ac:chgData name="Lu Thanh Tung (FPT Smart Cloud)" userId="S::tunglt82@fpt.com::91ed1c55-eaf4-4fd8-960c-67372081b533" providerId="AD" clId="Web-{43ACD793-AF1B-BC88-176C-A03FA09DB7AD}" dt="2023-07-13T08:52:23.720" v="158" actId="20577"/>
          <ac:spMkLst>
            <pc:docMk/>
            <pc:sldMk cId="2998536507" sldId="263"/>
            <ac:spMk id="2" creationId="{D86A55F9-B51D-51FD-E431-D5F42DB3DD77}"/>
          </ac:spMkLst>
        </pc:spChg>
        <pc:spChg chg="mod">
          <ac:chgData name="Lu Thanh Tung (FPT Smart Cloud)" userId="S::tunglt82@fpt.com::91ed1c55-eaf4-4fd8-960c-67372081b533" providerId="AD" clId="Web-{43ACD793-AF1B-BC88-176C-A03FA09DB7AD}" dt="2023-07-13T08:51:47.249" v="153"/>
          <ac:spMkLst>
            <pc:docMk/>
            <pc:sldMk cId="2998536507" sldId="263"/>
            <ac:spMk id="3" creationId="{CA297429-2779-BE4C-81AD-F7B720A99C29}"/>
          </ac:spMkLst>
        </pc:spChg>
        <pc:spChg chg="add">
          <ac:chgData name="Lu Thanh Tung (FPT Smart Cloud)" userId="S::tunglt82@fpt.com::91ed1c55-eaf4-4fd8-960c-67372081b533" providerId="AD" clId="Web-{43ACD793-AF1B-BC88-176C-A03FA09DB7AD}" dt="2023-07-13T08:51:47.249" v="153"/>
          <ac:spMkLst>
            <pc:docMk/>
            <pc:sldMk cId="2998536507" sldId="263"/>
            <ac:spMk id="8" creationId="{100EDD19-6802-4EC3-95CE-CFFAB042CFD6}"/>
          </ac:spMkLst>
        </pc:spChg>
        <pc:spChg chg="add">
          <ac:chgData name="Lu Thanh Tung (FPT Smart Cloud)" userId="S::tunglt82@fpt.com::91ed1c55-eaf4-4fd8-960c-67372081b533" providerId="AD" clId="Web-{43ACD793-AF1B-BC88-176C-A03FA09DB7AD}" dt="2023-07-13T08:51:47.249" v="153"/>
          <ac:spMkLst>
            <pc:docMk/>
            <pc:sldMk cId="2998536507" sldId="263"/>
            <ac:spMk id="10" creationId="{DB17E863-922E-4C26-BD64-E8FD41D286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cki.cn/kubernetes-operato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artoon of a ship steering wheel&#10;&#10;Description automatically generated">
            <a:extLst>
              <a:ext uri="{FF2B5EF4-FFF2-40B4-BE49-F238E27FC236}">
                <a16:creationId xmlns:a16="http://schemas.microsoft.com/office/drawing/2014/main" id="{9F183FFB-E9E6-FADE-37A6-BB71B24B4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031" t="8630" r="2833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Kubernetes Operator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err="1">
                <a:ea typeface="Calibri"/>
                <a:cs typeface="Calibri"/>
              </a:rPr>
              <a:t>Lữ</a:t>
            </a:r>
            <a:r>
              <a:rPr lang="en-US" sz="2000">
                <a:ea typeface="Calibri"/>
                <a:cs typeface="Calibri"/>
              </a:rPr>
              <a:t> Thanh Tùng</a:t>
            </a:r>
          </a:p>
          <a:p>
            <a:pPr algn="l"/>
            <a:r>
              <a:rPr lang="en-US" sz="2000" dirty="0">
                <a:ea typeface="Calibri"/>
                <a:cs typeface="Calibri"/>
              </a:rPr>
              <a:t>Ngô Thành Minh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42A9A-83F0-F442-EA08-EF3CA9C5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Control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A2C9-2835-B4E5-1F89-142F708F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137636" cy="36905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Control loop </a:t>
            </a:r>
            <a:r>
              <a:rPr lang="en-US" sz="2000" dirty="0" err="1">
                <a:ea typeface="+mn-lt"/>
                <a:cs typeface="+mn-lt"/>
              </a:rPr>
              <a:t>tự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động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quan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sát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trạng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thái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của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cụm</a:t>
            </a:r>
            <a:r>
              <a:rPr lang="en-US" sz="2000" dirty="0">
                <a:ea typeface="+mn-lt"/>
                <a:cs typeface="+mn-lt"/>
              </a:rPr>
              <a:t> K8s </a:t>
            </a:r>
            <a:r>
              <a:rPr lang="en-US" sz="2000" dirty="0" err="1">
                <a:ea typeface="+mn-lt"/>
                <a:cs typeface="+mn-lt"/>
              </a:rPr>
              <a:t>và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thực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hiện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thay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đổi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nó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khi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cần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thiết</a:t>
            </a:r>
            <a:endParaRPr lang="en-US" sz="2000" dirty="0" err="1"/>
          </a:p>
          <a:p>
            <a:r>
              <a:rPr lang="en-US" sz="2000" dirty="0">
                <a:ea typeface="+mn-lt"/>
                <a:cs typeface="+mn-lt"/>
              </a:rPr>
              <a:t>Controller </a:t>
            </a:r>
            <a:r>
              <a:rPr lang="en-US" sz="2000" dirty="0" err="1">
                <a:ea typeface="+mn-lt"/>
                <a:cs typeface="+mn-lt"/>
              </a:rPr>
              <a:t>sẽ</a:t>
            </a:r>
            <a:r>
              <a:rPr lang="en-US" sz="2000" dirty="0">
                <a:ea typeface="+mn-lt"/>
                <a:cs typeface="+mn-lt"/>
              </a:rPr>
              <a:t> di </a:t>
            </a:r>
            <a:r>
              <a:rPr lang="en-US" sz="2000" dirty="0" err="1">
                <a:ea typeface="+mn-lt"/>
                <a:cs typeface="+mn-lt"/>
              </a:rPr>
              <a:t>chuyển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trạng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thái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hiện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tại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của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cụm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đến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trạng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thái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muốn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</p:txBody>
      </p:sp>
      <p:pic>
        <p:nvPicPr>
          <p:cNvPr id="6" name="Picture 6" descr="A diagram of a system&#10;&#10;Description automatically generated">
            <a:extLst>
              <a:ext uri="{FF2B5EF4-FFF2-40B4-BE49-F238E27FC236}">
                <a16:creationId xmlns:a16="http://schemas.microsoft.com/office/drawing/2014/main" id="{5CB460BF-2A72-CDDB-5A44-CCF46DF1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78" y="3485538"/>
            <a:ext cx="5470820" cy="2604932"/>
          </a:xfrm>
          <a:prstGeom prst="rect">
            <a:avLst/>
          </a:prstGeom>
        </p:spPr>
      </p:pic>
      <p:pic>
        <p:nvPicPr>
          <p:cNvPr id="5" name="Picture 5" descr="A diagram of a state control loop&#10;&#10;Description automatically generated">
            <a:extLst>
              <a:ext uri="{FF2B5EF4-FFF2-40B4-BE49-F238E27FC236}">
                <a16:creationId xmlns:a16="http://schemas.microsoft.com/office/drawing/2014/main" id="{66149BF8-089C-3269-FEA5-ED56E266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056" y="490342"/>
            <a:ext cx="5314338" cy="29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42A9A-83F0-F442-EA08-EF3CA9C5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>
                <a:cs typeface="Calibri Light"/>
              </a:rPr>
              <a:t>Kubernetes Operator là gì ?</a:t>
            </a: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A2C9-2835-B4E5-1F89-142F708F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Operator </a:t>
            </a:r>
            <a:r>
              <a:rPr lang="en-US" sz="1800" dirty="0" err="1">
                <a:ea typeface="+mn-lt"/>
                <a:cs typeface="+mn-lt"/>
              </a:rPr>
              <a:t>là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một</a:t>
            </a:r>
            <a:r>
              <a:rPr lang="en-US" sz="1800" dirty="0">
                <a:ea typeface="+mn-lt"/>
                <a:cs typeface="+mn-lt"/>
              </a:rPr>
              <a:t> Kubernetes extension </a:t>
            </a:r>
            <a:r>
              <a:rPr lang="en-US" sz="1800" dirty="0" err="1">
                <a:ea typeface="+mn-lt"/>
                <a:cs typeface="+mn-lt"/>
              </a:rPr>
              <a:t>sử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dụng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để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tùy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chỉnh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các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tài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nguyên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cho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việc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quản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lý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ứng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dụng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và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các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thành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phần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của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chúng</a:t>
            </a:r>
          </a:p>
          <a:p>
            <a:r>
              <a:rPr lang="en-US" sz="1800" dirty="0">
                <a:ea typeface="+mn-lt"/>
                <a:cs typeface="+mn-lt"/>
              </a:rPr>
              <a:t>Operators </a:t>
            </a:r>
            <a:r>
              <a:rPr lang="en-US" sz="1800" dirty="0" err="1">
                <a:ea typeface="+mn-lt"/>
                <a:cs typeface="+mn-lt"/>
              </a:rPr>
              <a:t>tuân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theo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các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nguyên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tắc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của</a:t>
            </a:r>
            <a:r>
              <a:rPr lang="en-US" sz="1800" dirty="0">
                <a:ea typeface="+mn-lt"/>
                <a:cs typeface="+mn-lt"/>
              </a:rPr>
              <a:t> Kubernetes, </a:t>
            </a:r>
            <a:r>
              <a:rPr lang="en-US" sz="1800" dirty="0" err="1">
                <a:ea typeface="+mn-lt"/>
                <a:cs typeface="+mn-lt"/>
              </a:rPr>
              <a:t>đặc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biệt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là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vòng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lặp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điều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khiển</a:t>
            </a:r>
            <a:r>
              <a:rPr lang="en-US" sz="1800" dirty="0">
                <a:ea typeface="+mn-lt"/>
                <a:cs typeface="+mn-lt"/>
              </a:rPr>
              <a:t> (control loop) .</a:t>
            </a:r>
          </a:p>
          <a:p>
            <a:r>
              <a:rPr lang="en-US" sz="1800" dirty="0">
                <a:ea typeface="+mn-lt"/>
                <a:cs typeface="+mn-lt"/>
              </a:rPr>
              <a:t>Operator </a:t>
            </a:r>
            <a:r>
              <a:rPr lang="en-US" sz="1800" dirty="0" err="1">
                <a:ea typeface="+mn-lt"/>
                <a:cs typeface="+mn-lt"/>
              </a:rPr>
              <a:t>hoạt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động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tự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động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cho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phép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tạo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định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cấu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hình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và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quản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lý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các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ứng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dụng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phức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tạp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thay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cho</a:t>
            </a:r>
            <a:r>
              <a:rPr lang="en-US" sz="1800" dirty="0">
                <a:ea typeface="+mn-lt"/>
                <a:cs typeface="+mn-lt"/>
              </a:rPr>
              <a:t> con </a:t>
            </a:r>
            <a:r>
              <a:rPr lang="en-US" sz="1800" dirty="0" err="1">
                <a:ea typeface="+mn-lt"/>
                <a:cs typeface="+mn-lt"/>
              </a:rPr>
              <a:t>người</a:t>
            </a:r>
            <a:r>
              <a:rPr lang="en-US" sz="18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FE2D435-8E1A-BB1D-0532-E5F91D57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742914"/>
            <a:ext cx="6440424" cy="3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8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A55F9-B51D-51FD-E431-D5F42DB3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ea typeface="Calibri Light"/>
                <a:cs typeface="Calibri Light"/>
              </a:rPr>
              <a:t>CR </a:t>
            </a:r>
            <a:r>
              <a:rPr lang="en-US" sz="5400" b="1" dirty="0" err="1">
                <a:ea typeface="Calibri Light"/>
                <a:cs typeface="Calibri Light"/>
              </a:rPr>
              <a:t>và</a:t>
            </a:r>
            <a:r>
              <a:rPr lang="en-US" sz="5400" b="1" dirty="0">
                <a:ea typeface="Calibri Light"/>
                <a:cs typeface="Calibri Light"/>
              </a:rPr>
              <a:t> CRD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7429-2779-BE4C-81AD-F7B720A9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CRD (Custom Resource Definition): </a:t>
            </a:r>
            <a:r>
              <a:rPr lang="en-US" sz="2200" dirty="0" err="1">
                <a:ea typeface="+mn-lt"/>
                <a:cs typeface="+mn-lt"/>
              </a:rPr>
              <a:t>là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một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đối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tượng</a:t>
            </a:r>
            <a:r>
              <a:rPr lang="en-US" sz="2200" dirty="0">
                <a:ea typeface="+mn-lt"/>
                <a:cs typeface="+mn-lt"/>
              </a:rPr>
              <a:t> API Kubernetes </a:t>
            </a:r>
            <a:r>
              <a:rPr lang="en-US" sz="2200" dirty="0" err="1">
                <a:ea typeface="+mn-lt"/>
                <a:cs typeface="+mn-lt"/>
              </a:rPr>
              <a:t>định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nghĩa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cấu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trúc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hành</a:t>
            </a:r>
            <a:r>
              <a:rPr lang="en-US" sz="2200" dirty="0">
                <a:ea typeface="+mn-lt"/>
                <a:cs typeface="+mn-lt"/>
              </a:rPr>
              <a:t> vi </a:t>
            </a:r>
            <a:r>
              <a:rPr lang="en-US" sz="2200" dirty="0" err="1">
                <a:ea typeface="+mn-lt"/>
                <a:cs typeface="+mn-lt"/>
              </a:rPr>
              <a:t>của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một</a:t>
            </a:r>
            <a:r>
              <a:rPr lang="en-US" sz="2200" dirty="0">
                <a:ea typeface="+mn-lt"/>
                <a:cs typeface="+mn-lt"/>
              </a:rPr>
              <a:t> custom resource. </a:t>
            </a:r>
            <a:r>
              <a:rPr lang="en-US" sz="2200" dirty="0" err="1">
                <a:ea typeface="+mn-lt"/>
                <a:cs typeface="+mn-lt"/>
              </a:rPr>
              <a:t>Nó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chỉ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định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cấu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trúc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quy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tắc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xác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thực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dữ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liệu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của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loại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tài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nguyên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tùy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chỉnh</a:t>
            </a:r>
            <a:r>
              <a:rPr lang="en-US" sz="2200" dirty="0">
                <a:ea typeface="+mn-lt"/>
                <a:cs typeface="+mn-lt"/>
              </a:rPr>
              <a:t> (CR).</a:t>
            </a:r>
          </a:p>
          <a:p>
            <a:r>
              <a:rPr lang="en-US" sz="2200" dirty="0">
                <a:ea typeface="+mn-lt"/>
                <a:cs typeface="+mn-lt"/>
              </a:rPr>
              <a:t>CR (Custom Resource): </a:t>
            </a:r>
            <a:r>
              <a:rPr lang="en-US" sz="2200" dirty="0" err="1">
                <a:ea typeface="+mn-lt"/>
                <a:cs typeface="+mn-lt"/>
              </a:rPr>
              <a:t>là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một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phiên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bản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thực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tế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được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định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nghĩa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bởi</a:t>
            </a:r>
            <a:r>
              <a:rPr lang="en-US" sz="2200" dirty="0">
                <a:ea typeface="+mn-lt"/>
                <a:cs typeface="+mn-lt"/>
              </a:rPr>
              <a:t> CRD (Custom Resource Definition). </a:t>
            </a:r>
          </a:p>
          <a:p>
            <a:r>
              <a:rPr lang="en-US" sz="2200" dirty="0" err="1">
                <a:ea typeface="+mn-lt"/>
                <a:cs typeface="+mn-lt"/>
              </a:rPr>
              <a:t>Dựa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vào</a:t>
            </a:r>
            <a:r>
              <a:rPr lang="en-US" sz="2200" dirty="0">
                <a:ea typeface="+mn-lt"/>
                <a:cs typeface="+mn-lt"/>
              </a:rPr>
              <a:t> CR, operator </a:t>
            </a:r>
            <a:r>
              <a:rPr lang="en-US" sz="2200" dirty="0" err="1">
                <a:ea typeface="+mn-lt"/>
                <a:cs typeface="+mn-lt"/>
              </a:rPr>
              <a:t>sẽ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điều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chỉnh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ứng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dụng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cho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phù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hợp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853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9F1D6-C47C-BE75-1881-69925219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Khi </a:t>
            </a:r>
            <a:r>
              <a:rPr lang="en-US" sz="5400" err="1">
                <a:ea typeface="+mj-lt"/>
                <a:cs typeface="+mj-lt"/>
              </a:rPr>
              <a:t>nào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 err="1">
                <a:ea typeface="+mj-lt"/>
                <a:cs typeface="+mj-lt"/>
              </a:rPr>
              <a:t>cần</a:t>
            </a:r>
            <a:r>
              <a:rPr lang="en-US" sz="5400" dirty="0">
                <a:ea typeface="+mj-lt"/>
                <a:cs typeface="+mj-lt"/>
              </a:rPr>
              <a:t> </a:t>
            </a:r>
            <a:r>
              <a:rPr lang="en-US" sz="5400" err="1">
                <a:ea typeface="+mj-lt"/>
                <a:cs typeface="+mj-lt"/>
              </a:rPr>
              <a:t>sử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 err="1">
                <a:ea typeface="+mj-lt"/>
                <a:cs typeface="+mj-lt"/>
              </a:rPr>
              <a:t>dụng</a:t>
            </a:r>
            <a:r>
              <a:rPr lang="en-US" sz="5400" dirty="0">
                <a:ea typeface="+mj-lt"/>
                <a:cs typeface="+mj-lt"/>
              </a:rPr>
              <a:t> Operator? </a:t>
            </a:r>
            <a:r>
              <a:rPr lang="en-US" sz="5400" dirty="0">
                <a:cs typeface="Calibri Light"/>
              </a:rPr>
              <a:t> </a:t>
            </a:r>
            <a:endParaRPr lang="en-US" sz="5400">
              <a:cs typeface="Calibri Ligh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2585-92EA-0AF6-8ED6-3776822C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2844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 err="1">
                <a:cs typeface="Calibri"/>
              </a:rPr>
              <a:t>Ứng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dụng</a:t>
            </a:r>
            <a:r>
              <a:rPr lang="en-US" sz="2200" dirty="0">
                <a:cs typeface="Calibri"/>
              </a:rPr>
              <a:t> Stateless</a:t>
            </a:r>
          </a:p>
          <a:p>
            <a:r>
              <a:rPr lang="en-US" sz="2200" dirty="0">
                <a:cs typeface="Calibri"/>
              </a:rPr>
              <a:t>Khi </a:t>
            </a:r>
            <a:r>
              <a:rPr lang="en-US" sz="2200" dirty="0" err="1">
                <a:cs typeface="Calibri"/>
              </a:rPr>
              <a:t>triển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khai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một</a:t>
            </a:r>
            <a:r>
              <a:rPr lang="en-US" sz="2200" dirty="0">
                <a:cs typeface="Calibri"/>
              </a:rPr>
              <a:t> pod, ta </a:t>
            </a:r>
            <a:r>
              <a:rPr lang="en-US" sz="2200" dirty="0" err="1">
                <a:cs typeface="Calibri"/>
              </a:rPr>
              <a:t>cần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phải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cấu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hình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thủ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công</a:t>
            </a:r>
            <a:r>
              <a:rPr lang="en-US" sz="2200" dirty="0">
                <a:cs typeface="Calibri"/>
              </a:rPr>
              <a:t> Deployment, </a:t>
            </a:r>
            <a:r>
              <a:rPr lang="en-US" sz="2200" dirty="0" err="1">
                <a:cs typeface="Calibri"/>
              </a:rPr>
              <a:t>ConfigMap</a:t>
            </a:r>
            <a:r>
              <a:rPr lang="en-US" sz="2200" dirty="0">
                <a:cs typeface="Calibri"/>
              </a:rPr>
              <a:t>, Service</a:t>
            </a:r>
          </a:p>
          <a:p>
            <a:r>
              <a:rPr lang="en-US" sz="2200" dirty="0">
                <a:cs typeface="Calibri"/>
              </a:rPr>
              <a:t>Khi Pod </a:t>
            </a:r>
            <a:r>
              <a:rPr lang="en-US" sz="2200" dirty="0" err="1">
                <a:cs typeface="Calibri"/>
              </a:rPr>
              <a:t>chết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gặp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lỗi</a:t>
            </a:r>
            <a:r>
              <a:rPr lang="en-US" sz="2200" dirty="0">
                <a:cs typeface="Calibri"/>
              </a:rPr>
              <a:t> hay </a:t>
            </a:r>
            <a:r>
              <a:rPr lang="en-US" sz="2200" dirty="0" err="1">
                <a:cs typeface="Calibri"/>
              </a:rPr>
              <a:t>cần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cập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nhật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thì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chúng</a:t>
            </a:r>
            <a:r>
              <a:rPr lang="en-US" sz="2200" dirty="0">
                <a:cs typeface="Calibri"/>
              </a:rPr>
              <a:t> ta </a:t>
            </a:r>
            <a:r>
              <a:rPr lang="en-US" sz="2200" dirty="0" err="1">
                <a:cs typeface="Calibri"/>
              </a:rPr>
              <a:t>phải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quan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sát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và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cấu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hình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thủ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công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lại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chúng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Operator </a:t>
            </a:r>
            <a:r>
              <a:rPr lang="en-US" sz="2200" dirty="0" err="1">
                <a:cs typeface="Calibri"/>
              </a:rPr>
              <a:t>giúp</a:t>
            </a:r>
            <a:r>
              <a:rPr lang="en-US" sz="2200" dirty="0">
                <a:cs typeface="Calibri"/>
              </a:rPr>
              <a:t> ta </a:t>
            </a:r>
            <a:r>
              <a:rPr lang="en-US" sz="2200" dirty="0" err="1">
                <a:cs typeface="Calibri"/>
              </a:rPr>
              <a:t>quan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sát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và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tự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xử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lý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những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vấn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đề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trên</a:t>
            </a:r>
            <a:endParaRPr lang="en-US" sz="2200" dirty="0">
              <a:cs typeface="Calibri"/>
            </a:endParaRPr>
          </a:p>
        </p:txBody>
      </p:sp>
      <p:pic>
        <p:nvPicPr>
          <p:cNvPr id="4" name="Picture 4" descr="A diagram of a document&#10;&#10;Description automatically generated">
            <a:extLst>
              <a:ext uri="{FF2B5EF4-FFF2-40B4-BE49-F238E27FC236}">
                <a16:creationId xmlns:a16="http://schemas.microsoft.com/office/drawing/2014/main" id="{C6F82091-37BF-CA1C-F4CF-F90A105D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828" y="1606176"/>
            <a:ext cx="4014216" cy="2308174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BE341A-444F-CC4B-D1E4-6631D187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394" y="4079193"/>
            <a:ext cx="378482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9F1D6-C47C-BE75-1881-69925219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Khi nào cần sử dụng Operator? </a:t>
            </a:r>
            <a:r>
              <a:rPr lang="en-US" sz="3400">
                <a:cs typeface="Calibri Light"/>
              </a:rPr>
              <a:t> </a:t>
            </a:r>
            <a:endParaRPr lang="en-US" sz="3400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2585-92EA-0AF6-8ED6-3776822C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159249" cy="38417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2. </a:t>
            </a:r>
            <a:r>
              <a:rPr lang="en-US" sz="2000" dirty="0" err="1">
                <a:cs typeface="Calibri"/>
              </a:rPr>
              <a:t>Ứng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dụng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Statefull</a:t>
            </a:r>
            <a:endParaRPr lang="en-US" sz="2000" dirty="0">
              <a:cs typeface="Calibri"/>
            </a:endParaRPr>
          </a:p>
          <a:p>
            <a:pPr marL="342900" indent="-342900"/>
            <a:r>
              <a:rPr lang="en-US" sz="2000" err="1">
                <a:cs typeface="Calibri"/>
              </a:rPr>
              <a:t>Giả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sử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một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ứng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dụng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có</a:t>
            </a:r>
            <a:r>
              <a:rPr lang="en-US" sz="2000" dirty="0">
                <a:cs typeface="Calibri"/>
              </a:rPr>
              <a:t> 2 </a:t>
            </a:r>
            <a:r>
              <a:rPr lang="en-US" sz="2000" err="1">
                <a:cs typeface="Calibri"/>
              </a:rPr>
              <a:t>bản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sao</a:t>
            </a:r>
            <a:r>
              <a:rPr lang="en-US" sz="2000" dirty="0">
                <a:cs typeface="Calibri"/>
              </a:rPr>
              <a:t> database, </a:t>
            </a:r>
            <a:r>
              <a:rPr lang="en-US" sz="2000" err="1">
                <a:cs typeface="Calibri"/>
              </a:rPr>
              <a:t>làm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thế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nào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để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đồng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bộ</a:t>
            </a:r>
            <a:r>
              <a:rPr lang="en-US" sz="2000" dirty="0">
                <a:cs typeface="Calibri"/>
              </a:rPr>
              <a:t> </a:t>
            </a:r>
            <a:r>
              <a:rPr lang="en-US" sz="2000" err="1">
                <a:cs typeface="Calibri"/>
              </a:rPr>
              <a:t>trạng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thái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giữa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chúng</a:t>
            </a:r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Theo </a:t>
            </a:r>
            <a:r>
              <a:rPr lang="en-US" sz="2000" err="1">
                <a:cs typeface="Calibri"/>
              </a:rPr>
              <a:t>cách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truyền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thống</a:t>
            </a:r>
            <a:r>
              <a:rPr lang="en-US" sz="2000" dirty="0">
                <a:cs typeface="Calibri"/>
              </a:rPr>
              <a:t>, ta </a:t>
            </a:r>
            <a:r>
              <a:rPr lang="en-US" sz="2000" err="1">
                <a:cs typeface="Calibri"/>
              </a:rPr>
              <a:t>sẽ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cần</a:t>
            </a:r>
            <a:r>
              <a:rPr lang="en-US" sz="2000" dirty="0">
                <a:cs typeface="Calibri"/>
              </a:rPr>
              <a:t> </a:t>
            </a:r>
            <a:r>
              <a:rPr lang="en-US" sz="2000" err="1">
                <a:cs typeface="Calibri"/>
              </a:rPr>
              <a:t>người</a:t>
            </a:r>
            <a:r>
              <a:rPr lang="en-US" sz="2000" dirty="0">
                <a:cs typeface="Calibri"/>
              </a:rPr>
              <a:t> </a:t>
            </a:r>
            <a:r>
              <a:rPr lang="en-US" sz="2000" err="1">
                <a:cs typeface="Calibri"/>
              </a:rPr>
              <a:t>quản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lý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để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quan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sát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và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đảm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bảo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tính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đồng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bộ</a:t>
            </a:r>
            <a:r>
              <a:rPr lang="en-US" sz="2000" dirty="0">
                <a:cs typeface="Calibri"/>
              </a:rPr>
              <a:t>  </a:t>
            </a:r>
          </a:p>
          <a:p>
            <a:r>
              <a:rPr lang="en-US" sz="2000" dirty="0">
                <a:cs typeface="Calibri"/>
              </a:rPr>
              <a:t>Operator </a:t>
            </a:r>
            <a:r>
              <a:rPr lang="en-US" sz="2000" err="1">
                <a:cs typeface="Calibri"/>
              </a:rPr>
              <a:t>sẽ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quan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sát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trạng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thái</a:t>
            </a:r>
            <a:r>
              <a:rPr lang="en-US" sz="2000" dirty="0">
                <a:cs typeface="Calibri"/>
              </a:rPr>
              <a:t> :</a:t>
            </a:r>
          </a:p>
          <a:p>
            <a:pPr lvl="1"/>
            <a:r>
              <a:rPr lang="en-US" sz="1800" err="1">
                <a:cs typeface="Calibri"/>
              </a:rPr>
              <a:t>Tự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động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cập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nhật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trạng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thái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mới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nhất</a:t>
            </a:r>
            <a:r>
              <a:rPr lang="en-US" sz="1800" dirty="0">
                <a:cs typeface="Calibri"/>
              </a:rPr>
              <a:t> </a:t>
            </a:r>
            <a:r>
              <a:rPr lang="en-US" sz="1800" err="1">
                <a:cs typeface="Calibri"/>
              </a:rPr>
              <a:t>khi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có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bất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cứ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một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thay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đổi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nào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trong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hệ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thống</a:t>
            </a:r>
            <a:r>
              <a:rPr lang="en-US" sz="1800" dirty="0">
                <a:cs typeface="Calibri"/>
              </a:rPr>
              <a:t> </a:t>
            </a:r>
          </a:p>
          <a:p>
            <a:pPr lvl="1"/>
            <a:r>
              <a:rPr lang="en-US" sz="1800" err="1">
                <a:cs typeface="Calibri"/>
              </a:rPr>
              <a:t>Nếu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có</a:t>
            </a:r>
            <a:r>
              <a:rPr lang="en-US" sz="1800" dirty="0">
                <a:cs typeface="Calibri"/>
              </a:rPr>
              <a:t> 1 </a:t>
            </a:r>
            <a:r>
              <a:rPr lang="en-US" sz="1800" err="1">
                <a:cs typeface="Calibri"/>
              </a:rPr>
              <a:t>ứng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dụng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chết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thì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sẽ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khởi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động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thay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thế</a:t>
            </a:r>
            <a:r>
              <a:rPr lang="en-US" sz="1800" dirty="0">
                <a:cs typeface="Calibri"/>
              </a:rPr>
              <a:t> 1 </a:t>
            </a:r>
            <a:r>
              <a:rPr lang="en-US" sz="1800" err="1">
                <a:cs typeface="Calibri"/>
              </a:rPr>
              <a:t>cái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khác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với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trạng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thái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mới</a:t>
            </a:r>
            <a:r>
              <a:rPr lang="en-US" sz="1800" dirty="0">
                <a:cs typeface="Calibri"/>
              </a:rPr>
              <a:t> </a:t>
            </a:r>
            <a:r>
              <a:rPr lang="en-US" sz="1800" err="1">
                <a:cs typeface="Calibri"/>
              </a:rPr>
              <a:t>nhất</a:t>
            </a:r>
            <a:endParaRPr lang="en-US" sz="1800">
              <a:cs typeface="Calibri"/>
            </a:endParaRPr>
          </a:p>
        </p:txBody>
      </p:sp>
      <p:pic>
        <p:nvPicPr>
          <p:cNvPr id="7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3758B1A9-23D8-1057-A9D4-CA81EE76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924" y="1589954"/>
            <a:ext cx="5825316" cy="32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8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DCD99-7E67-2A46-B64D-604E7EC6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Calibri"/>
                <a:ea typeface="Calibri"/>
                <a:cs typeface="Calibri"/>
              </a:rPr>
              <a:t>Lợi ích của Kubernetes Operator</a:t>
            </a:r>
            <a:endParaRPr lang="en-US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8E65-754F-1AE8-2545-7399BD0B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ea typeface="+mn-lt"/>
                <a:cs typeface="+mn-lt"/>
              </a:rPr>
              <a:t>Tự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động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hóa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các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tác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vụ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lặp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lặp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lại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giảm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công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việc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thủ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công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giảm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thiểu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lỗi</a:t>
            </a:r>
            <a:r>
              <a:rPr lang="en-US" sz="2200" dirty="0">
                <a:ea typeface="+mn-lt"/>
                <a:cs typeface="+mn-lt"/>
              </a:rPr>
              <a:t> do con </a:t>
            </a:r>
            <a:r>
              <a:rPr lang="en-US" sz="2200" dirty="0" err="1">
                <a:ea typeface="+mn-lt"/>
                <a:cs typeface="+mn-lt"/>
              </a:rPr>
              <a:t>người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r>
              <a:rPr lang="en-US" sz="2200" dirty="0">
                <a:ea typeface="+mn-lt"/>
                <a:cs typeface="+mn-lt"/>
              </a:rPr>
              <a:t>Quản </a:t>
            </a:r>
            <a:r>
              <a:rPr lang="en-US" sz="2200" dirty="0" err="1">
                <a:ea typeface="+mn-lt"/>
                <a:cs typeface="+mn-lt"/>
              </a:rPr>
              <a:t>lý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vòng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đời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ứng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dụng</a:t>
            </a:r>
            <a:r>
              <a:rPr lang="en-US" sz="2200" dirty="0">
                <a:ea typeface="+mn-lt"/>
                <a:cs typeface="+mn-lt"/>
              </a:rPr>
              <a:t> : </a:t>
            </a:r>
            <a:r>
              <a:rPr lang="en-US" sz="2200" dirty="0" err="1">
                <a:ea typeface="+mn-lt"/>
                <a:cs typeface="+mn-lt"/>
              </a:rPr>
              <a:t>tự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động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mở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rộng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nâng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cấp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giám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sát</a:t>
            </a:r>
            <a:r>
              <a:rPr lang="en-US" sz="2200" dirty="0">
                <a:ea typeface="+mn-lt"/>
                <a:cs typeface="+mn-lt"/>
              </a:rPr>
              <a:t>. </a:t>
            </a:r>
          </a:p>
          <a:p>
            <a:r>
              <a:rPr lang="en-US" sz="2200" dirty="0" err="1">
                <a:ea typeface="+mn-lt"/>
                <a:cs typeface="+mn-lt"/>
              </a:rPr>
              <a:t>Tự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khôi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phục</a:t>
            </a:r>
            <a:r>
              <a:rPr lang="en-US" sz="2200" dirty="0">
                <a:ea typeface="+mn-lt"/>
                <a:cs typeface="+mn-lt"/>
              </a:rPr>
              <a:t>: </a:t>
            </a:r>
            <a:r>
              <a:rPr lang="en-US" sz="2200" dirty="0" err="1">
                <a:ea typeface="+mn-lt"/>
                <a:cs typeface="+mn-lt"/>
              </a:rPr>
              <a:t>khởi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động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lại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các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thành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phần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bị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lỗi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xếp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lịch</a:t>
            </a:r>
            <a:r>
              <a:rPr lang="en-US" sz="2200" dirty="0">
                <a:ea typeface="+mn-lt"/>
                <a:cs typeface="+mn-lt"/>
              </a:rPr>
              <a:t> pod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áp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dụng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các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chiến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lược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khắc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phục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tự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động</a:t>
            </a:r>
            <a:r>
              <a:rPr lang="en-US" sz="2200" dirty="0">
                <a:ea typeface="+mn-lt"/>
                <a:cs typeface="+mn-lt"/>
              </a:rPr>
              <a:t>. </a:t>
            </a:r>
          </a:p>
          <a:p>
            <a:r>
              <a:rPr lang="en-US" sz="2200" dirty="0" err="1">
                <a:ea typeface="+mn-lt"/>
                <a:cs typeface="+mn-lt"/>
              </a:rPr>
              <a:t>Cấu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hình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theo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cách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khai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báo</a:t>
            </a:r>
            <a:r>
              <a:rPr lang="en-US" sz="2200" dirty="0">
                <a:ea typeface="+mn-lt"/>
                <a:cs typeface="+mn-lt"/>
              </a:rPr>
              <a:t>: Ta </a:t>
            </a:r>
            <a:r>
              <a:rPr lang="en-US" sz="2200" dirty="0" err="1">
                <a:ea typeface="+mn-lt"/>
                <a:cs typeface="+mn-lt"/>
              </a:rPr>
              <a:t>chỉ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cần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khai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báo</a:t>
            </a:r>
            <a:r>
              <a:rPr lang="en-US" sz="2200" dirty="0">
                <a:ea typeface="+mn-lt"/>
                <a:cs typeface="+mn-lt"/>
              </a:rPr>
              <a:t> qua CR. Operator </a:t>
            </a:r>
            <a:r>
              <a:rPr lang="en-US" sz="2200" dirty="0" err="1">
                <a:ea typeface="+mn-lt"/>
                <a:cs typeface="+mn-lt"/>
              </a:rPr>
              <a:t>sẽ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đảm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bảo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phù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hợp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trạng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thái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thực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tế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với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mong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muốn</a:t>
            </a:r>
            <a:endParaRPr lang="en-US" sz="2200" dirty="0" err="1">
              <a:cs typeface="Calibri"/>
            </a:endParaRPr>
          </a:p>
          <a:p>
            <a:r>
              <a:rPr lang="en-US" sz="2200" dirty="0" err="1">
                <a:ea typeface="+mn-lt"/>
                <a:cs typeface="+mn-lt"/>
              </a:rPr>
              <a:t>Khả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năng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mở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rộng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39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590B-F519-D847-332E-2D4B0F0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Cách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triển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khai</a:t>
            </a:r>
            <a:r>
              <a:rPr lang="en-US" dirty="0">
                <a:cs typeface="Calibri Light"/>
              </a:rPr>
              <a:t> Operator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119A20-2ACC-DD93-4DB6-672A14AE0A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1861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Kubernetes </a:t>
            </a:r>
            <a:r>
              <a:rPr lang="en-US" dirty="0" err="1">
                <a:cs typeface="Calibri"/>
              </a:rPr>
              <a:t>cung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cấp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thư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viện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framework </a:t>
            </a:r>
            <a:r>
              <a:rPr lang="en-US" dirty="0" err="1">
                <a:cs typeface="Calibri"/>
              </a:rPr>
              <a:t>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việc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phát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triển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operator </a:t>
            </a:r>
            <a:r>
              <a:rPr lang="en-US" dirty="0" err="1">
                <a:cs typeface="Calibri"/>
              </a:rPr>
              <a:t>như</a:t>
            </a:r>
            <a:r>
              <a:rPr lang="en-US" dirty="0">
                <a:cs typeface="Calibri"/>
              </a:rPr>
              <a:t> operator SDK, </a:t>
            </a:r>
            <a:r>
              <a:rPr lang="en-US" dirty="0" err="1">
                <a:cs typeface="Calibri"/>
              </a:rPr>
              <a:t>kubebuider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kopf</a:t>
            </a:r>
            <a:endParaRPr lang="en-US" dirty="0" err="1"/>
          </a:p>
        </p:txBody>
      </p:sp>
      <p:pic>
        <p:nvPicPr>
          <p:cNvPr id="15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1375928A-5E67-20DB-5FD5-3DD6EF2E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191" y="1922311"/>
            <a:ext cx="4134221" cy="227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Kubernetes Operator</vt:lpstr>
      <vt:lpstr>Control loop</vt:lpstr>
      <vt:lpstr>Kubernetes Operator là gì ?</vt:lpstr>
      <vt:lpstr>CR và CRD</vt:lpstr>
      <vt:lpstr>Khi nào cần sử dụng Operator?  </vt:lpstr>
      <vt:lpstr>Khi nào cần sử dụng Operator?  </vt:lpstr>
      <vt:lpstr>Lợi ích của Kubernetes Operator</vt:lpstr>
      <vt:lpstr>Cách triển khai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354</cp:revision>
  <dcterms:created xsi:type="dcterms:W3CDTF">2023-07-12T18:40:49Z</dcterms:created>
  <dcterms:modified xsi:type="dcterms:W3CDTF">2023-07-13T09:24:45Z</dcterms:modified>
</cp:coreProperties>
</file>