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25" d="100"/>
          <a:sy n="125"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12/17/18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12/17/18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0B24-3AB1-1544-AD4D-E2E4D7403DC4}"/>
              </a:ext>
            </a:extLst>
          </p:cNvPr>
          <p:cNvSpPr>
            <a:spLocks noGrp="1"/>
          </p:cNvSpPr>
          <p:nvPr>
            <p:ph type="ctrTitle"/>
          </p:nvPr>
        </p:nvSpPr>
        <p:spPr/>
        <p:txBody>
          <a:bodyPr>
            <a:normAutofit/>
          </a:bodyPr>
          <a:lstStyle/>
          <a:p>
            <a:pPr algn="ctr"/>
            <a:r>
              <a:rPr lang="en-US" b="1" dirty="0" err="1"/>
              <a:t>Tìm</a:t>
            </a:r>
            <a:r>
              <a:rPr lang="en-US" b="1" dirty="0"/>
              <a:t> </a:t>
            </a:r>
            <a:r>
              <a:rPr lang="en-US" b="1" dirty="0" err="1"/>
              <a:t>hiểu</a:t>
            </a:r>
            <a:r>
              <a:rPr lang="en-US" b="1" dirty="0"/>
              <a:t> </a:t>
            </a:r>
            <a:r>
              <a:rPr lang="en-US" b="1" dirty="0" err="1"/>
              <a:t>về</a:t>
            </a:r>
            <a:r>
              <a:rPr lang="en-US" b="1" dirty="0"/>
              <a:t> </a:t>
            </a:r>
            <a:r>
              <a:rPr lang="en-US" b="1" dirty="0" err="1"/>
              <a:t>RxSwift</a:t>
            </a:r>
            <a:endParaRPr lang="en-US" dirty="0"/>
          </a:p>
        </p:txBody>
      </p:sp>
      <p:sp>
        <p:nvSpPr>
          <p:cNvPr id="3" name="Subtitle 2">
            <a:extLst>
              <a:ext uri="{FF2B5EF4-FFF2-40B4-BE49-F238E27FC236}">
                <a16:creationId xmlns:a16="http://schemas.microsoft.com/office/drawing/2014/main" id="{7D0BFE01-BE35-DC45-9D4F-DB7F3274FBB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3225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977F-8ABB-BA45-BC3C-D02C165D8A99}"/>
              </a:ext>
            </a:extLst>
          </p:cNvPr>
          <p:cNvSpPr>
            <a:spLocks noGrp="1"/>
          </p:cNvSpPr>
          <p:nvPr>
            <p:ph type="title"/>
          </p:nvPr>
        </p:nvSpPr>
        <p:spPr/>
        <p:txBody>
          <a:bodyPr/>
          <a:lstStyle/>
          <a:p>
            <a:r>
              <a:rPr lang="vi-VN" b="1" dirty="0"/>
              <a:t>tại sao nên dùng RXSwift:</a:t>
            </a:r>
            <a:br>
              <a:rPr lang="vi-VN" dirty="0"/>
            </a:br>
            <a:endParaRPr lang="en-US" dirty="0"/>
          </a:p>
        </p:txBody>
      </p:sp>
      <p:sp>
        <p:nvSpPr>
          <p:cNvPr id="3" name="Content Placeholder 2">
            <a:extLst>
              <a:ext uri="{FF2B5EF4-FFF2-40B4-BE49-F238E27FC236}">
                <a16:creationId xmlns:a16="http://schemas.microsoft.com/office/drawing/2014/main" id="{325B5EEF-82C3-6F46-9267-8E2596164040}"/>
              </a:ext>
            </a:extLst>
          </p:cNvPr>
          <p:cNvSpPr>
            <a:spLocks noGrp="1"/>
          </p:cNvSpPr>
          <p:nvPr>
            <p:ph idx="1"/>
          </p:nvPr>
        </p:nvSpPr>
        <p:spPr/>
        <p:txBody>
          <a:bodyPr>
            <a:normAutofit fontScale="77500" lnSpcReduction="20000"/>
          </a:bodyPr>
          <a:lstStyle/>
          <a:p>
            <a:r>
              <a:rPr lang="vi-VN" dirty="0"/>
              <a:t>+ Giúp ứng dụng của bạn hoạt động 1 cách như là real time update ui khi có thay đổi data flow, mang đến trải nghiệm tuyệt vời cho User.</a:t>
            </a:r>
          </a:p>
          <a:p>
            <a:r>
              <a:rPr lang="vi-VN" dirty="0"/>
              <a:t>+ Dễ dàng lập trình bất đồng bộ (Async) thay vì phải dùng : callbacks, delegates, notifications, kvo… Bạn phải dùng nhiều thứ gây ra ứng dụng của bạn phức tạp, khó kiểm soát.</a:t>
            </a:r>
          </a:p>
          <a:p>
            <a:r>
              <a:rPr lang="vi-VN" dirty="0"/>
              <a:t>+ Chuyển đổi các thread khi thực hiện 1 cách dễ dàng.</a:t>
            </a:r>
          </a:p>
          <a:p>
            <a:r>
              <a:rPr lang="vi-VN" dirty="0"/>
              <a:t>+ Viết code 1 cách ngắn ngọn với các function,operator(toán tử) hỗ trợ.</a:t>
            </a:r>
          </a:p>
          <a:p>
            <a:r>
              <a:rPr lang="vi-VN" dirty="0"/>
              <a:t>+ Binding UI : cho các label,talbeview,collection 1 cách đơn giản, mà bạn không cần phải làm nhiều.</a:t>
            </a:r>
          </a:p>
          <a:p>
            <a:r>
              <a:rPr lang="vi-VN" dirty="0"/>
              <a:t>+ Quản lí và giản phóng bộ nhớ tốt, tránh bị leak memory.</a:t>
            </a:r>
          </a:p>
          <a:p>
            <a:r>
              <a:rPr lang="vi-VN" dirty="0"/>
              <a:t>+ Multi-platform : Vì khái niệm này được sử dụng trên nhiều ngôn ngữ khác nhau trong 1 cách thức hoạt động nên cách sử dụng, tên hàm nó giống giống nhau.</a:t>
            </a:r>
          </a:p>
          <a:p>
            <a:endParaRPr lang="en-US" dirty="0"/>
          </a:p>
        </p:txBody>
      </p:sp>
    </p:spTree>
    <p:extLst>
      <p:ext uri="{BB962C8B-B14F-4D97-AF65-F5344CB8AC3E}">
        <p14:creationId xmlns:p14="http://schemas.microsoft.com/office/powerpoint/2010/main" val="217995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6289B-6082-8D42-B8A9-3929EBA3D665}"/>
              </a:ext>
            </a:extLst>
          </p:cNvPr>
          <p:cNvSpPr>
            <a:spLocks noGrp="1"/>
          </p:cNvSpPr>
          <p:nvPr>
            <p:ph type="title"/>
          </p:nvPr>
        </p:nvSpPr>
        <p:spPr/>
        <p:txBody>
          <a:bodyPr/>
          <a:lstStyle/>
          <a:p>
            <a:r>
              <a:rPr lang="en-US" dirty="0" err="1"/>
              <a:t>Các</a:t>
            </a:r>
            <a:r>
              <a:rPr lang="en-US" dirty="0"/>
              <a:t> </a:t>
            </a:r>
            <a:r>
              <a:rPr lang="en-US" dirty="0" err="1"/>
              <a:t>thành</a:t>
            </a:r>
            <a:r>
              <a:rPr lang="en-US" dirty="0"/>
              <a:t> </a:t>
            </a:r>
            <a:r>
              <a:rPr lang="en-US" dirty="0" err="1"/>
              <a:t>phần</a:t>
            </a:r>
            <a:r>
              <a:rPr lang="en-US" dirty="0"/>
              <a:t> </a:t>
            </a:r>
            <a:r>
              <a:rPr lang="en-US" dirty="0" err="1"/>
              <a:t>chính</a:t>
            </a:r>
            <a:endParaRPr lang="en-US" dirty="0"/>
          </a:p>
        </p:txBody>
      </p:sp>
      <p:sp>
        <p:nvSpPr>
          <p:cNvPr id="3" name="Content Placeholder 2">
            <a:extLst>
              <a:ext uri="{FF2B5EF4-FFF2-40B4-BE49-F238E27FC236}">
                <a16:creationId xmlns:a16="http://schemas.microsoft.com/office/drawing/2014/main" id="{449E85BB-1CFB-0D49-BF31-EB056E018982}"/>
              </a:ext>
            </a:extLst>
          </p:cNvPr>
          <p:cNvSpPr>
            <a:spLocks noGrp="1"/>
          </p:cNvSpPr>
          <p:nvPr>
            <p:ph idx="1"/>
          </p:nvPr>
        </p:nvSpPr>
        <p:spPr/>
        <p:txBody>
          <a:bodyPr>
            <a:normAutofit fontScale="70000" lnSpcReduction="20000"/>
          </a:bodyPr>
          <a:lstStyle/>
          <a:p>
            <a:r>
              <a:rPr lang="vi-VN" b="1" dirty="0"/>
              <a:t>Observable :</a:t>
            </a:r>
            <a:r>
              <a:rPr lang="vi-VN" dirty="0"/>
              <a:t> Hiểu đơn giản nó là một nhà cung cấp,là nguồn chứa dữ liệu, thông thường nó sẽ xử lý và bắt đầu cung cấp dữ liệu cho các compent khác lắng nghe nó. Một Observable có thể phát ra bất kỳ số lượng item nào (including zero item), hoặc nó có thể chấm dứt với một message thành công hoặc lỗi.</a:t>
            </a:r>
          </a:p>
          <a:p>
            <a:r>
              <a:rPr lang="vi-VN" b="1" dirty="0"/>
              <a:t>Observers :</a:t>
            </a:r>
            <a:r>
              <a:rPr lang="vi-VN" dirty="0"/>
              <a:t> Observable là nhà cung cấp thì Observer là nơi tiêu thụ dữ liệu của nhà cung cấp Observable emitted. Việc đầu tiên để nhận được dữ liệu từ Observable nó sẽ đăng ký (subscibe) bằng cách sử dụng phương thức subscibeOn(), khi đó bất cứ khi nào observable phát ra dữ liệu thì tất cả các Observers đăng kí sẽ nhận được dữ liệu trong onNext() callback, trong hàm này chúng ta có thể thực hiện các thao tác khác nhau ví dụ phân tích cú pháp JSON reponse, hoặc update UI. Nếu có 1 error được ném ra từ Observable thì Observer đăng kí sẽ nhận được lỗi trong onError().</a:t>
            </a:r>
          </a:p>
          <a:p>
            <a:r>
              <a:rPr lang="vi-VN" b="1" dirty="0"/>
              <a:t>Schedulers :</a:t>
            </a:r>
            <a:r>
              <a:rPr lang="vi-VN" dirty="0"/>
              <a:t> Như ở trên ta đã biết được khái niệm Rx là lập trình bất đồng bộ (asynchronous) bởi vậy chúng ta cần phải quản lý được thread. Chính vì vậy Rx cung cấp Scheduler là thành phần để cho Observable &amp; Observers biết được nên chạy trên thread nào. </a:t>
            </a:r>
            <a:endParaRPr lang="en-US" dirty="0"/>
          </a:p>
        </p:txBody>
      </p:sp>
    </p:spTree>
    <p:extLst>
      <p:ext uri="{BB962C8B-B14F-4D97-AF65-F5344CB8AC3E}">
        <p14:creationId xmlns:p14="http://schemas.microsoft.com/office/powerpoint/2010/main" val="316223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60BD-F7AD-4044-B88E-8453E1B873FE}"/>
              </a:ext>
            </a:extLst>
          </p:cNvPr>
          <p:cNvSpPr>
            <a:spLocks noGrp="1"/>
          </p:cNvSpPr>
          <p:nvPr>
            <p:ph type="title"/>
          </p:nvPr>
        </p:nvSpPr>
        <p:spPr/>
        <p:txBody>
          <a:bodyPr/>
          <a:lstStyle/>
          <a:p>
            <a:r>
              <a:rPr lang="vi-VN" dirty="0"/>
              <a:t>Observable sequences</a:t>
            </a:r>
            <a:endParaRPr lang="en-US" dirty="0"/>
          </a:p>
        </p:txBody>
      </p:sp>
      <p:sp>
        <p:nvSpPr>
          <p:cNvPr id="3" name="Content Placeholder 2">
            <a:extLst>
              <a:ext uri="{FF2B5EF4-FFF2-40B4-BE49-F238E27FC236}">
                <a16:creationId xmlns:a16="http://schemas.microsoft.com/office/drawing/2014/main" id="{BE141036-1C47-5E4F-8E61-9F23A8832718}"/>
              </a:ext>
            </a:extLst>
          </p:cNvPr>
          <p:cNvSpPr>
            <a:spLocks noGrp="1"/>
          </p:cNvSpPr>
          <p:nvPr>
            <p:ph idx="1"/>
          </p:nvPr>
        </p:nvSpPr>
        <p:spPr/>
        <p:txBody>
          <a:bodyPr>
            <a:normAutofit fontScale="92500" lnSpcReduction="10000"/>
          </a:bodyPr>
          <a:lstStyle/>
          <a:p>
            <a:r>
              <a:rPr lang="vi-VN" dirty="0"/>
              <a:t>Trong vòng đời của một Observable sequences, nó có thể không phát ra hoặc phát ra nhiều event. Trong RxSwift, một event là một enum type với 3 trạng thái:</a:t>
            </a:r>
          </a:p>
          <a:p>
            <a:r>
              <a:rPr lang="vi-VN" dirty="0"/>
              <a:t>.next(value: T) Khi một giá trị hoặc một tập hợp các giá trị được thêm vào observable sequence, nó sẽ tự động gởi next event đến các subcriber của nó. Value trong associated value sẽ chứa giá trị từ sequence.</a:t>
            </a:r>
          </a:p>
          <a:p>
            <a:r>
              <a:rPr lang="vi-VN" dirty="0"/>
              <a:t>. error(error: Error) Nếu một lỗi bị gặp phải trong quá trình thực thi, một error event sẽ được phát đi. Điều này cũng sẽ ngắt luôn sequence.</a:t>
            </a:r>
          </a:p>
          <a:p>
            <a:r>
              <a:rPr lang="vi-VN" dirty="0"/>
              <a:t>.completed Nếu một sequence kết thúc bình thường, nó sẽ gởi completed event đến subcriber.</a:t>
            </a:r>
          </a:p>
          <a:p>
            <a:endParaRPr lang="en-US" dirty="0"/>
          </a:p>
        </p:txBody>
      </p:sp>
    </p:spTree>
    <p:extLst>
      <p:ext uri="{BB962C8B-B14F-4D97-AF65-F5344CB8AC3E}">
        <p14:creationId xmlns:p14="http://schemas.microsoft.com/office/powerpoint/2010/main" val="179476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9104-8F14-6140-98C2-8F49D81EC6E4}"/>
              </a:ext>
            </a:extLst>
          </p:cNvPr>
          <p:cNvSpPr>
            <a:spLocks noGrp="1"/>
          </p:cNvSpPr>
          <p:nvPr>
            <p:ph type="title"/>
          </p:nvPr>
        </p:nvSpPr>
        <p:spPr/>
        <p:txBody>
          <a:bodyPr/>
          <a:lstStyle/>
          <a:p>
            <a:r>
              <a:rPr lang="en-US" dirty="0" err="1"/>
              <a:t>DisposeAble</a:t>
            </a:r>
            <a:endParaRPr lang="en-US" dirty="0"/>
          </a:p>
        </p:txBody>
      </p:sp>
      <p:sp>
        <p:nvSpPr>
          <p:cNvPr id="3" name="Content Placeholder 2">
            <a:extLst>
              <a:ext uri="{FF2B5EF4-FFF2-40B4-BE49-F238E27FC236}">
                <a16:creationId xmlns:a16="http://schemas.microsoft.com/office/drawing/2014/main" id="{FD901FC1-C5FB-084B-BDE3-42A452A8CC30}"/>
              </a:ext>
            </a:extLst>
          </p:cNvPr>
          <p:cNvSpPr>
            <a:spLocks noGrp="1"/>
          </p:cNvSpPr>
          <p:nvPr>
            <p:ph idx="1"/>
          </p:nvPr>
        </p:nvSpPr>
        <p:spPr/>
        <p:txBody>
          <a:bodyPr/>
          <a:lstStyle/>
          <a:p>
            <a:r>
              <a:rPr lang="vi-VN" dirty="0"/>
              <a:t>Nếu muốn cancel một subcription, chúng ta có thể gọi dispose trên nó hoặc chúng ta thêm subcription vào DisposeBag, DisposeBag sẽ cencal subcription một cách tự động trong phương thức deinit.</a:t>
            </a:r>
            <a:endParaRPr lang="en-US" dirty="0"/>
          </a:p>
        </p:txBody>
      </p:sp>
    </p:spTree>
    <p:extLst>
      <p:ext uri="{BB962C8B-B14F-4D97-AF65-F5344CB8AC3E}">
        <p14:creationId xmlns:p14="http://schemas.microsoft.com/office/powerpoint/2010/main" val="41193153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173</TotalTime>
  <Words>236</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Times New Roman</vt:lpstr>
      <vt:lpstr>Gallery</vt:lpstr>
      <vt:lpstr>Tìm hiểu về RxSwift</vt:lpstr>
      <vt:lpstr>tại sao nên dùng RXSwift: </vt:lpstr>
      <vt:lpstr>Các thành phần chính</vt:lpstr>
      <vt:lpstr>Observable sequences</vt:lpstr>
      <vt:lpstr>DisposeAble</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RxSwift</dc:title>
  <dc:creator>Microsoft Office User</dc:creator>
  <cp:lastModifiedBy>Microsoft Office User</cp:lastModifiedBy>
  <cp:revision>3</cp:revision>
  <dcterms:created xsi:type="dcterms:W3CDTF">2018-12-17T02:30:30Z</dcterms:created>
  <dcterms:modified xsi:type="dcterms:W3CDTF">2018-12-17T05:23:39Z</dcterms:modified>
</cp:coreProperties>
</file>