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64" r:id="rId2"/>
  </p:sldMasterIdLst>
  <p:sldIdLst>
    <p:sldId id="256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6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7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963C66B-70B8-4607-9FA9-13630D194448}" type="datetime1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vi-VN" smtClean="0"/>
              <a:t>Các khái niệm cơ bản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B903-C7CE-4588-91BD-E9A9EDA21C92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8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C3BB-1581-422E-9710-A9A208A4548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5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BE2B-2B44-49E9-947A-4D4C3CD62D2A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8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4F7-4FD7-4012-9CE3-B185C9F63698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51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ED44-E8E8-4A4E-8651-1B686C4AEF45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7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43D0-9587-4F39-A5E7-31EC83453052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4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97C-D073-4354-AC81-AC09E3861439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0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54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E566F90-D64C-4631-801E-A88B549E0C59}" type="datetime1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vi-VN" smtClean="0"/>
              <a:t>Các khái niệm cơ bản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7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8014-120E-4025-8EF2-ECDD616CF40B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24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AFC2-A399-4E9F-A4A7-1B7A424E4BC4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3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6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4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E0C31D5-2371-449A-8939-A41FCD672EA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vi-VN" smtClean="0">
                <a:solidFill>
                  <a:prstClr val="black">
                    <a:alpha val="80000"/>
                  </a:prstClr>
                </a:solidFill>
              </a:rPr>
              <a:t>Các khái niệm cơ bản</a:t>
            </a:r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346" y="1469801"/>
            <a:ext cx="7593330" cy="3035808"/>
          </a:xfrm>
        </p:spPr>
        <p:txBody>
          <a:bodyPr/>
          <a:lstStyle/>
          <a:p>
            <a:r>
              <a:rPr lang="en-US" dirty="0" smtClean="0"/>
              <a:t>TIME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Buffer over Flow Team</a:t>
            </a:r>
          </a:p>
        </p:txBody>
      </p:sp>
    </p:spTree>
    <p:extLst>
      <p:ext uri="{BB962C8B-B14F-4D97-AF65-F5344CB8AC3E}">
        <p14:creationId xmlns:p14="http://schemas.microsoft.com/office/powerpoint/2010/main" val="6446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" y="0"/>
            <a:ext cx="8903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2666153"/>
            <a:ext cx="8993687" cy="35296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6"/>
            <a:ext cx="9144000" cy="26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1" y="1375947"/>
            <a:ext cx="5651501" cy="42386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B903-C7CE-4588-91BD-E9A9EDA21C92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3/27/2014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64</TotalTime>
  <Words>7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 Light</vt:lpstr>
      <vt:lpstr>Rockwell</vt:lpstr>
      <vt:lpstr>Rockwell Condensed</vt:lpstr>
      <vt:lpstr>Times New Roman</vt:lpstr>
      <vt:lpstr>Wingdings</vt:lpstr>
      <vt:lpstr>Wood Type</vt:lpstr>
      <vt:lpstr>Metropolitan</vt:lpstr>
      <vt:lpstr>TIME MACHINE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MACHINE</dc:title>
  <dc:creator>Nguyen Huu Tung</dc:creator>
  <cp:lastModifiedBy>Nguyen Huu Tung</cp:lastModifiedBy>
  <cp:revision>3</cp:revision>
  <dcterms:created xsi:type="dcterms:W3CDTF">2014-03-27T08:20:47Z</dcterms:created>
  <dcterms:modified xsi:type="dcterms:W3CDTF">2014-03-27T09:25:32Z</dcterms:modified>
</cp:coreProperties>
</file>