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172711"/>
            <a:ext cx="7898813" cy="26811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353299" y="3438143"/>
            <a:ext cx="1010411" cy="10149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392161" y="3477005"/>
            <a:ext cx="877824" cy="882396"/>
          </a:xfrm>
          <a:custGeom>
            <a:avLst/>
            <a:gdLst/>
            <a:ahLst/>
            <a:cxnLst/>
            <a:rect l="l" t="t" r="r" b="b"/>
            <a:pathLst>
              <a:path w="877824" h="882396">
                <a:moveTo>
                  <a:pt x="0" y="0"/>
                </a:moveTo>
                <a:lnTo>
                  <a:pt x="877824" y="0"/>
                </a:lnTo>
                <a:lnTo>
                  <a:pt x="877824" y="882396"/>
                </a:lnTo>
                <a:lnTo>
                  <a:pt x="0" y="88239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ED652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59538" y="458215"/>
            <a:ext cx="3824922" cy="4399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6705" y="2699511"/>
            <a:ext cx="7610589" cy="16387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6229" y="1428115"/>
            <a:ext cx="4722495" cy="97599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3840"/>
              </a:lnSpc>
            </a:pPr>
            <a:r>
              <a:rPr dirty="0" smtClean="0" sz="3200" spc="-35" b="1">
                <a:latin typeface="Arial"/>
                <a:cs typeface="Arial"/>
              </a:rPr>
              <a:t>ID</a:t>
            </a:r>
            <a:r>
              <a:rPr dirty="0" smtClean="0" sz="3200" spc="-25" b="1">
                <a:latin typeface="Arial"/>
                <a:cs typeface="Arial"/>
              </a:rPr>
              <a:t>i</a:t>
            </a:r>
            <a:r>
              <a:rPr dirty="0" smtClean="0" sz="3200" spc="-225" b="1">
                <a:latin typeface="Arial"/>
                <a:cs typeface="Arial"/>
              </a:rPr>
              <a:t>sp</a:t>
            </a:r>
            <a:r>
              <a:rPr dirty="0" smtClean="0" sz="3200" spc="-170" b="1">
                <a:latin typeface="Arial"/>
                <a:cs typeface="Arial"/>
              </a:rPr>
              <a:t>osab</a:t>
            </a:r>
            <a:r>
              <a:rPr dirty="0" smtClean="0" sz="3200" spc="-20" b="1">
                <a:latin typeface="Arial"/>
                <a:cs typeface="Arial"/>
              </a:rPr>
              <a:t>l</a:t>
            </a:r>
            <a:r>
              <a:rPr dirty="0" smtClean="0" sz="3200" spc="-90" b="1">
                <a:latin typeface="Arial"/>
                <a:cs typeface="Arial"/>
              </a:rPr>
              <a:t>e</a:t>
            </a:r>
            <a:r>
              <a:rPr dirty="0" smtClean="0" sz="3200" spc="-280" b="1">
                <a:latin typeface="Arial"/>
                <a:cs typeface="Arial"/>
              </a:rPr>
              <a:t> </a:t>
            </a:r>
            <a:r>
              <a:rPr dirty="0" smtClean="0" sz="3200" spc="-400" b="1">
                <a:latin typeface="Arial"/>
                <a:cs typeface="Arial"/>
              </a:rPr>
              <a:t>B</a:t>
            </a:r>
            <a:r>
              <a:rPr dirty="0" smtClean="0" sz="3200" spc="-125" b="1">
                <a:latin typeface="Arial"/>
                <a:cs typeface="Arial"/>
              </a:rPr>
              <a:t>est</a:t>
            </a:r>
            <a:r>
              <a:rPr dirty="0" smtClean="0" sz="3200" spc="-245" b="1">
                <a:latin typeface="Arial"/>
                <a:cs typeface="Arial"/>
              </a:rPr>
              <a:t> </a:t>
            </a:r>
            <a:r>
              <a:rPr dirty="0" smtClean="0" sz="3200" spc="-285" b="1">
                <a:latin typeface="Arial"/>
                <a:cs typeface="Arial"/>
              </a:rPr>
              <a:t>P</a:t>
            </a:r>
            <a:r>
              <a:rPr dirty="0" smtClean="0" sz="3200" spc="-50" b="1">
                <a:latin typeface="Arial"/>
                <a:cs typeface="Arial"/>
              </a:rPr>
              <a:t>r</a:t>
            </a:r>
            <a:r>
              <a:rPr dirty="0" smtClean="0" sz="3200" spc="-215" b="1">
                <a:latin typeface="Arial"/>
                <a:cs typeface="Arial"/>
              </a:rPr>
              <a:t>a</a:t>
            </a:r>
            <a:r>
              <a:rPr dirty="0" smtClean="0" sz="3200" spc="-225" b="1">
                <a:latin typeface="Arial"/>
                <a:cs typeface="Arial"/>
              </a:rPr>
              <a:t>c</a:t>
            </a:r>
            <a:r>
              <a:rPr dirty="0" smtClean="0" sz="3200" spc="50" b="1">
                <a:latin typeface="Arial"/>
                <a:cs typeface="Arial"/>
              </a:rPr>
              <a:t>t</a:t>
            </a:r>
            <a:r>
              <a:rPr dirty="0" smtClean="0" sz="3200" spc="35" b="1">
                <a:latin typeface="Arial"/>
                <a:cs typeface="Arial"/>
              </a:rPr>
              <a:t>i</a:t>
            </a:r>
            <a:r>
              <a:rPr dirty="0" smtClean="0" sz="3200" spc="-350" b="1">
                <a:latin typeface="Arial"/>
                <a:cs typeface="Arial"/>
              </a:rPr>
              <a:t>c</a:t>
            </a:r>
            <a:r>
              <a:rPr dirty="0" smtClean="0" sz="3200" spc="-250" b="1">
                <a:latin typeface="Arial"/>
                <a:cs typeface="Arial"/>
              </a:rPr>
              <a:t>es</a:t>
            </a:r>
            <a:endParaRPr sz="3200">
              <a:latin typeface="Arial"/>
              <a:cs typeface="Arial"/>
            </a:endParaRPr>
          </a:p>
          <a:p>
            <a:pPr marL="1487170">
              <a:lnSpc>
                <a:spcPct val="100000"/>
              </a:lnSpc>
            </a:pPr>
            <a:r>
              <a:rPr dirty="0" smtClean="0" sz="3200" spc="-45" b="1">
                <a:latin typeface="Arial"/>
                <a:cs typeface="Arial"/>
              </a:rPr>
              <a:t>for</a:t>
            </a:r>
            <a:r>
              <a:rPr dirty="0" smtClean="0" sz="3200" spc="-250" b="1">
                <a:latin typeface="Arial"/>
                <a:cs typeface="Arial"/>
              </a:rPr>
              <a:t> </a:t>
            </a:r>
            <a:r>
              <a:rPr dirty="0" smtClean="0" sz="3200" spc="-225" b="1">
                <a:latin typeface="Arial"/>
                <a:cs typeface="Arial"/>
              </a:rPr>
              <a:t>C#</a:t>
            </a:r>
            <a:r>
              <a:rPr dirty="0" smtClean="0" sz="3200" spc="-254" b="1">
                <a:latin typeface="Arial"/>
                <a:cs typeface="Arial"/>
              </a:rPr>
              <a:t> </a:t>
            </a:r>
            <a:r>
              <a:rPr dirty="0" smtClean="0" sz="3200" spc="-95" b="1">
                <a:latin typeface="Arial"/>
                <a:cs typeface="Arial"/>
              </a:rPr>
              <a:t>D</a:t>
            </a:r>
            <a:r>
              <a:rPr dirty="0" smtClean="0" sz="3200" spc="-90" b="1">
                <a:latin typeface="Arial"/>
                <a:cs typeface="Arial"/>
              </a:rPr>
              <a:t>e</a:t>
            </a:r>
            <a:r>
              <a:rPr dirty="0" smtClean="0" sz="3200" spc="-85" b="1">
                <a:latin typeface="Arial"/>
                <a:cs typeface="Arial"/>
              </a:rPr>
              <a:t>v</a:t>
            </a:r>
            <a:r>
              <a:rPr dirty="0" smtClean="0" sz="3200" spc="-75" b="1">
                <a:latin typeface="Arial"/>
                <a:cs typeface="Arial"/>
              </a:rPr>
              <a:t>e</a:t>
            </a:r>
            <a:r>
              <a:rPr dirty="0" smtClean="0" sz="3200" spc="-45" b="1">
                <a:latin typeface="Arial"/>
                <a:cs typeface="Arial"/>
              </a:rPr>
              <a:t>l</a:t>
            </a:r>
            <a:r>
              <a:rPr dirty="0" smtClean="0" sz="3200" spc="-80" b="1">
                <a:latin typeface="Arial"/>
                <a:cs typeface="Arial"/>
              </a:rPr>
              <a:t>ope</a:t>
            </a:r>
            <a:r>
              <a:rPr dirty="0" smtClean="0" sz="3200" spc="-60" b="1">
                <a:latin typeface="Arial"/>
                <a:cs typeface="Arial"/>
              </a:rPr>
              <a:t>r</a:t>
            </a:r>
            <a:r>
              <a:rPr dirty="0" smtClean="0" sz="3200" spc="-395" b="1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3106" y="2699511"/>
            <a:ext cx="4594225" cy="16389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051685">
              <a:lnSpc>
                <a:spcPct val="100000"/>
              </a:lnSpc>
            </a:pPr>
            <a:r>
              <a:rPr dirty="0" smtClean="0" sz="2000" spc="-80">
                <a:latin typeface="Arial"/>
                <a:cs typeface="Arial"/>
              </a:rPr>
              <a:t>I</a:t>
            </a:r>
            <a:r>
              <a:rPr dirty="0" smtClean="0" sz="2000" spc="65">
                <a:latin typeface="Arial"/>
                <a:cs typeface="Arial"/>
              </a:rPr>
              <a:t>n</a:t>
            </a:r>
            <a:r>
              <a:rPr dirty="0" smtClean="0" sz="2000" spc="25">
                <a:latin typeface="Arial"/>
                <a:cs typeface="Arial"/>
              </a:rPr>
              <a:t>t</a:t>
            </a:r>
            <a:r>
              <a:rPr dirty="0" smtClean="0" sz="2000" spc="-10">
                <a:latin typeface="Arial"/>
                <a:cs typeface="Arial"/>
              </a:rPr>
              <a:t>ro</a:t>
            </a:r>
            <a:r>
              <a:rPr dirty="0" smtClean="0" sz="2000" spc="-20">
                <a:latin typeface="Arial"/>
                <a:cs typeface="Arial"/>
              </a:rPr>
              <a:t>du</a:t>
            </a:r>
            <a:r>
              <a:rPr dirty="0" smtClean="0" sz="2000" spc="-110">
                <a:latin typeface="Arial"/>
                <a:cs typeface="Arial"/>
              </a:rPr>
              <a:t>c</a:t>
            </a:r>
            <a:r>
              <a:rPr dirty="0" smtClean="0" sz="2000" spc="15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ng</a:t>
            </a:r>
            <a:r>
              <a:rPr dirty="0" smtClean="0" sz="2000" spc="-180">
                <a:latin typeface="Arial"/>
                <a:cs typeface="Arial"/>
              </a:rPr>
              <a:t> </a:t>
            </a:r>
            <a:r>
              <a:rPr dirty="0" smtClean="0" sz="2000" spc="-80">
                <a:latin typeface="Arial"/>
                <a:cs typeface="Arial"/>
              </a:rPr>
              <a:t>I</a:t>
            </a:r>
            <a:r>
              <a:rPr dirty="0" smtClean="0" sz="2000" spc="-75">
                <a:latin typeface="Arial"/>
                <a:cs typeface="Arial"/>
              </a:rPr>
              <a:t>Disp</a:t>
            </a:r>
            <a:r>
              <a:rPr dirty="0" smtClean="0" sz="2000" spc="-25">
                <a:latin typeface="Arial"/>
                <a:cs typeface="Arial"/>
              </a:rPr>
              <a:t>o</a:t>
            </a:r>
            <a:r>
              <a:rPr dirty="0" smtClean="0" sz="2000" spc="-175">
                <a:latin typeface="Arial"/>
                <a:cs typeface="Arial"/>
              </a:rPr>
              <a:t>s</a:t>
            </a:r>
            <a:r>
              <a:rPr dirty="0" smtClean="0" sz="2000" spc="-200">
                <a:latin typeface="Arial"/>
                <a:cs typeface="Arial"/>
              </a:rPr>
              <a:t>a</a:t>
            </a:r>
            <a:r>
              <a:rPr dirty="0" smtClean="0" sz="2000" spc="15">
                <a:latin typeface="Arial"/>
                <a:cs typeface="Arial"/>
              </a:rPr>
              <a:t>b</a:t>
            </a:r>
            <a:r>
              <a:rPr dirty="0" smtClean="0" sz="2000" spc="20">
                <a:latin typeface="Arial"/>
                <a:cs typeface="Arial"/>
              </a:rPr>
              <a:t>l</a:t>
            </a:r>
            <a:r>
              <a:rPr dirty="0" smtClean="0" sz="2000" spc="-114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8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 marR="1187450" indent="1871345">
              <a:lnSpc>
                <a:spcPct val="100000"/>
              </a:lnSpc>
            </a:pPr>
            <a:r>
              <a:rPr dirty="0" smtClean="0" sz="1800" spc="-325">
                <a:latin typeface="Arial"/>
                <a:cs typeface="Arial"/>
              </a:rPr>
              <a:t>E</a:t>
            </a:r>
            <a:r>
              <a:rPr dirty="0" smtClean="0" sz="1800" spc="15">
                <a:latin typeface="Arial"/>
                <a:cs typeface="Arial"/>
              </a:rPr>
              <a:t>l</a:t>
            </a:r>
            <a:r>
              <a:rPr dirty="0" smtClean="0" sz="1800" spc="85">
                <a:latin typeface="Arial"/>
                <a:cs typeface="Arial"/>
              </a:rPr>
              <a:t>t</a:t>
            </a:r>
            <a:r>
              <a:rPr dirty="0" smtClean="0" sz="1800" spc="-15">
                <a:latin typeface="Arial"/>
                <a:cs typeface="Arial"/>
              </a:rPr>
              <a:t>o</a:t>
            </a:r>
            <a:r>
              <a:rPr dirty="0" smtClean="0" sz="1800" spc="-10">
                <a:latin typeface="Arial"/>
                <a:cs typeface="Arial"/>
              </a:rPr>
              <a:t>n</a:t>
            </a:r>
            <a:r>
              <a:rPr dirty="0" smtClean="0" sz="1800" spc="-110">
                <a:latin typeface="Arial"/>
                <a:cs typeface="Arial"/>
              </a:rPr>
              <a:t> </a:t>
            </a:r>
            <a:r>
              <a:rPr dirty="0" smtClean="0" sz="1800" spc="-325">
                <a:latin typeface="Arial"/>
                <a:cs typeface="Arial"/>
              </a:rPr>
              <a:t>S</a:t>
            </a:r>
            <a:r>
              <a:rPr dirty="0" smtClean="0" sz="1800" spc="85">
                <a:latin typeface="Arial"/>
                <a:cs typeface="Arial"/>
              </a:rPr>
              <a:t>t</a:t>
            </a:r>
            <a:r>
              <a:rPr dirty="0" smtClean="0" sz="1800" spc="-45">
                <a:latin typeface="Arial"/>
                <a:cs typeface="Arial"/>
              </a:rPr>
              <a:t>one</a:t>
            </a:r>
            <a:r>
              <a:rPr dirty="0" smtClean="0" sz="1800" spc="-5">
                <a:latin typeface="Arial"/>
                <a:cs typeface="Arial"/>
              </a:rPr>
              <a:t>m</a:t>
            </a:r>
            <a:r>
              <a:rPr dirty="0" smtClean="0" sz="1800" spc="-75">
                <a:latin typeface="Arial"/>
                <a:cs typeface="Arial"/>
              </a:rPr>
              <a:t>an</a:t>
            </a:r>
            <a:r>
              <a:rPr dirty="0" smtClean="0" sz="1800" spc="-4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g</a:t>
            </a:r>
            <a:r>
              <a:rPr dirty="0" smtClean="0" sz="1800" spc="-105">
                <a:latin typeface="Arial"/>
                <a:cs typeface="Arial"/>
              </a:rPr>
              <a:t>ee</a:t>
            </a:r>
            <a:r>
              <a:rPr dirty="0" smtClean="0" sz="1800" spc="-135">
                <a:latin typeface="Arial"/>
                <a:cs typeface="Arial"/>
              </a:rPr>
              <a:t>ks</a:t>
            </a:r>
            <a:r>
              <a:rPr dirty="0" smtClean="0" sz="1800" spc="5">
                <a:latin typeface="Arial"/>
                <a:cs typeface="Arial"/>
              </a:rPr>
              <a:t>w</a:t>
            </a:r>
            <a:r>
              <a:rPr dirty="0" smtClean="0" sz="1800" spc="15">
                <a:latin typeface="Arial"/>
                <a:cs typeface="Arial"/>
              </a:rPr>
              <a:t>i</a:t>
            </a:r>
            <a:r>
              <a:rPr dirty="0" smtClean="0" sz="1800" spc="95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hbl</a:t>
            </a:r>
            <a:r>
              <a:rPr dirty="0" smtClean="0" sz="1800" spc="-15">
                <a:latin typeface="Arial"/>
                <a:cs typeface="Arial"/>
              </a:rPr>
              <a:t>o</a:t>
            </a:r>
            <a:r>
              <a:rPr dirty="0" smtClean="0" sz="1800" spc="-10">
                <a:latin typeface="Arial"/>
                <a:cs typeface="Arial"/>
              </a:rPr>
              <a:t>g</a:t>
            </a:r>
            <a:r>
              <a:rPr dirty="0" smtClean="0" sz="1800" spc="-220">
                <a:latin typeface="Arial"/>
                <a:cs typeface="Arial"/>
              </a:rPr>
              <a:t>s</a:t>
            </a:r>
            <a:r>
              <a:rPr dirty="0" smtClean="0" sz="1800" spc="-135">
                <a:latin typeface="Arial"/>
                <a:cs typeface="Arial"/>
              </a:rPr>
              <a:t>.</a:t>
            </a:r>
            <a:r>
              <a:rPr dirty="0" smtClean="0" sz="1800" spc="-65">
                <a:latin typeface="Arial"/>
                <a:cs typeface="Arial"/>
              </a:rPr>
              <a:t>ne</a:t>
            </a:r>
            <a:r>
              <a:rPr dirty="0" smtClean="0" sz="1800" spc="95">
                <a:latin typeface="Arial"/>
                <a:cs typeface="Arial"/>
              </a:rPr>
              <a:t>t</a:t>
            </a:r>
            <a:r>
              <a:rPr dirty="0" smtClean="0" sz="1800" spc="105">
                <a:latin typeface="Arial"/>
                <a:cs typeface="Arial"/>
              </a:rPr>
              <a:t>/</a:t>
            </a:r>
            <a:r>
              <a:rPr dirty="0" smtClean="0" sz="1800" spc="-105">
                <a:latin typeface="Arial"/>
                <a:cs typeface="Arial"/>
              </a:rPr>
              <a:t>e</a:t>
            </a:r>
            <a:r>
              <a:rPr dirty="0" smtClean="0" sz="1800" spc="15">
                <a:latin typeface="Arial"/>
                <a:cs typeface="Arial"/>
              </a:rPr>
              <a:t>l</a:t>
            </a:r>
            <a:r>
              <a:rPr dirty="0" smtClean="0" sz="1800" spc="85">
                <a:latin typeface="Arial"/>
                <a:cs typeface="Arial"/>
              </a:rPr>
              <a:t>t</a:t>
            </a:r>
            <a:r>
              <a:rPr dirty="0" smtClean="0" sz="1800" spc="-75">
                <a:latin typeface="Arial"/>
                <a:cs typeface="Arial"/>
              </a:rPr>
              <a:t>ons</a:t>
            </a:r>
            <a:r>
              <a:rPr dirty="0" smtClean="0" sz="1800" spc="85">
                <a:latin typeface="Arial"/>
                <a:cs typeface="Arial"/>
              </a:rPr>
              <a:t>t</a:t>
            </a:r>
            <a:r>
              <a:rPr dirty="0" smtClean="0" sz="1800" spc="-15">
                <a:latin typeface="Arial"/>
                <a:cs typeface="Arial"/>
              </a:rPr>
              <a:t>o</a:t>
            </a:r>
            <a:r>
              <a:rPr dirty="0" smtClean="0" sz="1800" spc="-65">
                <a:latin typeface="Arial"/>
                <a:cs typeface="Arial"/>
              </a:rPr>
              <a:t>ne</a:t>
            </a:r>
            <a:r>
              <a:rPr dirty="0" smtClean="0" sz="1800" spc="-5">
                <a:latin typeface="Arial"/>
                <a:cs typeface="Arial"/>
              </a:rPr>
              <a:t>m</a:t>
            </a:r>
            <a:r>
              <a:rPr dirty="0" smtClean="0" sz="1800" spc="-75"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  <a:p>
            <a:pPr marL="1764664">
              <a:lnSpc>
                <a:spcPct val="100000"/>
              </a:lnSpc>
            </a:pPr>
            <a:r>
              <a:rPr dirty="0" smtClean="0" sz="1800" spc="-509">
                <a:latin typeface="Arial"/>
                <a:cs typeface="Arial"/>
              </a:rPr>
              <a:t>@</a:t>
            </a:r>
            <a:r>
              <a:rPr dirty="0" smtClean="0" sz="1800" spc="-325">
                <a:latin typeface="Arial"/>
                <a:cs typeface="Arial"/>
              </a:rPr>
              <a:t>E</a:t>
            </a:r>
            <a:r>
              <a:rPr dirty="0" smtClean="0" sz="1800" spc="15">
                <a:latin typeface="Arial"/>
                <a:cs typeface="Arial"/>
              </a:rPr>
              <a:t>l</a:t>
            </a:r>
            <a:r>
              <a:rPr dirty="0" smtClean="0" sz="1800" spc="85">
                <a:latin typeface="Arial"/>
                <a:cs typeface="Arial"/>
              </a:rPr>
              <a:t>t</a:t>
            </a:r>
            <a:r>
              <a:rPr dirty="0" smtClean="0" sz="1800" spc="-114">
                <a:latin typeface="Arial"/>
                <a:cs typeface="Arial"/>
              </a:rPr>
              <a:t>on</a:t>
            </a:r>
            <a:r>
              <a:rPr dirty="0" smtClean="0" sz="1800" spc="-135">
                <a:latin typeface="Arial"/>
                <a:cs typeface="Arial"/>
              </a:rPr>
              <a:t>S</a:t>
            </a:r>
            <a:r>
              <a:rPr dirty="0" smtClean="0" sz="1800" spc="85">
                <a:latin typeface="Arial"/>
                <a:cs typeface="Arial"/>
              </a:rPr>
              <a:t>t</a:t>
            </a:r>
            <a:r>
              <a:rPr dirty="0" smtClean="0" sz="1800" spc="-45">
                <a:latin typeface="Arial"/>
                <a:cs typeface="Arial"/>
              </a:rPr>
              <a:t>one</a:t>
            </a:r>
            <a:r>
              <a:rPr dirty="0" smtClean="0" sz="1800" spc="-5">
                <a:latin typeface="Arial"/>
                <a:cs typeface="Arial"/>
              </a:rPr>
              <a:t>m</a:t>
            </a:r>
            <a:r>
              <a:rPr dirty="0" smtClean="0" sz="1800" spc="-75"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06640" y="3488435"/>
            <a:ext cx="848600" cy="859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800" spc="10" b="1">
                <a:latin typeface="Arial"/>
                <a:cs typeface="Arial"/>
              </a:rPr>
              <a:t>I</a:t>
            </a:r>
            <a:r>
              <a:rPr dirty="0" smtClean="0" sz="2800" spc="-20" b="1">
                <a:latin typeface="Arial"/>
                <a:cs typeface="Arial"/>
              </a:rPr>
              <a:t>ntr</a:t>
            </a:r>
            <a:r>
              <a:rPr dirty="0" smtClean="0" sz="2800" spc="-45" b="1">
                <a:latin typeface="Arial"/>
                <a:cs typeface="Arial"/>
              </a:rPr>
              <a:t>o</a:t>
            </a:r>
            <a:r>
              <a:rPr dirty="0" smtClean="0" sz="2800" spc="-55" b="1">
                <a:latin typeface="Arial"/>
                <a:cs typeface="Arial"/>
              </a:rPr>
              <a:t>d</a:t>
            </a:r>
            <a:r>
              <a:rPr dirty="0" smtClean="0" sz="2800" spc="-90" b="1">
                <a:latin typeface="Arial"/>
                <a:cs typeface="Arial"/>
              </a:rPr>
              <a:t>u</a:t>
            </a:r>
            <a:r>
              <a:rPr dirty="0" smtClean="0" sz="2800" spc="-320" b="1">
                <a:latin typeface="Arial"/>
                <a:cs typeface="Arial"/>
              </a:rPr>
              <a:t>c</a:t>
            </a:r>
            <a:r>
              <a:rPr dirty="0" smtClean="0" sz="2800" spc="-20" b="1">
                <a:latin typeface="Arial"/>
                <a:cs typeface="Arial"/>
              </a:rPr>
              <a:t>i</a:t>
            </a:r>
            <a:r>
              <a:rPr dirty="0" smtClean="0" sz="2800" spc="-85" b="1">
                <a:latin typeface="Arial"/>
                <a:cs typeface="Arial"/>
              </a:rPr>
              <a:t>n</a:t>
            </a:r>
            <a:r>
              <a:rPr dirty="0" smtClean="0" sz="2800" spc="-90" b="1">
                <a:latin typeface="Arial"/>
                <a:cs typeface="Arial"/>
              </a:rPr>
              <a:t>g</a:t>
            </a:r>
            <a:r>
              <a:rPr dirty="0" smtClean="0" sz="2800" spc="-220" b="1">
                <a:latin typeface="Arial"/>
                <a:cs typeface="Arial"/>
              </a:rPr>
              <a:t> </a:t>
            </a:r>
            <a:r>
              <a:rPr dirty="0" smtClean="0" sz="2800" spc="10" b="1">
                <a:latin typeface="Arial"/>
                <a:cs typeface="Arial"/>
              </a:rPr>
              <a:t>I</a:t>
            </a:r>
            <a:r>
              <a:rPr dirty="0" smtClean="0" sz="2800" spc="-90" b="1">
                <a:latin typeface="Arial"/>
                <a:cs typeface="Arial"/>
              </a:rPr>
              <a:t>D</a:t>
            </a:r>
            <a:r>
              <a:rPr dirty="0" smtClean="0" sz="2800" spc="-20" b="1">
                <a:latin typeface="Arial"/>
                <a:cs typeface="Arial"/>
              </a:rPr>
              <a:t>i</a:t>
            </a:r>
            <a:r>
              <a:rPr dirty="0" smtClean="0" sz="2800" spc="-365" b="1">
                <a:latin typeface="Arial"/>
                <a:cs typeface="Arial"/>
              </a:rPr>
              <a:t>s</a:t>
            </a:r>
            <a:r>
              <a:rPr dirty="0" smtClean="0" sz="2800" spc="-60" b="1">
                <a:latin typeface="Arial"/>
                <a:cs typeface="Arial"/>
              </a:rPr>
              <a:t>p</a:t>
            </a:r>
            <a:r>
              <a:rPr dirty="0" smtClean="0" sz="2800" spc="-114" b="1">
                <a:latin typeface="Arial"/>
                <a:cs typeface="Arial"/>
              </a:rPr>
              <a:t>o</a:t>
            </a:r>
            <a:r>
              <a:rPr dirty="0" smtClean="0" sz="2800" spc="-365" b="1">
                <a:latin typeface="Arial"/>
                <a:cs typeface="Arial"/>
              </a:rPr>
              <a:t>s</a:t>
            </a:r>
            <a:r>
              <a:rPr dirty="0" smtClean="0" sz="2800" spc="-65" b="1">
                <a:latin typeface="Arial"/>
                <a:cs typeface="Arial"/>
              </a:rPr>
              <a:t>a</a:t>
            </a:r>
            <a:r>
              <a:rPr dirty="0" smtClean="0" sz="2800" spc="-75" b="1">
                <a:latin typeface="Arial"/>
                <a:cs typeface="Arial"/>
              </a:rPr>
              <a:t>b</a:t>
            </a:r>
            <a:r>
              <a:rPr dirty="0" smtClean="0" sz="2800" spc="-50" b="1">
                <a:latin typeface="Arial"/>
                <a:cs typeface="Arial"/>
              </a:rPr>
              <a:t>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5567" y="2523744"/>
            <a:ext cx="2164080" cy="2418588"/>
          </a:xfrm>
          <a:custGeom>
            <a:avLst/>
            <a:gdLst/>
            <a:ahLst/>
            <a:cxnLst/>
            <a:rect l="l" t="t" r="r" b="b"/>
            <a:pathLst>
              <a:path w="2164079" h="2418588">
                <a:moveTo>
                  <a:pt x="0" y="0"/>
                </a:moveTo>
                <a:lnTo>
                  <a:pt x="2164080" y="0"/>
                </a:lnTo>
                <a:lnTo>
                  <a:pt x="2164080" y="2418588"/>
                </a:lnTo>
                <a:lnTo>
                  <a:pt x="0" y="2418588"/>
                </a:lnTo>
                <a:lnTo>
                  <a:pt x="0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36582" y="4253384"/>
            <a:ext cx="921385" cy="3200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 spc="-6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000" spc="-4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000" spc="-7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000" spc="-2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000" spc="3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-6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7023" y="2523744"/>
            <a:ext cx="2164079" cy="2418588"/>
          </a:xfrm>
          <a:custGeom>
            <a:avLst/>
            <a:gdLst/>
            <a:ahLst/>
            <a:cxnLst/>
            <a:rect l="l" t="t" r="r" b="b"/>
            <a:pathLst>
              <a:path w="2164079" h="2418588">
                <a:moveTo>
                  <a:pt x="0" y="0"/>
                </a:moveTo>
                <a:lnTo>
                  <a:pt x="2164079" y="0"/>
                </a:lnTo>
                <a:lnTo>
                  <a:pt x="2164079" y="2418588"/>
                </a:lnTo>
                <a:lnTo>
                  <a:pt x="0" y="2418588"/>
                </a:lnTo>
                <a:lnTo>
                  <a:pt x="0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528319" y="4266575"/>
            <a:ext cx="935990" cy="3200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 spc="-13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0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mtClean="0" sz="2000" spc="-2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-7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11296" y="2523744"/>
            <a:ext cx="2164079" cy="2418588"/>
          </a:xfrm>
          <a:custGeom>
            <a:avLst/>
            <a:gdLst/>
            <a:ahLst/>
            <a:cxnLst/>
            <a:rect l="l" t="t" r="r" b="b"/>
            <a:pathLst>
              <a:path w="2164079" h="2418588">
                <a:moveTo>
                  <a:pt x="0" y="0"/>
                </a:moveTo>
                <a:lnTo>
                  <a:pt x="2164079" y="0"/>
                </a:lnTo>
                <a:lnTo>
                  <a:pt x="2164079" y="2418588"/>
                </a:lnTo>
                <a:lnTo>
                  <a:pt x="0" y="2418588"/>
                </a:lnTo>
                <a:lnTo>
                  <a:pt x="0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34873" y="4264960"/>
            <a:ext cx="1116965" cy="3200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 spc="-12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000" spc="-1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000" spc="1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000" spc="-8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000" spc="-7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000" spc="-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000" spc="-17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000" spc="-11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000" spc="-21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24600" y="2854451"/>
            <a:ext cx="1342643" cy="1363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917691" y="4105655"/>
            <a:ext cx="2115312" cy="193548"/>
          </a:xfrm>
          <a:custGeom>
            <a:avLst/>
            <a:gdLst/>
            <a:ahLst/>
            <a:cxnLst/>
            <a:rect l="l" t="t" r="r" b="b"/>
            <a:pathLst>
              <a:path w="2115311" h="193548">
                <a:moveTo>
                  <a:pt x="0" y="0"/>
                </a:moveTo>
                <a:lnTo>
                  <a:pt x="2115312" y="0"/>
                </a:lnTo>
                <a:lnTo>
                  <a:pt x="2115312" y="193548"/>
                </a:lnTo>
                <a:lnTo>
                  <a:pt x="0" y="193548"/>
                </a:lnTo>
                <a:lnTo>
                  <a:pt x="0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020811" y="2769107"/>
            <a:ext cx="50292" cy="193548"/>
          </a:xfrm>
          <a:custGeom>
            <a:avLst/>
            <a:gdLst/>
            <a:ahLst/>
            <a:cxnLst/>
            <a:rect l="l" t="t" r="r" b="b"/>
            <a:pathLst>
              <a:path w="50292" h="193548">
                <a:moveTo>
                  <a:pt x="0" y="193548"/>
                </a:moveTo>
                <a:lnTo>
                  <a:pt x="50292" y="193548"/>
                </a:lnTo>
                <a:lnTo>
                  <a:pt x="50292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5955791" y="2769107"/>
            <a:ext cx="1616964" cy="193548"/>
          </a:xfrm>
          <a:custGeom>
            <a:avLst/>
            <a:gdLst/>
            <a:ahLst/>
            <a:cxnLst/>
            <a:rect l="l" t="t" r="r" b="b"/>
            <a:pathLst>
              <a:path w="1616963" h="193548">
                <a:moveTo>
                  <a:pt x="0" y="193548"/>
                </a:moveTo>
                <a:lnTo>
                  <a:pt x="1616964" y="193548"/>
                </a:lnTo>
                <a:lnTo>
                  <a:pt x="1616964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5914644" y="2921507"/>
            <a:ext cx="510539" cy="1295400"/>
          </a:xfrm>
          <a:custGeom>
            <a:avLst/>
            <a:gdLst/>
            <a:ahLst/>
            <a:cxnLst/>
            <a:rect l="l" t="t" r="r" b="b"/>
            <a:pathLst>
              <a:path w="510539" h="1295400">
                <a:moveTo>
                  <a:pt x="510539" y="0"/>
                </a:moveTo>
                <a:lnTo>
                  <a:pt x="0" y="0"/>
                </a:lnTo>
                <a:lnTo>
                  <a:pt x="0" y="1295400"/>
                </a:lnTo>
                <a:lnTo>
                  <a:pt x="510539" y="1295400"/>
                </a:lnTo>
                <a:lnTo>
                  <a:pt x="510539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572756" y="2770632"/>
            <a:ext cx="448055" cy="1376172"/>
          </a:xfrm>
          <a:custGeom>
            <a:avLst/>
            <a:gdLst/>
            <a:ahLst/>
            <a:cxnLst/>
            <a:rect l="l" t="t" r="r" b="b"/>
            <a:pathLst>
              <a:path w="448055" h="1376172">
                <a:moveTo>
                  <a:pt x="448055" y="0"/>
                </a:moveTo>
                <a:lnTo>
                  <a:pt x="0" y="0"/>
                </a:lnTo>
                <a:lnTo>
                  <a:pt x="0" y="1376172"/>
                </a:lnTo>
                <a:lnTo>
                  <a:pt x="448055" y="1376172"/>
                </a:lnTo>
                <a:lnTo>
                  <a:pt x="448055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934967" y="2738627"/>
            <a:ext cx="1331975" cy="1469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603747" y="2628900"/>
            <a:ext cx="67055" cy="193548"/>
          </a:xfrm>
          <a:custGeom>
            <a:avLst/>
            <a:gdLst/>
            <a:ahLst/>
            <a:cxnLst/>
            <a:rect l="l" t="t" r="r" b="b"/>
            <a:pathLst>
              <a:path w="67055" h="193548">
                <a:moveTo>
                  <a:pt x="0" y="193548"/>
                </a:moveTo>
                <a:lnTo>
                  <a:pt x="67055" y="193548"/>
                </a:lnTo>
                <a:lnTo>
                  <a:pt x="67055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553967" y="2628900"/>
            <a:ext cx="1545336" cy="193548"/>
          </a:xfrm>
          <a:custGeom>
            <a:avLst/>
            <a:gdLst/>
            <a:ahLst/>
            <a:cxnLst/>
            <a:rect l="l" t="t" r="r" b="b"/>
            <a:pathLst>
              <a:path w="1545336" h="193548">
                <a:moveTo>
                  <a:pt x="0" y="193548"/>
                </a:moveTo>
                <a:lnTo>
                  <a:pt x="1545336" y="193548"/>
                </a:lnTo>
                <a:lnTo>
                  <a:pt x="1545336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512820" y="4123944"/>
            <a:ext cx="2115312" cy="193548"/>
          </a:xfrm>
          <a:custGeom>
            <a:avLst/>
            <a:gdLst/>
            <a:ahLst/>
            <a:cxnLst/>
            <a:rect l="l" t="t" r="r" b="b"/>
            <a:pathLst>
              <a:path w="2115312" h="193548">
                <a:moveTo>
                  <a:pt x="0" y="0"/>
                </a:moveTo>
                <a:lnTo>
                  <a:pt x="2115312" y="0"/>
                </a:lnTo>
                <a:lnTo>
                  <a:pt x="2115312" y="193547"/>
                </a:lnTo>
                <a:lnTo>
                  <a:pt x="0" y="193547"/>
                </a:lnTo>
                <a:lnTo>
                  <a:pt x="0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099303" y="2624327"/>
            <a:ext cx="504444" cy="1295400"/>
          </a:xfrm>
          <a:custGeom>
            <a:avLst/>
            <a:gdLst/>
            <a:ahLst/>
            <a:cxnLst/>
            <a:rect l="l" t="t" r="r" b="b"/>
            <a:pathLst>
              <a:path w="504444" h="1295400">
                <a:moveTo>
                  <a:pt x="504444" y="0"/>
                </a:moveTo>
                <a:lnTo>
                  <a:pt x="0" y="0"/>
                </a:lnTo>
                <a:lnTo>
                  <a:pt x="0" y="1295400"/>
                </a:lnTo>
                <a:lnTo>
                  <a:pt x="504444" y="1295400"/>
                </a:lnTo>
                <a:lnTo>
                  <a:pt x="504444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622547" y="2636520"/>
            <a:ext cx="504443" cy="1295400"/>
          </a:xfrm>
          <a:custGeom>
            <a:avLst/>
            <a:gdLst/>
            <a:ahLst/>
            <a:cxnLst/>
            <a:rect l="l" t="t" r="r" b="b"/>
            <a:pathLst>
              <a:path w="504443" h="1295400">
                <a:moveTo>
                  <a:pt x="504443" y="0"/>
                </a:moveTo>
                <a:lnTo>
                  <a:pt x="0" y="0"/>
                </a:lnTo>
                <a:lnTo>
                  <a:pt x="0" y="1295400"/>
                </a:lnTo>
                <a:lnTo>
                  <a:pt x="504443" y="1295400"/>
                </a:lnTo>
                <a:lnTo>
                  <a:pt x="504443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411224" y="2653283"/>
            <a:ext cx="1583435" cy="1517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352141" y="2544103"/>
            <a:ext cx="1040828" cy="930033"/>
          </a:xfrm>
          <a:custGeom>
            <a:avLst/>
            <a:gdLst/>
            <a:ahLst/>
            <a:cxnLst/>
            <a:rect l="l" t="t" r="r" b="b"/>
            <a:pathLst>
              <a:path w="1040828" h="930033">
                <a:moveTo>
                  <a:pt x="935469" y="0"/>
                </a:moveTo>
                <a:lnTo>
                  <a:pt x="0" y="808062"/>
                </a:lnTo>
                <a:lnTo>
                  <a:pt x="105359" y="930033"/>
                </a:lnTo>
                <a:lnTo>
                  <a:pt x="1040828" y="121970"/>
                </a:lnTo>
                <a:lnTo>
                  <a:pt x="935469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120552" y="2592151"/>
            <a:ext cx="900938" cy="426643"/>
          </a:xfrm>
          <a:custGeom>
            <a:avLst/>
            <a:gdLst/>
            <a:ahLst/>
            <a:cxnLst/>
            <a:rect l="l" t="t" r="r" b="b"/>
            <a:pathLst>
              <a:path w="900938" h="426643">
                <a:moveTo>
                  <a:pt x="16992" y="0"/>
                </a:moveTo>
                <a:lnTo>
                  <a:pt x="0" y="387921"/>
                </a:lnTo>
                <a:lnTo>
                  <a:pt x="883932" y="426643"/>
                </a:lnTo>
                <a:lnTo>
                  <a:pt x="900938" y="38722"/>
                </a:lnTo>
                <a:lnTo>
                  <a:pt x="16992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163572" y="2914689"/>
            <a:ext cx="410260" cy="405155"/>
          </a:xfrm>
          <a:custGeom>
            <a:avLst/>
            <a:gdLst/>
            <a:ahLst/>
            <a:cxnLst/>
            <a:rect l="l" t="t" r="r" b="b"/>
            <a:pathLst>
              <a:path w="410260" h="405155">
                <a:moveTo>
                  <a:pt x="16992" y="0"/>
                </a:moveTo>
                <a:lnTo>
                  <a:pt x="0" y="387921"/>
                </a:lnTo>
                <a:lnTo>
                  <a:pt x="393268" y="405155"/>
                </a:lnTo>
                <a:lnTo>
                  <a:pt x="410260" y="17233"/>
                </a:lnTo>
                <a:lnTo>
                  <a:pt x="16992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164052" y="3644350"/>
            <a:ext cx="410260" cy="405155"/>
          </a:xfrm>
          <a:custGeom>
            <a:avLst/>
            <a:gdLst/>
            <a:ahLst/>
            <a:cxnLst/>
            <a:rect l="l" t="t" r="r" b="b"/>
            <a:pathLst>
              <a:path w="410260" h="405155">
                <a:moveTo>
                  <a:pt x="16992" y="0"/>
                </a:moveTo>
                <a:lnTo>
                  <a:pt x="0" y="387921"/>
                </a:lnTo>
                <a:lnTo>
                  <a:pt x="393268" y="405155"/>
                </a:lnTo>
                <a:lnTo>
                  <a:pt x="410260" y="17233"/>
                </a:lnTo>
                <a:lnTo>
                  <a:pt x="16992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267490" y="3871671"/>
            <a:ext cx="500303" cy="409092"/>
          </a:xfrm>
          <a:custGeom>
            <a:avLst/>
            <a:gdLst/>
            <a:ahLst/>
            <a:cxnLst/>
            <a:rect l="l" t="t" r="r" b="b"/>
            <a:pathLst>
              <a:path w="500303" h="409092">
                <a:moveTo>
                  <a:pt x="16992" y="0"/>
                </a:moveTo>
                <a:lnTo>
                  <a:pt x="0" y="387921"/>
                </a:lnTo>
                <a:lnTo>
                  <a:pt x="483311" y="409092"/>
                </a:lnTo>
                <a:lnTo>
                  <a:pt x="500303" y="21170"/>
                </a:lnTo>
                <a:lnTo>
                  <a:pt x="16992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385670" y="3436889"/>
            <a:ext cx="725360" cy="657529"/>
          </a:xfrm>
          <a:custGeom>
            <a:avLst/>
            <a:gdLst/>
            <a:ahLst/>
            <a:cxnLst/>
            <a:rect l="l" t="t" r="r" b="b"/>
            <a:pathLst>
              <a:path w="725360" h="657529">
                <a:moveTo>
                  <a:pt x="620001" y="0"/>
                </a:moveTo>
                <a:lnTo>
                  <a:pt x="0" y="535559"/>
                </a:lnTo>
                <a:lnTo>
                  <a:pt x="105359" y="657529"/>
                </a:lnTo>
                <a:lnTo>
                  <a:pt x="725360" y="121970"/>
                </a:lnTo>
                <a:lnTo>
                  <a:pt x="620001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488036" y="3873184"/>
            <a:ext cx="534695" cy="226263"/>
          </a:xfrm>
          <a:custGeom>
            <a:avLst/>
            <a:gdLst/>
            <a:ahLst/>
            <a:cxnLst/>
            <a:rect l="l" t="t" r="r" b="b"/>
            <a:pathLst>
              <a:path w="534695" h="226263">
                <a:moveTo>
                  <a:pt x="8902" y="0"/>
                </a:moveTo>
                <a:lnTo>
                  <a:pt x="0" y="203225"/>
                </a:lnTo>
                <a:lnTo>
                  <a:pt x="525792" y="226263"/>
                </a:lnTo>
                <a:lnTo>
                  <a:pt x="534695" y="23037"/>
                </a:lnTo>
                <a:lnTo>
                  <a:pt x="8902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408119" y="2523235"/>
            <a:ext cx="736574" cy="878954"/>
          </a:xfrm>
          <a:custGeom>
            <a:avLst/>
            <a:gdLst/>
            <a:ahLst/>
            <a:cxnLst/>
            <a:rect l="l" t="t" r="r" b="b"/>
            <a:pathLst>
              <a:path w="736574" h="878954">
                <a:moveTo>
                  <a:pt x="159931" y="0"/>
                </a:moveTo>
                <a:lnTo>
                  <a:pt x="0" y="121805"/>
                </a:lnTo>
                <a:lnTo>
                  <a:pt x="576630" y="878954"/>
                </a:lnTo>
                <a:lnTo>
                  <a:pt x="736574" y="757148"/>
                </a:lnTo>
                <a:lnTo>
                  <a:pt x="159931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715343" y="2534333"/>
            <a:ext cx="547115" cy="509879"/>
          </a:xfrm>
          <a:custGeom>
            <a:avLst/>
            <a:gdLst/>
            <a:ahLst/>
            <a:cxnLst/>
            <a:rect l="l" t="t" r="r" b="b"/>
            <a:pathLst>
              <a:path w="547115" h="509879">
                <a:moveTo>
                  <a:pt x="21323" y="0"/>
                </a:moveTo>
                <a:lnTo>
                  <a:pt x="0" y="486841"/>
                </a:lnTo>
                <a:lnTo>
                  <a:pt x="525792" y="509879"/>
                </a:lnTo>
                <a:lnTo>
                  <a:pt x="547116" y="23037"/>
                </a:lnTo>
                <a:lnTo>
                  <a:pt x="21323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235911" y="3400035"/>
            <a:ext cx="701509" cy="832662"/>
          </a:xfrm>
          <a:custGeom>
            <a:avLst/>
            <a:gdLst/>
            <a:ahLst/>
            <a:cxnLst/>
            <a:rect l="l" t="t" r="r" b="b"/>
            <a:pathLst>
              <a:path w="701509" h="832662">
                <a:moveTo>
                  <a:pt x="160401" y="0"/>
                </a:moveTo>
                <a:lnTo>
                  <a:pt x="0" y="122161"/>
                </a:lnTo>
                <a:lnTo>
                  <a:pt x="541108" y="832662"/>
                </a:lnTo>
                <a:lnTo>
                  <a:pt x="701509" y="710501"/>
                </a:lnTo>
                <a:lnTo>
                  <a:pt x="160401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644203" y="3469449"/>
            <a:ext cx="607288" cy="622604"/>
          </a:xfrm>
          <a:custGeom>
            <a:avLst/>
            <a:gdLst/>
            <a:ahLst/>
            <a:cxnLst/>
            <a:rect l="l" t="t" r="r" b="b"/>
            <a:pathLst>
              <a:path w="607288" h="622604">
                <a:moveTo>
                  <a:pt x="349250" y="0"/>
                </a:moveTo>
                <a:lnTo>
                  <a:pt x="0" y="393712"/>
                </a:lnTo>
                <a:lnTo>
                  <a:pt x="258038" y="622604"/>
                </a:lnTo>
                <a:lnTo>
                  <a:pt x="607288" y="228892"/>
                </a:lnTo>
                <a:lnTo>
                  <a:pt x="349250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226393" y="2666479"/>
            <a:ext cx="547116" cy="509879"/>
          </a:xfrm>
          <a:custGeom>
            <a:avLst/>
            <a:gdLst/>
            <a:ahLst/>
            <a:cxnLst/>
            <a:rect l="l" t="t" r="r" b="b"/>
            <a:pathLst>
              <a:path w="547115" h="509879">
                <a:moveTo>
                  <a:pt x="21323" y="0"/>
                </a:moveTo>
                <a:lnTo>
                  <a:pt x="0" y="486841"/>
                </a:lnTo>
                <a:lnTo>
                  <a:pt x="525792" y="509879"/>
                </a:lnTo>
                <a:lnTo>
                  <a:pt x="547116" y="23037"/>
                </a:lnTo>
                <a:lnTo>
                  <a:pt x="21323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625704" y="2534081"/>
            <a:ext cx="537146" cy="282244"/>
          </a:xfrm>
          <a:custGeom>
            <a:avLst/>
            <a:gdLst/>
            <a:ahLst/>
            <a:cxnLst/>
            <a:rect l="l" t="t" r="r" b="b"/>
            <a:pathLst>
              <a:path w="537146" h="282244">
                <a:moveTo>
                  <a:pt x="11353" y="0"/>
                </a:moveTo>
                <a:lnTo>
                  <a:pt x="0" y="259219"/>
                </a:lnTo>
                <a:lnTo>
                  <a:pt x="525792" y="282244"/>
                </a:lnTo>
                <a:lnTo>
                  <a:pt x="537146" y="23037"/>
                </a:lnTo>
                <a:lnTo>
                  <a:pt x="11353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625434" y="2553597"/>
            <a:ext cx="537146" cy="282244"/>
          </a:xfrm>
          <a:custGeom>
            <a:avLst/>
            <a:gdLst/>
            <a:ahLst/>
            <a:cxnLst/>
            <a:rect l="l" t="t" r="r" b="b"/>
            <a:pathLst>
              <a:path w="537146" h="282244">
                <a:moveTo>
                  <a:pt x="11353" y="0"/>
                </a:moveTo>
                <a:lnTo>
                  <a:pt x="0" y="259219"/>
                </a:lnTo>
                <a:lnTo>
                  <a:pt x="525792" y="282244"/>
                </a:lnTo>
                <a:lnTo>
                  <a:pt x="537146" y="23037"/>
                </a:lnTo>
                <a:lnTo>
                  <a:pt x="11353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901309" y="2904150"/>
            <a:ext cx="330403" cy="273189"/>
          </a:xfrm>
          <a:custGeom>
            <a:avLst/>
            <a:gdLst/>
            <a:ahLst/>
            <a:cxnLst/>
            <a:rect l="l" t="t" r="r" b="b"/>
            <a:pathLst>
              <a:path w="330403" h="273189">
                <a:moveTo>
                  <a:pt x="11353" y="0"/>
                </a:moveTo>
                <a:lnTo>
                  <a:pt x="0" y="259219"/>
                </a:lnTo>
                <a:lnTo>
                  <a:pt x="319049" y="273189"/>
                </a:lnTo>
                <a:lnTo>
                  <a:pt x="330403" y="13982"/>
                </a:lnTo>
                <a:lnTo>
                  <a:pt x="11353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623869" y="3809895"/>
            <a:ext cx="607288" cy="622604"/>
          </a:xfrm>
          <a:custGeom>
            <a:avLst/>
            <a:gdLst/>
            <a:ahLst/>
            <a:cxnLst/>
            <a:rect l="l" t="t" r="r" b="b"/>
            <a:pathLst>
              <a:path w="607288" h="622604">
                <a:moveTo>
                  <a:pt x="349250" y="0"/>
                </a:moveTo>
                <a:lnTo>
                  <a:pt x="0" y="393712"/>
                </a:lnTo>
                <a:lnTo>
                  <a:pt x="258038" y="622604"/>
                </a:lnTo>
                <a:lnTo>
                  <a:pt x="607288" y="228892"/>
                </a:lnTo>
                <a:lnTo>
                  <a:pt x="349250" y="0"/>
                </a:lnTo>
                <a:close/>
              </a:path>
            </a:pathLst>
          </a:custGeom>
          <a:solidFill>
            <a:srgbClr val="97C741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Mike Woodring</dc:creator>
  <dc:title>Who, What, When?</dc:title>
  <dcterms:created xsi:type="dcterms:W3CDTF">2014-08-27T21:13:18Z</dcterms:created>
  <dcterms:modified xsi:type="dcterms:W3CDTF">2014-08-27T21:13:18Z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2014-06-26T00:00:00Z</vt:filetime>
  </property>
  <property fmtid="{D5CDD505-2E9C-101B-9397-08002B2CF9AE}" pid="3" name="LastSaved">
    <vt:filetime>2014-08-28T00:00:00Z</vt:filetime>
  </property>
</Properties>
</file>