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59" r:id="rId4"/>
    <p:sldId id="257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72" r:id="rId15"/>
    <p:sldId id="271" r:id="rId16"/>
    <p:sldId id="275" r:id="rId17"/>
    <p:sldId id="276" r:id="rId18"/>
    <p:sldId id="273" r:id="rId19"/>
    <p:sldId id="274" r:id="rId20"/>
    <p:sldId id="277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90" r:id="rId33"/>
    <p:sldId id="293" r:id="rId34"/>
    <p:sldId id="291" r:id="rId35"/>
    <p:sldId id="292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3" r:id="rId45"/>
    <p:sldId id="302" r:id="rId46"/>
    <p:sldId id="304" r:id="rId47"/>
    <p:sldId id="305" r:id="rId48"/>
    <p:sldId id="306" r:id="rId49"/>
    <p:sldId id="308" r:id="rId50"/>
    <p:sldId id="30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989D"/>
    <a:srgbClr val="00979C"/>
    <a:srgbClr val="C55A11"/>
    <a:srgbClr val="555658"/>
    <a:srgbClr val="2DB5B5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4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2DB2D-DE9C-4AF1-8137-35B924EA86CD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3E703-B338-4125-95A1-D50B619F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14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9CEA-A9EC-440B-514E-74D10C5DA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72B54-8CAE-E18F-C848-5A38CD909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9B917-CE5B-9B82-0225-3E39A125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83CA-8AE4-45A8-BE38-A018AF8493D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2F9C3-BBD6-54F2-D51A-89B59997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0FC13-FD4F-C357-1BE1-FBDBEC2A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34D-2356-4A35-B985-D68FBCFA0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09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4432-41EC-54CD-8D73-6A3F4FD3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FA095-3D16-53BF-64EE-CF4A4386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D8B7F-6C1A-A16F-7AA9-E9C399F7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83CA-8AE4-45A8-BE38-A018AF8493D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9527C-21D7-D18B-706E-11E85901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676B-8CF8-9B6A-962D-4B4FCA6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34D-2356-4A35-B985-D68FBCFA0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24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AA469-D6FB-7D2C-F124-24D7D483B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75D39-39BF-6E98-11A6-4EA932010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06C66-39C9-CE42-3E59-18267444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83CA-8AE4-45A8-BE38-A018AF8493D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C569B-0F1C-8059-3519-BA685E90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E28A1-5694-F53B-1C2B-8CC9D0B7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34D-2356-4A35-B985-D68FBCFA0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59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F019-D01F-1940-7D37-F1A7A095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AEB70-B44E-DEB7-56AB-4F8F48950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917AB-CC85-8826-0AAD-4E2E8579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83CA-8AE4-45A8-BE38-A018AF8493D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0E59D-383F-C136-F88B-6D4D18CB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D2C30-6273-A384-291D-5DB0D201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34D-2356-4A35-B985-D68FBCFA0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8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701E-5EC1-4818-CEE3-23B82F91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F86E1-3B77-2134-4A66-DE2CF040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9B6DF-56D9-806E-8E0D-558718B4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83CA-8AE4-45A8-BE38-A018AF8493D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80AA-231D-DF3B-848C-1CE2A2C6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6FAB4-9194-4491-44D9-BFDFE495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34D-2356-4A35-B985-D68FBCFA0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09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C513-8ACD-B55F-F59A-3A52A086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388B-5098-98F3-3497-15CBA3359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150BD-681D-75D1-3BC8-E3AD2BE6E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ED18C-1F2E-52F0-5CFC-EB0FB588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83CA-8AE4-45A8-BE38-A018AF8493D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B3CF8-B108-054A-2E74-1264E362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56347-67E7-A58E-BE8C-BB59F898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34D-2356-4A35-B985-D68FBCFA0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8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E7B3-D0F0-6649-B624-A8D197BB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D3406-60AB-D2E9-0CA8-EBB12CE86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B8BB-6122-D5A9-F91C-A783BD8C7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6DEB2-42AB-A169-21EE-2B1B55F20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59147-D6C7-D3F8-4235-26E5EFD16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79F74-45AE-EBDE-5753-A9CCDD2D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83CA-8AE4-45A8-BE38-A018AF8493D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86D86-C399-A636-D52D-CBBA3D85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E806F-BB66-1DD5-F36D-6B6B98BE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34D-2356-4A35-B985-D68FBCFA0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0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A9C0-4254-2DE4-A439-56583745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5DDAC-97F6-D803-D615-09F6615F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83CA-8AE4-45A8-BE38-A018AF8493D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5D469-5D19-9F8B-9ACA-CF7C7689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438CA-28B9-C776-E050-235A15C0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34D-2356-4A35-B985-D68FBCFA0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83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95461-4C41-9D88-2472-59612E23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83CA-8AE4-45A8-BE38-A018AF8493D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DFD43-DB68-FDCF-67A4-A4D68D2A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864B2-FE3E-B761-F807-66080327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34D-2356-4A35-B985-D68FBCFA0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01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4A32-D8D1-B811-362D-6DF63609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05F93-5CEB-01B1-B779-6A1BB3CE9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4344B-F6AA-0869-30AA-E3AE68725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C2EA1-F509-7BD8-9F7E-15906B9C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83CA-8AE4-45A8-BE38-A018AF8493D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26116-8A88-CF95-3D4D-4119B33B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CC99A-D87C-676D-095B-A2D10F6C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34D-2356-4A35-B985-D68FBCFA0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00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CCB4-13BC-D3F0-3F1F-C1ED01A7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74D0F-364C-50D6-B883-4AF1E5B7F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73265-49D8-A6EC-6D67-F1F841378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1C5A0-D0F0-3FB9-D761-91DD1B99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83CA-8AE4-45A8-BE38-A018AF8493D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389A0-2DFB-C1A5-D33B-8A8FB463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5039D-4A31-A24B-60C9-8C54E548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34D-2356-4A35-B985-D68FBCFA0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1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13089-2F76-9B3E-C069-2F5C0749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03FD6-F3B9-37AA-5758-C4AD8D169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2C787-E2E8-08AC-1FE3-CDBBD30F8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283CA-8AE4-45A8-BE38-A018AF8493D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74E0E-9D84-943C-E715-2B50B4F7F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CAF20-2ADE-8E0E-DC0F-F9C81CB0C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4734D-2356-4A35-B985-D68FBCFA0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7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89BE32-6BC3-63BA-986C-0347D452E3B9}"/>
              </a:ext>
            </a:extLst>
          </p:cNvPr>
          <p:cNvSpPr txBox="1"/>
          <p:nvPr/>
        </p:nvSpPr>
        <p:spPr>
          <a:xfrm>
            <a:off x="1225685" y="700984"/>
            <a:ext cx="10768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>
                <a:solidFill>
                  <a:schemeClr val="accent2">
                    <a:lumMod val="75000"/>
                  </a:schemeClr>
                </a:solidFill>
              </a:rPr>
              <a:t>digitalWrite</a:t>
            </a:r>
            <a:r>
              <a:rPr lang="en-US" sz="7200" dirty="0"/>
              <a:t>(</a:t>
            </a:r>
            <a:r>
              <a:rPr lang="en-US" sz="7200" dirty="0" err="1"/>
              <a:t>tag,</a:t>
            </a:r>
            <a:r>
              <a:rPr lang="en-US" sz="7200" dirty="0" err="1">
                <a:solidFill>
                  <a:srgbClr val="2DB5B5"/>
                </a:solidFill>
              </a:rPr>
              <a:t>HIGH</a:t>
            </a:r>
            <a:r>
              <a:rPr lang="en-US" sz="7200" dirty="0"/>
              <a:t>);</a:t>
            </a:r>
            <a:endParaRPr lang="en-GB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4DFEB-1E47-BD55-E7F7-242B1D0580BA}"/>
              </a:ext>
            </a:extLst>
          </p:cNvPr>
          <p:cNvSpPr txBox="1"/>
          <p:nvPr/>
        </p:nvSpPr>
        <p:spPr>
          <a:xfrm>
            <a:off x="1225685" y="2228671"/>
            <a:ext cx="10768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>
                <a:solidFill>
                  <a:schemeClr val="accent2">
                    <a:lumMod val="75000"/>
                  </a:schemeClr>
                </a:solidFill>
              </a:rPr>
              <a:t>digitalWrite</a:t>
            </a:r>
            <a:r>
              <a:rPr lang="en-US" sz="7200" dirty="0"/>
              <a:t>(</a:t>
            </a:r>
            <a:r>
              <a:rPr lang="en-US" sz="7200" dirty="0" err="1"/>
              <a:t>tag,</a:t>
            </a:r>
            <a:r>
              <a:rPr lang="en-US" sz="7200" dirty="0" err="1">
                <a:solidFill>
                  <a:srgbClr val="2DB5B5"/>
                </a:solidFill>
              </a:rPr>
              <a:t>LOW</a:t>
            </a:r>
            <a:r>
              <a:rPr lang="en-US" sz="7200" dirty="0"/>
              <a:t>);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70554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1552A-B081-C8EB-5B2F-A1C16DD26ECC}"/>
              </a:ext>
            </a:extLst>
          </p:cNvPr>
          <p:cNvSpPr txBox="1"/>
          <p:nvPr/>
        </p:nvSpPr>
        <p:spPr>
          <a:xfrm>
            <a:off x="128187" y="132289"/>
            <a:ext cx="4332717" cy="649408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</a:p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3200" b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1;</a:t>
            </a:r>
          </a:p>
          <a:p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</a:p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3200" b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2;</a:t>
            </a:r>
          </a:p>
          <a:p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3)</a:t>
            </a:r>
          </a:p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3200" b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3;</a:t>
            </a:r>
          </a:p>
          <a:p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GB" sz="3200" b="1" dirty="0">
              <a:solidFill>
                <a:srgbClr val="CC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66B4E-8A0C-71B9-F319-47FC238E12DC}"/>
              </a:ext>
            </a:extLst>
          </p:cNvPr>
          <p:cNvSpPr txBox="1"/>
          <p:nvPr/>
        </p:nvSpPr>
        <p:spPr>
          <a:xfrm>
            <a:off x="4751462" y="1656317"/>
            <a:ext cx="7440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1, 2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75605-BE68-890F-67D3-574F216A3740}"/>
              </a:ext>
            </a:extLst>
          </p:cNvPr>
          <p:cNvSpPr txBox="1"/>
          <p:nvPr/>
        </p:nvSpPr>
        <p:spPr>
          <a:xfrm>
            <a:off x="4742670" y="865590"/>
            <a:ext cx="358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TẬP:</a:t>
            </a:r>
          </a:p>
        </p:txBody>
      </p:sp>
    </p:spTree>
    <p:extLst>
      <p:ext uri="{BB962C8B-B14F-4D97-AF65-F5344CB8AC3E}">
        <p14:creationId xmlns:p14="http://schemas.microsoft.com/office/powerpoint/2010/main" val="3633972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1552A-B081-C8EB-5B2F-A1C16DD26ECC}"/>
              </a:ext>
            </a:extLst>
          </p:cNvPr>
          <p:cNvSpPr txBox="1"/>
          <p:nvPr/>
        </p:nvSpPr>
        <p:spPr>
          <a:xfrm>
            <a:off x="128187" y="132289"/>
            <a:ext cx="4332717" cy="55092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 TỬ QUAN HỆ</a:t>
            </a:r>
          </a:p>
          <a:p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&amp;&amp;</a:t>
            </a:r>
          </a:p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Tx/>
              <a:buChar char="-"/>
            </a:pP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</a:t>
            </a:r>
          </a:p>
          <a:p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Hay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(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66B4E-8A0C-71B9-F319-47FC238E12DC}"/>
              </a:ext>
            </a:extLst>
          </p:cNvPr>
          <p:cNvSpPr txBox="1"/>
          <p:nvPr/>
        </p:nvSpPr>
        <p:spPr>
          <a:xfrm>
            <a:off x="4751462" y="646331"/>
            <a:ext cx="74405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1, 2, 3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75605-BE68-890F-67D3-574F216A3740}"/>
              </a:ext>
            </a:extLst>
          </p:cNvPr>
          <p:cNvSpPr txBox="1"/>
          <p:nvPr/>
        </p:nvSpPr>
        <p:spPr>
          <a:xfrm>
            <a:off x="4751462" y="0"/>
            <a:ext cx="358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TẬP:</a:t>
            </a:r>
          </a:p>
        </p:txBody>
      </p:sp>
    </p:spTree>
    <p:extLst>
      <p:ext uri="{BB962C8B-B14F-4D97-AF65-F5344CB8AC3E}">
        <p14:creationId xmlns:p14="http://schemas.microsoft.com/office/powerpoint/2010/main" val="1673078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C66B4E-8A0C-71B9-F319-47FC238E12DC}"/>
              </a:ext>
            </a:extLst>
          </p:cNvPr>
          <p:cNvSpPr txBox="1"/>
          <p:nvPr/>
        </p:nvSpPr>
        <p:spPr>
          <a:xfrm>
            <a:off x="230735" y="2628956"/>
            <a:ext cx="11961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75605-BE68-890F-67D3-574F216A3740}"/>
              </a:ext>
            </a:extLst>
          </p:cNvPr>
          <p:cNvSpPr txBox="1"/>
          <p:nvPr/>
        </p:nvSpPr>
        <p:spPr>
          <a:xfrm>
            <a:off x="230736" y="111096"/>
            <a:ext cx="358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TẬP 12: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8FBB79-FE42-2271-2B36-F8B7E3D86E42}"/>
              </a:ext>
            </a:extLst>
          </p:cNvPr>
          <p:cNvSpPr txBox="1"/>
          <p:nvPr/>
        </p:nvSpPr>
        <p:spPr>
          <a:xfrm>
            <a:off x="230735" y="757427"/>
            <a:ext cx="11853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1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led</a:t>
            </a:r>
          </a:p>
          <a:p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2313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A0A27D-6A09-3883-9F4A-9A1AAECFBA54}"/>
              </a:ext>
            </a:extLst>
          </p:cNvPr>
          <p:cNvSpPr/>
          <p:nvPr/>
        </p:nvSpPr>
        <p:spPr>
          <a:xfrm>
            <a:off x="376015" y="2087117"/>
            <a:ext cx="1119499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 VÒNG LẶP </a:t>
            </a:r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ĐỂ LÀM GÌ?</a:t>
            </a:r>
          </a:p>
        </p:txBody>
      </p:sp>
    </p:spTree>
    <p:extLst>
      <p:ext uri="{BB962C8B-B14F-4D97-AF65-F5344CB8AC3E}">
        <p14:creationId xmlns:p14="http://schemas.microsoft.com/office/powerpoint/2010/main" val="175309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A0A27D-6A09-3883-9F4A-9A1AAECFBA54}"/>
              </a:ext>
            </a:extLst>
          </p:cNvPr>
          <p:cNvSpPr/>
          <p:nvPr/>
        </p:nvSpPr>
        <p:spPr>
          <a:xfrm>
            <a:off x="1784647" y="333286"/>
            <a:ext cx="86227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 VÒNG LẶP </a:t>
            </a:r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ĐỂ LÀM GÌ?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3EE55C-74B5-62B5-06A1-940CFC98EEFE}"/>
              </a:ext>
            </a:extLst>
          </p:cNvPr>
          <p:cNvSpPr/>
          <p:nvPr/>
        </p:nvSpPr>
        <p:spPr>
          <a:xfrm>
            <a:off x="230187" y="1616964"/>
            <a:ext cx="50161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kiệm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5B33E1-6EDA-1269-D17E-657805FDCBBD}"/>
              </a:ext>
            </a:extLst>
          </p:cNvPr>
          <p:cNvSpPr/>
          <p:nvPr/>
        </p:nvSpPr>
        <p:spPr>
          <a:xfrm>
            <a:off x="230187" y="2787161"/>
            <a:ext cx="110402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kiệm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nhớ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khiển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EF72CD-450F-A354-0E9F-4217BD67E829}"/>
              </a:ext>
            </a:extLst>
          </p:cNvPr>
          <p:cNvSpPr/>
          <p:nvPr/>
        </p:nvSpPr>
        <p:spPr>
          <a:xfrm>
            <a:off x="230187" y="4070839"/>
            <a:ext cx="79239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nhanh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29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2D5484F-7699-7C13-58A4-6BB1CA4CFE60}"/>
              </a:ext>
            </a:extLst>
          </p:cNvPr>
          <p:cNvSpPr/>
          <p:nvPr/>
        </p:nvSpPr>
        <p:spPr>
          <a:xfrm>
            <a:off x="1529894" y="1702749"/>
            <a:ext cx="282124" cy="41232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E2FBF93B-D389-24B9-FBFD-C7975246BF70}"/>
              </a:ext>
            </a:extLst>
          </p:cNvPr>
          <p:cNvSpPr/>
          <p:nvPr/>
        </p:nvSpPr>
        <p:spPr>
          <a:xfrm rot="14094119">
            <a:off x="2033592" y="881765"/>
            <a:ext cx="195458" cy="888885"/>
          </a:xfrm>
          <a:prstGeom prst="trapezoid">
            <a:avLst>
              <a:gd name="adj" fmla="val 11476"/>
            </a:avLst>
          </a:pr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E36434-48AF-3C40-1E67-1002D8B7E8EF}"/>
              </a:ext>
            </a:extLst>
          </p:cNvPr>
          <p:cNvGrpSpPr/>
          <p:nvPr/>
        </p:nvGrpSpPr>
        <p:grpSpPr>
          <a:xfrm rot="12236601">
            <a:off x="2284975" y="941009"/>
            <a:ext cx="1005511" cy="340020"/>
            <a:chOff x="1259555" y="2311109"/>
            <a:chExt cx="2227642" cy="75329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528694A-095B-16AB-2B1C-1E644836EB2C}"/>
                </a:ext>
              </a:extLst>
            </p:cNvPr>
            <p:cNvSpPr/>
            <p:nvPr/>
          </p:nvSpPr>
          <p:spPr>
            <a:xfrm rot="19800000">
              <a:off x="1259555" y="2600210"/>
              <a:ext cx="2227642" cy="46419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C2A7D10-3DA2-AF9A-8D5B-164F5A9FD513}"/>
                </a:ext>
              </a:extLst>
            </p:cNvPr>
            <p:cNvSpPr/>
            <p:nvPr/>
          </p:nvSpPr>
          <p:spPr>
            <a:xfrm>
              <a:off x="3051607" y="2311109"/>
              <a:ext cx="182696" cy="182696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7F0C9D-C8C7-56E5-3AF1-1D6197F80F73}"/>
              </a:ext>
            </a:extLst>
          </p:cNvPr>
          <p:cNvSpPr/>
          <p:nvPr/>
        </p:nvSpPr>
        <p:spPr>
          <a:xfrm rot="19176301">
            <a:off x="2929318" y="974076"/>
            <a:ext cx="520386" cy="572824"/>
          </a:xfrm>
          <a:custGeom>
            <a:avLst/>
            <a:gdLst>
              <a:gd name="connsiteX0" fmla="*/ 1069399 w 1153558"/>
              <a:gd name="connsiteY0" fmla="*/ 54157 h 1269798"/>
              <a:gd name="connsiteX1" fmla="*/ 1098647 w 1153558"/>
              <a:gd name="connsiteY1" fmla="*/ 383203 h 1269798"/>
              <a:gd name="connsiteX2" fmla="*/ 358294 w 1153558"/>
              <a:gd name="connsiteY2" fmla="*/ 1269798 h 1269798"/>
              <a:gd name="connsiteX3" fmla="*/ 0 w 1153558"/>
              <a:gd name="connsiteY3" fmla="*/ 970001 h 1269798"/>
              <a:gd name="connsiteX4" fmla="*/ 740353 w 1153558"/>
              <a:gd name="connsiteY4" fmla="*/ 83405 h 1269798"/>
              <a:gd name="connsiteX5" fmla="*/ 1069399 w 1153558"/>
              <a:gd name="connsiteY5" fmla="*/ 54157 h 126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8" h="1269798">
                <a:moveTo>
                  <a:pt x="1069399" y="54157"/>
                </a:moveTo>
                <a:cubicBezTo>
                  <a:pt x="1168112" y="136417"/>
                  <a:pt x="1182737" y="284489"/>
                  <a:pt x="1098647" y="383203"/>
                </a:cubicBezTo>
                <a:lnTo>
                  <a:pt x="358294" y="1269798"/>
                </a:lnTo>
                <a:lnTo>
                  <a:pt x="0" y="970001"/>
                </a:lnTo>
                <a:lnTo>
                  <a:pt x="740353" y="83405"/>
                </a:lnTo>
                <a:cubicBezTo>
                  <a:pt x="824442" y="-15309"/>
                  <a:pt x="970685" y="-28106"/>
                  <a:pt x="1069399" y="54157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434E46-3CFB-B06F-6CE4-F7D760164200}"/>
              </a:ext>
            </a:extLst>
          </p:cNvPr>
          <p:cNvSpPr/>
          <p:nvPr/>
        </p:nvSpPr>
        <p:spPr>
          <a:xfrm>
            <a:off x="3145521" y="978439"/>
            <a:ext cx="82465" cy="82465"/>
          </a:xfrm>
          <a:custGeom>
            <a:avLst/>
            <a:gdLst>
              <a:gd name="connsiteX0" fmla="*/ 94774 w 95250"/>
              <a:gd name="connsiteY0" fmla="*/ 50959 h 95250"/>
              <a:gd name="connsiteX1" fmla="*/ 50959 w 95250"/>
              <a:gd name="connsiteY1" fmla="*/ 94774 h 95250"/>
              <a:gd name="connsiteX2" fmla="*/ 7144 w 95250"/>
              <a:gd name="connsiteY2" fmla="*/ 50959 h 95250"/>
              <a:gd name="connsiteX3" fmla="*/ 50959 w 95250"/>
              <a:gd name="connsiteY3" fmla="*/ 7144 h 95250"/>
              <a:gd name="connsiteX4" fmla="*/ 94774 w 95250"/>
              <a:gd name="connsiteY4" fmla="*/ 5095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57306D-72C4-F6FD-F6BD-4072F65712FC}"/>
              </a:ext>
            </a:extLst>
          </p:cNvPr>
          <p:cNvGrpSpPr/>
          <p:nvPr/>
        </p:nvGrpSpPr>
        <p:grpSpPr>
          <a:xfrm rot="7903644">
            <a:off x="1488346" y="1535328"/>
            <a:ext cx="446306" cy="343055"/>
            <a:chOff x="10999279" y="2698471"/>
            <a:chExt cx="989342" cy="76046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8269653-EDFE-F0E3-B373-2C27C1B0588E}"/>
                </a:ext>
              </a:extLst>
            </p:cNvPr>
            <p:cNvSpPr/>
            <p:nvPr/>
          </p:nvSpPr>
          <p:spPr>
            <a:xfrm>
              <a:off x="11237298" y="2698471"/>
              <a:ext cx="712934" cy="329046"/>
            </a:xfrm>
            <a:custGeom>
              <a:avLst/>
              <a:gdLst>
                <a:gd name="connsiteX0" fmla="*/ 7144 w 371475"/>
                <a:gd name="connsiteY0" fmla="*/ 145256 h 171450"/>
                <a:gd name="connsiteX1" fmla="*/ 90011 w 371475"/>
                <a:gd name="connsiteY1" fmla="*/ 32861 h 171450"/>
                <a:gd name="connsiteX2" fmla="*/ 250984 w 371475"/>
                <a:gd name="connsiteY2" fmla="*/ 7144 h 171450"/>
                <a:gd name="connsiteX3" fmla="*/ 361474 w 371475"/>
                <a:gd name="connsiteY3" fmla="*/ 103346 h 171450"/>
                <a:gd name="connsiteX4" fmla="*/ 367189 w 371475"/>
                <a:gd name="connsiteY4" fmla="*/ 139541 h 171450"/>
                <a:gd name="connsiteX5" fmla="*/ 343376 w 371475"/>
                <a:gd name="connsiteY5" fmla="*/ 143351 h 171450"/>
                <a:gd name="connsiteX6" fmla="*/ 234791 w 371475"/>
                <a:gd name="connsiteY6" fmla="*/ 58579 h 171450"/>
                <a:gd name="connsiteX7" fmla="*/ 117634 w 371475"/>
                <a:gd name="connsiteY7" fmla="*/ 76676 h 171450"/>
                <a:gd name="connsiteX8" fmla="*/ 58579 w 371475"/>
                <a:gd name="connsiteY8" fmla="*/ 16716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171450">
                  <a:moveTo>
                    <a:pt x="7144" y="145256"/>
                  </a:moveTo>
                  <a:lnTo>
                    <a:pt x="90011" y="32861"/>
                  </a:lnTo>
                  <a:lnTo>
                    <a:pt x="250984" y="7144"/>
                  </a:lnTo>
                  <a:lnTo>
                    <a:pt x="361474" y="103346"/>
                  </a:lnTo>
                  <a:lnTo>
                    <a:pt x="367189" y="139541"/>
                  </a:lnTo>
                  <a:lnTo>
                    <a:pt x="343376" y="143351"/>
                  </a:lnTo>
                  <a:lnTo>
                    <a:pt x="234791" y="58579"/>
                  </a:lnTo>
                  <a:lnTo>
                    <a:pt x="117634" y="76676"/>
                  </a:lnTo>
                  <a:lnTo>
                    <a:pt x="58579" y="16716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70FBDBD-78DB-CB3D-467C-E55CAAC02A01}"/>
                </a:ext>
              </a:extLst>
            </p:cNvPr>
            <p:cNvSpPr/>
            <p:nvPr/>
          </p:nvSpPr>
          <p:spPr>
            <a:xfrm>
              <a:off x="11293968" y="3075046"/>
              <a:ext cx="694653" cy="383887"/>
            </a:xfrm>
            <a:custGeom>
              <a:avLst/>
              <a:gdLst>
                <a:gd name="connsiteX0" fmla="*/ 7144 w 361950"/>
                <a:gd name="connsiteY0" fmla="*/ 114776 h 200025"/>
                <a:gd name="connsiteX1" fmla="*/ 120491 w 361950"/>
                <a:gd name="connsiteY1" fmla="*/ 194786 h 200025"/>
                <a:gd name="connsiteX2" fmla="*/ 281464 w 361950"/>
                <a:gd name="connsiteY2" fmla="*/ 169069 h 200025"/>
                <a:gd name="connsiteX3" fmla="*/ 355759 w 361950"/>
                <a:gd name="connsiteY3" fmla="*/ 43339 h 200025"/>
                <a:gd name="connsiteX4" fmla="*/ 350044 w 361950"/>
                <a:gd name="connsiteY4" fmla="*/ 7144 h 200025"/>
                <a:gd name="connsiteX5" fmla="*/ 327184 w 361950"/>
                <a:gd name="connsiteY5" fmla="*/ 10954 h 200025"/>
                <a:gd name="connsiteX6" fmla="*/ 250031 w 361950"/>
                <a:gd name="connsiteY6" fmla="*/ 125254 h 200025"/>
                <a:gd name="connsiteX7" fmla="*/ 132874 w 361950"/>
                <a:gd name="connsiteY7" fmla="*/ 144304 h 200025"/>
                <a:gd name="connsiteX8" fmla="*/ 48101 w 361950"/>
                <a:gd name="connsiteY8" fmla="*/ 776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0025">
                  <a:moveTo>
                    <a:pt x="7144" y="114776"/>
                  </a:moveTo>
                  <a:lnTo>
                    <a:pt x="120491" y="194786"/>
                  </a:lnTo>
                  <a:lnTo>
                    <a:pt x="281464" y="169069"/>
                  </a:lnTo>
                  <a:lnTo>
                    <a:pt x="355759" y="43339"/>
                  </a:lnTo>
                  <a:lnTo>
                    <a:pt x="350044" y="7144"/>
                  </a:lnTo>
                  <a:lnTo>
                    <a:pt x="327184" y="10954"/>
                  </a:lnTo>
                  <a:lnTo>
                    <a:pt x="250031" y="125254"/>
                  </a:lnTo>
                  <a:lnTo>
                    <a:pt x="132874" y="144304"/>
                  </a:lnTo>
                  <a:lnTo>
                    <a:pt x="48101" y="7762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B11E2DD-8A81-D5AE-5BB8-5A4F0DD47BCA}"/>
                </a:ext>
              </a:extLst>
            </p:cNvPr>
            <p:cNvSpPr/>
            <p:nvPr/>
          </p:nvSpPr>
          <p:spPr>
            <a:xfrm>
              <a:off x="10999279" y="2942227"/>
              <a:ext cx="457009" cy="457009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8B5848-2EE2-FFF4-7A15-5DD15A31A44C}"/>
              </a:ext>
            </a:extLst>
          </p:cNvPr>
          <p:cNvGrpSpPr/>
          <p:nvPr/>
        </p:nvGrpSpPr>
        <p:grpSpPr>
          <a:xfrm>
            <a:off x="2867513" y="1531119"/>
            <a:ext cx="643228" cy="466753"/>
            <a:chOff x="10095620" y="4304882"/>
            <a:chExt cx="1425867" cy="103466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3922B4-6814-8393-3FB3-6B26BF38D0C1}"/>
                </a:ext>
              </a:extLst>
            </p:cNvPr>
            <p:cNvSpPr/>
            <p:nvPr/>
          </p:nvSpPr>
          <p:spPr>
            <a:xfrm>
              <a:off x="10226256" y="4304882"/>
              <a:ext cx="1133382" cy="914017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8E5BA30-A491-05AD-501C-C6A05FD85F75}"/>
                </a:ext>
              </a:extLst>
            </p:cNvPr>
            <p:cNvSpPr/>
            <p:nvPr/>
          </p:nvSpPr>
          <p:spPr>
            <a:xfrm>
              <a:off x="10095620" y="5083625"/>
              <a:ext cx="1425867" cy="255925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8354BE1-2ECD-C3C2-4698-6C16FBB7F5CB}"/>
                </a:ext>
              </a:extLst>
            </p:cNvPr>
            <p:cNvSpPr/>
            <p:nvPr/>
          </p:nvSpPr>
          <p:spPr>
            <a:xfrm>
              <a:off x="10701546" y="4411068"/>
              <a:ext cx="182803" cy="182803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C84B01E-5A12-97B4-0E01-ECEFC7A715D3}"/>
              </a:ext>
            </a:extLst>
          </p:cNvPr>
          <p:cNvGrpSpPr/>
          <p:nvPr/>
        </p:nvGrpSpPr>
        <p:grpSpPr>
          <a:xfrm>
            <a:off x="2751982" y="1987566"/>
            <a:ext cx="2053385" cy="321614"/>
            <a:chOff x="2716823" y="4480799"/>
            <a:chExt cx="5838092" cy="9144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E26880C-B6EE-A96D-9331-8B3750D93BDC}"/>
                </a:ext>
              </a:extLst>
            </p:cNvPr>
            <p:cNvGrpSpPr/>
            <p:nvPr/>
          </p:nvGrpSpPr>
          <p:grpSpPr>
            <a:xfrm>
              <a:off x="2716823" y="4480799"/>
              <a:ext cx="5838092" cy="914400"/>
              <a:chOff x="175847" y="4480799"/>
              <a:chExt cx="8801100" cy="91440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C9BBA4B-3520-93D7-5099-C12E539C0763}"/>
                  </a:ext>
                </a:extLst>
              </p:cNvPr>
              <p:cNvSpPr/>
              <p:nvPr/>
            </p:nvSpPr>
            <p:spPr>
              <a:xfrm>
                <a:off x="175847" y="4480799"/>
                <a:ext cx="8801100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8D9A76C-71B4-C823-D9D0-F8FE1693320A}"/>
                  </a:ext>
                </a:extLst>
              </p:cNvPr>
              <p:cNvSpPr/>
              <p:nvPr/>
            </p:nvSpPr>
            <p:spPr>
              <a:xfrm>
                <a:off x="352032" y="4595617"/>
                <a:ext cx="8448730" cy="68476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ED97630-5EB2-44F3-BE7D-87F99407B844}"/>
                </a:ext>
              </a:extLst>
            </p:cNvPr>
            <p:cNvGrpSpPr/>
            <p:nvPr/>
          </p:nvGrpSpPr>
          <p:grpSpPr>
            <a:xfrm>
              <a:off x="2954961" y="4660680"/>
              <a:ext cx="5376674" cy="563948"/>
              <a:chOff x="3193903" y="4660680"/>
              <a:chExt cx="5376674" cy="563948"/>
            </a:xfrm>
          </p:grpSpPr>
          <p:sp>
            <p:nvSpPr>
              <p:cNvPr id="9" name="Circle: Hollow 8">
                <a:extLst>
                  <a:ext uri="{FF2B5EF4-FFF2-40B4-BE49-F238E27FC236}">
                    <a16:creationId xmlns:a16="http://schemas.microsoft.com/office/drawing/2014/main" id="{60B6D984-A2FA-83ED-9E8D-572FC79389A3}"/>
                  </a:ext>
                </a:extLst>
              </p:cNvPr>
              <p:cNvSpPr/>
              <p:nvPr/>
            </p:nvSpPr>
            <p:spPr>
              <a:xfrm>
                <a:off x="3193903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Circle: Hollow 9">
                <a:extLst>
                  <a:ext uri="{FF2B5EF4-FFF2-40B4-BE49-F238E27FC236}">
                    <a16:creationId xmlns:a16="http://schemas.microsoft.com/office/drawing/2014/main" id="{D594D150-F11B-6041-5B38-4B783DDF9A3A}"/>
                  </a:ext>
                </a:extLst>
              </p:cNvPr>
              <p:cNvSpPr/>
              <p:nvPr/>
            </p:nvSpPr>
            <p:spPr>
              <a:xfrm>
                <a:off x="3996024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Circle: Hollow 10">
                <a:extLst>
                  <a:ext uri="{FF2B5EF4-FFF2-40B4-BE49-F238E27FC236}">
                    <a16:creationId xmlns:a16="http://schemas.microsoft.com/office/drawing/2014/main" id="{069D82CE-8105-FC59-BFE6-4B35EDBC82FC}"/>
                  </a:ext>
                </a:extLst>
              </p:cNvPr>
              <p:cNvSpPr/>
              <p:nvPr/>
            </p:nvSpPr>
            <p:spPr>
              <a:xfrm>
                <a:off x="4798145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Circle: Hollow 11">
                <a:extLst>
                  <a:ext uri="{FF2B5EF4-FFF2-40B4-BE49-F238E27FC236}">
                    <a16:creationId xmlns:a16="http://schemas.microsoft.com/office/drawing/2014/main" id="{6DE92D26-9A96-5707-E338-024D59AF6D65}"/>
                  </a:ext>
                </a:extLst>
              </p:cNvPr>
              <p:cNvSpPr/>
              <p:nvPr/>
            </p:nvSpPr>
            <p:spPr>
              <a:xfrm>
                <a:off x="5600266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FA432AD5-D044-78E7-B960-6A855A80366C}"/>
                  </a:ext>
                </a:extLst>
              </p:cNvPr>
              <p:cNvSpPr/>
              <p:nvPr/>
            </p:nvSpPr>
            <p:spPr>
              <a:xfrm>
                <a:off x="6402387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68C64E99-B858-32B8-DEDC-99285ADA8B4D}"/>
                  </a:ext>
                </a:extLst>
              </p:cNvPr>
              <p:cNvSpPr/>
              <p:nvPr/>
            </p:nvSpPr>
            <p:spPr>
              <a:xfrm>
                <a:off x="7204508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ircle: Hollow 14">
                <a:extLst>
                  <a:ext uri="{FF2B5EF4-FFF2-40B4-BE49-F238E27FC236}">
                    <a16:creationId xmlns:a16="http://schemas.microsoft.com/office/drawing/2014/main" id="{52593620-8F9A-EC97-F648-0ADB299FE6EC}"/>
                  </a:ext>
                </a:extLst>
              </p:cNvPr>
              <p:cNvSpPr/>
              <p:nvPr/>
            </p:nvSpPr>
            <p:spPr>
              <a:xfrm>
                <a:off x="8006629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: Top Corners Snipped 47">
            <a:extLst>
              <a:ext uri="{FF2B5EF4-FFF2-40B4-BE49-F238E27FC236}">
                <a16:creationId xmlns:a16="http://schemas.microsoft.com/office/drawing/2014/main" id="{61D18DD1-FBC2-1F2B-304D-80A68B757824}"/>
              </a:ext>
            </a:extLst>
          </p:cNvPr>
          <p:cNvSpPr/>
          <p:nvPr/>
        </p:nvSpPr>
        <p:spPr>
          <a:xfrm rot="10800000">
            <a:off x="2867513" y="2440440"/>
            <a:ext cx="572568" cy="59995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Top Corners Snipped 48">
            <a:extLst>
              <a:ext uri="{FF2B5EF4-FFF2-40B4-BE49-F238E27FC236}">
                <a16:creationId xmlns:a16="http://schemas.microsoft.com/office/drawing/2014/main" id="{D390BDCE-23AD-5411-E3A7-FE8B6C1DDAB2}"/>
              </a:ext>
            </a:extLst>
          </p:cNvPr>
          <p:cNvSpPr/>
          <p:nvPr/>
        </p:nvSpPr>
        <p:spPr>
          <a:xfrm rot="10800000">
            <a:off x="3778674" y="2440440"/>
            <a:ext cx="572568" cy="59995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Top Corners Snipped 50">
            <a:extLst>
              <a:ext uri="{FF2B5EF4-FFF2-40B4-BE49-F238E27FC236}">
                <a16:creationId xmlns:a16="http://schemas.microsoft.com/office/drawing/2014/main" id="{CC2167A6-24AF-DCA8-F3CB-1D6D00D10E1F}"/>
              </a:ext>
            </a:extLst>
          </p:cNvPr>
          <p:cNvSpPr/>
          <p:nvPr/>
        </p:nvSpPr>
        <p:spPr>
          <a:xfrm rot="10800000">
            <a:off x="2867512" y="2626463"/>
            <a:ext cx="572568" cy="416262"/>
          </a:xfrm>
          <a:prstGeom prst="snip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: Top Corners Snipped 51">
            <a:extLst>
              <a:ext uri="{FF2B5EF4-FFF2-40B4-BE49-F238E27FC236}">
                <a16:creationId xmlns:a16="http://schemas.microsoft.com/office/drawing/2014/main" id="{DE8D7C0C-53C0-FF76-8E9A-42696E44E9D7}"/>
              </a:ext>
            </a:extLst>
          </p:cNvPr>
          <p:cNvSpPr/>
          <p:nvPr/>
        </p:nvSpPr>
        <p:spPr>
          <a:xfrm rot="10800000">
            <a:off x="3778672" y="2626463"/>
            <a:ext cx="572568" cy="416262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CC505C5-79C0-1A6C-108E-4A14D949E8BC}"/>
              </a:ext>
            </a:extLst>
          </p:cNvPr>
          <p:cNvSpPr/>
          <p:nvPr/>
        </p:nvSpPr>
        <p:spPr>
          <a:xfrm rot="19176301">
            <a:off x="8369418" y="974076"/>
            <a:ext cx="520386" cy="572824"/>
          </a:xfrm>
          <a:custGeom>
            <a:avLst/>
            <a:gdLst>
              <a:gd name="connsiteX0" fmla="*/ 1069399 w 1153558"/>
              <a:gd name="connsiteY0" fmla="*/ 54157 h 1269798"/>
              <a:gd name="connsiteX1" fmla="*/ 1098647 w 1153558"/>
              <a:gd name="connsiteY1" fmla="*/ 383203 h 1269798"/>
              <a:gd name="connsiteX2" fmla="*/ 358294 w 1153558"/>
              <a:gd name="connsiteY2" fmla="*/ 1269798 h 1269798"/>
              <a:gd name="connsiteX3" fmla="*/ 0 w 1153558"/>
              <a:gd name="connsiteY3" fmla="*/ 970001 h 1269798"/>
              <a:gd name="connsiteX4" fmla="*/ 740353 w 1153558"/>
              <a:gd name="connsiteY4" fmla="*/ 83405 h 1269798"/>
              <a:gd name="connsiteX5" fmla="*/ 1069399 w 1153558"/>
              <a:gd name="connsiteY5" fmla="*/ 54157 h 126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8" h="1269798">
                <a:moveTo>
                  <a:pt x="1069399" y="54157"/>
                </a:moveTo>
                <a:cubicBezTo>
                  <a:pt x="1168112" y="136417"/>
                  <a:pt x="1182737" y="284489"/>
                  <a:pt x="1098647" y="383203"/>
                </a:cubicBezTo>
                <a:lnTo>
                  <a:pt x="358294" y="1269798"/>
                </a:lnTo>
                <a:lnTo>
                  <a:pt x="0" y="970001"/>
                </a:lnTo>
                <a:lnTo>
                  <a:pt x="740353" y="83405"/>
                </a:lnTo>
                <a:cubicBezTo>
                  <a:pt x="824442" y="-15309"/>
                  <a:pt x="970685" y="-28106"/>
                  <a:pt x="1069399" y="54157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455D1F2-B471-3873-2787-B3D6B4A05B53}"/>
              </a:ext>
            </a:extLst>
          </p:cNvPr>
          <p:cNvSpPr/>
          <p:nvPr/>
        </p:nvSpPr>
        <p:spPr>
          <a:xfrm>
            <a:off x="8585621" y="978439"/>
            <a:ext cx="82465" cy="82465"/>
          </a:xfrm>
          <a:custGeom>
            <a:avLst/>
            <a:gdLst>
              <a:gd name="connsiteX0" fmla="*/ 94774 w 95250"/>
              <a:gd name="connsiteY0" fmla="*/ 50959 h 95250"/>
              <a:gd name="connsiteX1" fmla="*/ 50959 w 95250"/>
              <a:gd name="connsiteY1" fmla="*/ 94774 h 95250"/>
              <a:gd name="connsiteX2" fmla="*/ 7144 w 95250"/>
              <a:gd name="connsiteY2" fmla="*/ 50959 h 95250"/>
              <a:gd name="connsiteX3" fmla="*/ 50959 w 95250"/>
              <a:gd name="connsiteY3" fmla="*/ 7144 h 95250"/>
              <a:gd name="connsiteX4" fmla="*/ 94774 w 95250"/>
              <a:gd name="connsiteY4" fmla="*/ 5095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8A6E030-A1BC-7902-FF8A-F23FC576E9CD}"/>
              </a:ext>
            </a:extLst>
          </p:cNvPr>
          <p:cNvGrpSpPr/>
          <p:nvPr/>
        </p:nvGrpSpPr>
        <p:grpSpPr>
          <a:xfrm>
            <a:off x="8307613" y="1531119"/>
            <a:ext cx="643228" cy="466753"/>
            <a:chOff x="10095620" y="4304882"/>
            <a:chExt cx="1425867" cy="1034668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79766-4120-6E59-6435-55B228B5792C}"/>
                </a:ext>
              </a:extLst>
            </p:cNvPr>
            <p:cNvSpPr/>
            <p:nvPr/>
          </p:nvSpPr>
          <p:spPr>
            <a:xfrm>
              <a:off x="10226256" y="4304882"/>
              <a:ext cx="1133382" cy="914017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292A4A7-26BB-FA28-3CA7-A4B49F044834}"/>
                </a:ext>
              </a:extLst>
            </p:cNvPr>
            <p:cNvSpPr/>
            <p:nvPr/>
          </p:nvSpPr>
          <p:spPr>
            <a:xfrm>
              <a:off x="10095620" y="5083625"/>
              <a:ext cx="1425867" cy="255925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FA0F2D0-4801-AD7B-1CB6-2A62786F94AF}"/>
                </a:ext>
              </a:extLst>
            </p:cNvPr>
            <p:cNvSpPr/>
            <p:nvPr/>
          </p:nvSpPr>
          <p:spPr>
            <a:xfrm>
              <a:off x="10701546" y="4411068"/>
              <a:ext cx="182803" cy="182803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0" name="Rectangle: Top Corners Snipped 79">
            <a:extLst>
              <a:ext uri="{FF2B5EF4-FFF2-40B4-BE49-F238E27FC236}">
                <a16:creationId xmlns:a16="http://schemas.microsoft.com/office/drawing/2014/main" id="{B0A62E6B-8A46-1E1D-CB67-339921772026}"/>
              </a:ext>
            </a:extLst>
          </p:cNvPr>
          <p:cNvSpPr/>
          <p:nvPr/>
        </p:nvSpPr>
        <p:spPr>
          <a:xfrm rot="10800000">
            <a:off x="8307613" y="2440440"/>
            <a:ext cx="572568" cy="59995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Top Corners Snipped 80">
            <a:extLst>
              <a:ext uri="{FF2B5EF4-FFF2-40B4-BE49-F238E27FC236}">
                <a16:creationId xmlns:a16="http://schemas.microsoft.com/office/drawing/2014/main" id="{E337EC23-632F-ED7A-9F30-F48DA7F30B98}"/>
              </a:ext>
            </a:extLst>
          </p:cNvPr>
          <p:cNvSpPr/>
          <p:nvPr/>
        </p:nvSpPr>
        <p:spPr>
          <a:xfrm rot="10800000">
            <a:off x="9218774" y="2440440"/>
            <a:ext cx="572568" cy="59995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Top Corners Snipped 81">
            <a:extLst>
              <a:ext uri="{FF2B5EF4-FFF2-40B4-BE49-F238E27FC236}">
                <a16:creationId xmlns:a16="http://schemas.microsoft.com/office/drawing/2014/main" id="{88379F94-B91C-D72C-B3DF-D357AB2C7AF6}"/>
              </a:ext>
            </a:extLst>
          </p:cNvPr>
          <p:cNvSpPr/>
          <p:nvPr/>
        </p:nvSpPr>
        <p:spPr>
          <a:xfrm rot="10800000">
            <a:off x="8307612" y="2626463"/>
            <a:ext cx="572568" cy="416262"/>
          </a:xfrm>
          <a:prstGeom prst="snip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: Top Corners Snipped 82">
            <a:extLst>
              <a:ext uri="{FF2B5EF4-FFF2-40B4-BE49-F238E27FC236}">
                <a16:creationId xmlns:a16="http://schemas.microsoft.com/office/drawing/2014/main" id="{7C89714D-C57D-85A6-B462-ADD0A7CE40CA}"/>
              </a:ext>
            </a:extLst>
          </p:cNvPr>
          <p:cNvSpPr/>
          <p:nvPr/>
        </p:nvSpPr>
        <p:spPr>
          <a:xfrm rot="10800000">
            <a:off x="9218772" y="2626463"/>
            <a:ext cx="572568" cy="416262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D9A487EE-EF90-E33C-03EA-EFC0EA2523FE}"/>
              </a:ext>
            </a:extLst>
          </p:cNvPr>
          <p:cNvSpPr/>
          <p:nvPr/>
        </p:nvSpPr>
        <p:spPr>
          <a:xfrm>
            <a:off x="5369121" y="1974641"/>
            <a:ext cx="942954" cy="5113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Arrow: Curved Left 146">
            <a:extLst>
              <a:ext uri="{FF2B5EF4-FFF2-40B4-BE49-F238E27FC236}">
                <a16:creationId xmlns:a16="http://schemas.microsoft.com/office/drawing/2014/main" id="{48C0484C-5F46-76D4-2606-D5745266B1F7}"/>
              </a:ext>
            </a:extLst>
          </p:cNvPr>
          <p:cNvSpPr/>
          <p:nvPr/>
        </p:nvSpPr>
        <p:spPr>
          <a:xfrm>
            <a:off x="10793338" y="2626463"/>
            <a:ext cx="776221" cy="1857781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E25F4894-7D5A-00CF-2B98-B39ECDB38352}"/>
              </a:ext>
            </a:extLst>
          </p:cNvPr>
          <p:cNvSpPr/>
          <p:nvPr/>
        </p:nvSpPr>
        <p:spPr>
          <a:xfrm rot="10800000">
            <a:off x="5443022" y="5033668"/>
            <a:ext cx="942954" cy="5113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Arrow: Curved Left 150">
            <a:extLst>
              <a:ext uri="{FF2B5EF4-FFF2-40B4-BE49-F238E27FC236}">
                <a16:creationId xmlns:a16="http://schemas.microsoft.com/office/drawing/2014/main" id="{2F528A88-6B59-DE88-F88D-FDF2E08836CA}"/>
              </a:ext>
            </a:extLst>
          </p:cNvPr>
          <p:cNvSpPr/>
          <p:nvPr/>
        </p:nvSpPr>
        <p:spPr>
          <a:xfrm rot="11077198">
            <a:off x="637673" y="2411416"/>
            <a:ext cx="776221" cy="1857781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F37A383-3151-71DB-F358-D7382D04D253}"/>
              </a:ext>
            </a:extLst>
          </p:cNvPr>
          <p:cNvSpPr/>
          <p:nvPr/>
        </p:nvSpPr>
        <p:spPr>
          <a:xfrm>
            <a:off x="2159869" y="107888"/>
            <a:ext cx="207764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780FCA5-7B89-D4B5-5E68-C9C6162E67B4}"/>
              </a:ext>
            </a:extLst>
          </p:cNvPr>
          <p:cNvSpPr/>
          <p:nvPr/>
        </p:nvSpPr>
        <p:spPr>
          <a:xfrm>
            <a:off x="7555073" y="107888"/>
            <a:ext cx="207764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7A29B29-7F46-9A6A-2FE5-154D2325AD16}"/>
              </a:ext>
            </a:extLst>
          </p:cNvPr>
          <p:cNvSpPr/>
          <p:nvPr/>
        </p:nvSpPr>
        <p:spPr>
          <a:xfrm>
            <a:off x="7555073" y="6173349"/>
            <a:ext cx="207764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EBAEAAF-A671-188A-06A5-31BE9217BD39}"/>
              </a:ext>
            </a:extLst>
          </p:cNvPr>
          <p:cNvSpPr/>
          <p:nvPr/>
        </p:nvSpPr>
        <p:spPr>
          <a:xfrm>
            <a:off x="2159869" y="6173349"/>
            <a:ext cx="207764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39EC15C-3AAC-C329-C096-A0D3289719D0}"/>
              </a:ext>
            </a:extLst>
          </p:cNvPr>
          <p:cNvSpPr/>
          <p:nvPr/>
        </p:nvSpPr>
        <p:spPr>
          <a:xfrm>
            <a:off x="8435649" y="2507912"/>
            <a:ext cx="282124" cy="41232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3610A0F-9B78-CB3E-A781-CCED4EA1A7D6}"/>
              </a:ext>
            </a:extLst>
          </p:cNvPr>
          <p:cNvGrpSpPr/>
          <p:nvPr/>
        </p:nvGrpSpPr>
        <p:grpSpPr>
          <a:xfrm rot="7232174">
            <a:off x="8186754" y="1301606"/>
            <a:ext cx="1005511" cy="340020"/>
            <a:chOff x="1259555" y="2311109"/>
            <a:chExt cx="2227642" cy="75329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FDA6492-A9D3-4727-B746-9D424507CEE0}"/>
                </a:ext>
              </a:extLst>
            </p:cNvPr>
            <p:cNvSpPr/>
            <p:nvPr/>
          </p:nvSpPr>
          <p:spPr>
            <a:xfrm rot="19800000">
              <a:off x="1259555" y="2600210"/>
              <a:ext cx="2227642" cy="46419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C680B7B-33EA-86C1-25E2-6CF9EEF2A112}"/>
                </a:ext>
              </a:extLst>
            </p:cNvPr>
            <p:cNvSpPr/>
            <p:nvPr/>
          </p:nvSpPr>
          <p:spPr>
            <a:xfrm>
              <a:off x="3051607" y="2311109"/>
              <a:ext cx="182696" cy="182696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DB5447B-6539-A061-39FD-D666EE7C61F4}"/>
              </a:ext>
            </a:extLst>
          </p:cNvPr>
          <p:cNvGrpSpPr/>
          <p:nvPr/>
        </p:nvGrpSpPr>
        <p:grpSpPr>
          <a:xfrm>
            <a:off x="8192082" y="1987566"/>
            <a:ext cx="2053385" cy="321614"/>
            <a:chOff x="2716823" y="4480799"/>
            <a:chExt cx="5838092" cy="91440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53A667F-A3F1-2E36-A58A-9B159E51F457}"/>
                </a:ext>
              </a:extLst>
            </p:cNvPr>
            <p:cNvGrpSpPr/>
            <p:nvPr/>
          </p:nvGrpSpPr>
          <p:grpSpPr>
            <a:xfrm>
              <a:off x="2716823" y="4480799"/>
              <a:ext cx="5838092" cy="914400"/>
              <a:chOff x="175847" y="4480799"/>
              <a:chExt cx="8801100" cy="914400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F9EAFC04-4B3B-DED2-3F32-701AD3D25B43}"/>
                  </a:ext>
                </a:extLst>
              </p:cNvPr>
              <p:cNvSpPr/>
              <p:nvPr/>
            </p:nvSpPr>
            <p:spPr>
              <a:xfrm>
                <a:off x="175847" y="4480799"/>
                <a:ext cx="8801100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3F2EBFF5-148E-EAC8-67E5-BF9BEB657201}"/>
                  </a:ext>
                </a:extLst>
              </p:cNvPr>
              <p:cNvSpPr/>
              <p:nvPr/>
            </p:nvSpPr>
            <p:spPr>
              <a:xfrm>
                <a:off x="352032" y="4595617"/>
                <a:ext cx="8448730" cy="68476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A94E907-36E3-05D9-F495-7D86E51893BF}"/>
                </a:ext>
              </a:extLst>
            </p:cNvPr>
            <p:cNvGrpSpPr/>
            <p:nvPr/>
          </p:nvGrpSpPr>
          <p:grpSpPr>
            <a:xfrm>
              <a:off x="2954961" y="4660680"/>
              <a:ext cx="5376674" cy="563948"/>
              <a:chOff x="3193903" y="4660680"/>
              <a:chExt cx="5376674" cy="563948"/>
            </a:xfrm>
          </p:grpSpPr>
          <p:sp>
            <p:nvSpPr>
              <p:cNvPr id="71" name="Circle: Hollow 70">
                <a:extLst>
                  <a:ext uri="{FF2B5EF4-FFF2-40B4-BE49-F238E27FC236}">
                    <a16:creationId xmlns:a16="http://schemas.microsoft.com/office/drawing/2014/main" id="{819D9F9E-7B05-EB2C-943F-226F431E524F}"/>
                  </a:ext>
                </a:extLst>
              </p:cNvPr>
              <p:cNvSpPr/>
              <p:nvPr/>
            </p:nvSpPr>
            <p:spPr>
              <a:xfrm>
                <a:off x="3193903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Circle: Hollow 71">
                <a:extLst>
                  <a:ext uri="{FF2B5EF4-FFF2-40B4-BE49-F238E27FC236}">
                    <a16:creationId xmlns:a16="http://schemas.microsoft.com/office/drawing/2014/main" id="{23D25F29-F32B-F96E-9D65-D4674CA7091A}"/>
                  </a:ext>
                </a:extLst>
              </p:cNvPr>
              <p:cNvSpPr/>
              <p:nvPr/>
            </p:nvSpPr>
            <p:spPr>
              <a:xfrm>
                <a:off x="3996024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Circle: Hollow 72">
                <a:extLst>
                  <a:ext uri="{FF2B5EF4-FFF2-40B4-BE49-F238E27FC236}">
                    <a16:creationId xmlns:a16="http://schemas.microsoft.com/office/drawing/2014/main" id="{FB8E8AE7-2031-395C-300D-793769D12533}"/>
                  </a:ext>
                </a:extLst>
              </p:cNvPr>
              <p:cNvSpPr/>
              <p:nvPr/>
            </p:nvSpPr>
            <p:spPr>
              <a:xfrm>
                <a:off x="4798145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Circle: Hollow 73">
                <a:extLst>
                  <a:ext uri="{FF2B5EF4-FFF2-40B4-BE49-F238E27FC236}">
                    <a16:creationId xmlns:a16="http://schemas.microsoft.com/office/drawing/2014/main" id="{97675CE7-7146-33FB-13E2-142A5CB7C4EE}"/>
                  </a:ext>
                </a:extLst>
              </p:cNvPr>
              <p:cNvSpPr/>
              <p:nvPr/>
            </p:nvSpPr>
            <p:spPr>
              <a:xfrm>
                <a:off x="5600266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Circle: Hollow 74">
                <a:extLst>
                  <a:ext uri="{FF2B5EF4-FFF2-40B4-BE49-F238E27FC236}">
                    <a16:creationId xmlns:a16="http://schemas.microsoft.com/office/drawing/2014/main" id="{63DEDE50-996A-503E-7D14-731F8523E25C}"/>
                  </a:ext>
                </a:extLst>
              </p:cNvPr>
              <p:cNvSpPr/>
              <p:nvPr/>
            </p:nvSpPr>
            <p:spPr>
              <a:xfrm>
                <a:off x="6402387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Circle: Hollow 75">
                <a:extLst>
                  <a:ext uri="{FF2B5EF4-FFF2-40B4-BE49-F238E27FC236}">
                    <a16:creationId xmlns:a16="http://schemas.microsoft.com/office/drawing/2014/main" id="{67DC02D3-EEE4-78D9-6D6B-DD6BC3E6BEA6}"/>
                  </a:ext>
                </a:extLst>
              </p:cNvPr>
              <p:cNvSpPr/>
              <p:nvPr/>
            </p:nvSpPr>
            <p:spPr>
              <a:xfrm>
                <a:off x="7204508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Circle: Hollow 76">
                <a:extLst>
                  <a:ext uri="{FF2B5EF4-FFF2-40B4-BE49-F238E27FC236}">
                    <a16:creationId xmlns:a16="http://schemas.microsoft.com/office/drawing/2014/main" id="{41B74BCC-DED0-568E-28B4-2D5D755CDB2D}"/>
                  </a:ext>
                </a:extLst>
              </p:cNvPr>
              <p:cNvSpPr/>
              <p:nvPr/>
            </p:nvSpPr>
            <p:spPr>
              <a:xfrm>
                <a:off x="8006629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4" name="Trapezoid 53">
            <a:extLst>
              <a:ext uri="{FF2B5EF4-FFF2-40B4-BE49-F238E27FC236}">
                <a16:creationId xmlns:a16="http://schemas.microsoft.com/office/drawing/2014/main" id="{921CE891-2E13-3CB7-D6CE-A96AC5B4E5A3}"/>
              </a:ext>
            </a:extLst>
          </p:cNvPr>
          <p:cNvSpPr/>
          <p:nvPr/>
        </p:nvSpPr>
        <p:spPr>
          <a:xfrm rot="10800000">
            <a:off x="8526347" y="1683759"/>
            <a:ext cx="195458" cy="888885"/>
          </a:xfrm>
          <a:prstGeom prst="trapezoid">
            <a:avLst>
              <a:gd name="adj" fmla="val 11476"/>
            </a:avLst>
          </a:pr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3479BB-1D1B-E6C1-F9AC-FF83445A366A}"/>
              </a:ext>
            </a:extLst>
          </p:cNvPr>
          <p:cNvGrpSpPr/>
          <p:nvPr/>
        </p:nvGrpSpPr>
        <p:grpSpPr>
          <a:xfrm rot="5939906">
            <a:off x="8412783" y="2488623"/>
            <a:ext cx="446306" cy="343055"/>
            <a:chOff x="10999279" y="2698471"/>
            <a:chExt cx="989342" cy="760462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A5AB091-2EDF-BC63-6468-0BD86D9839A0}"/>
                </a:ext>
              </a:extLst>
            </p:cNvPr>
            <p:cNvSpPr/>
            <p:nvPr/>
          </p:nvSpPr>
          <p:spPr>
            <a:xfrm>
              <a:off x="11237298" y="2698471"/>
              <a:ext cx="712934" cy="329046"/>
            </a:xfrm>
            <a:custGeom>
              <a:avLst/>
              <a:gdLst>
                <a:gd name="connsiteX0" fmla="*/ 7144 w 371475"/>
                <a:gd name="connsiteY0" fmla="*/ 145256 h 171450"/>
                <a:gd name="connsiteX1" fmla="*/ 90011 w 371475"/>
                <a:gd name="connsiteY1" fmla="*/ 32861 h 171450"/>
                <a:gd name="connsiteX2" fmla="*/ 250984 w 371475"/>
                <a:gd name="connsiteY2" fmla="*/ 7144 h 171450"/>
                <a:gd name="connsiteX3" fmla="*/ 361474 w 371475"/>
                <a:gd name="connsiteY3" fmla="*/ 103346 h 171450"/>
                <a:gd name="connsiteX4" fmla="*/ 367189 w 371475"/>
                <a:gd name="connsiteY4" fmla="*/ 139541 h 171450"/>
                <a:gd name="connsiteX5" fmla="*/ 343376 w 371475"/>
                <a:gd name="connsiteY5" fmla="*/ 143351 h 171450"/>
                <a:gd name="connsiteX6" fmla="*/ 234791 w 371475"/>
                <a:gd name="connsiteY6" fmla="*/ 58579 h 171450"/>
                <a:gd name="connsiteX7" fmla="*/ 117634 w 371475"/>
                <a:gd name="connsiteY7" fmla="*/ 76676 h 171450"/>
                <a:gd name="connsiteX8" fmla="*/ 58579 w 371475"/>
                <a:gd name="connsiteY8" fmla="*/ 16716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171450">
                  <a:moveTo>
                    <a:pt x="7144" y="145256"/>
                  </a:moveTo>
                  <a:lnTo>
                    <a:pt x="90011" y="32861"/>
                  </a:lnTo>
                  <a:lnTo>
                    <a:pt x="250984" y="7144"/>
                  </a:lnTo>
                  <a:lnTo>
                    <a:pt x="361474" y="103346"/>
                  </a:lnTo>
                  <a:lnTo>
                    <a:pt x="367189" y="139541"/>
                  </a:lnTo>
                  <a:lnTo>
                    <a:pt x="343376" y="143351"/>
                  </a:lnTo>
                  <a:lnTo>
                    <a:pt x="234791" y="58579"/>
                  </a:lnTo>
                  <a:lnTo>
                    <a:pt x="117634" y="76676"/>
                  </a:lnTo>
                  <a:lnTo>
                    <a:pt x="58579" y="16716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FD97185-8E96-F386-947C-539A4BAB1BB5}"/>
                </a:ext>
              </a:extLst>
            </p:cNvPr>
            <p:cNvSpPr/>
            <p:nvPr/>
          </p:nvSpPr>
          <p:spPr>
            <a:xfrm>
              <a:off x="11293968" y="3075046"/>
              <a:ext cx="694653" cy="383887"/>
            </a:xfrm>
            <a:custGeom>
              <a:avLst/>
              <a:gdLst>
                <a:gd name="connsiteX0" fmla="*/ 7144 w 361950"/>
                <a:gd name="connsiteY0" fmla="*/ 114776 h 200025"/>
                <a:gd name="connsiteX1" fmla="*/ 120491 w 361950"/>
                <a:gd name="connsiteY1" fmla="*/ 194786 h 200025"/>
                <a:gd name="connsiteX2" fmla="*/ 281464 w 361950"/>
                <a:gd name="connsiteY2" fmla="*/ 169069 h 200025"/>
                <a:gd name="connsiteX3" fmla="*/ 355759 w 361950"/>
                <a:gd name="connsiteY3" fmla="*/ 43339 h 200025"/>
                <a:gd name="connsiteX4" fmla="*/ 350044 w 361950"/>
                <a:gd name="connsiteY4" fmla="*/ 7144 h 200025"/>
                <a:gd name="connsiteX5" fmla="*/ 327184 w 361950"/>
                <a:gd name="connsiteY5" fmla="*/ 10954 h 200025"/>
                <a:gd name="connsiteX6" fmla="*/ 250031 w 361950"/>
                <a:gd name="connsiteY6" fmla="*/ 125254 h 200025"/>
                <a:gd name="connsiteX7" fmla="*/ 132874 w 361950"/>
                <a:gd name="connsiteY7" fmla="*/ 144304 h 200025"/>
                <a:gd name="connsiteX8" fmla="*/ 48101 w 361950"/>
                <a:gd name="connsiteY8" fmla="*/ 776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0025">
                  <a:moveTo>
                    <a:pt x="7144" y="114776"/>
                  </a:moveTo>
                  <a:lnTo>
                    <a:pt x="120491" y="194786"/>
                  </a:lnTo>
                  <a:lnTo>
                    <a:pt x="281464" y="169069"/>
                  </a:lnTo>
                  <a:lnTo>
                    <a:pt x="355759" y="43339"/>
                  </a:lnTo>
                  <a:lnTo>
                    <a:pt x="350044" y="7144"/>
                  </a:lnTo>
                  <a:lnTo>
                    <a:pt x="327184" y="10954"/>
                  </a:lnTo>
                  <a:lnTo>
                    <a:pt x="250031" y="125254"/>
                  </a:lnTo>
                  <a:lnTo>
                    <a:pt x="132874" y="144304"/>
                  </a:lnTo>
                  <a:lnTo>
                    <a:pt x="48101" y="7762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83F4864-F9CF-9333-0B35-91F7B5570B5C}"/>
                </a:ext>
              </a:extLst>
            </p:cNvPr>
            <p:cNvSpPr/>
            <p:nvPr/>
          </p:nvSpPr>
          <p:spPr>
            <a:xfrm>
              <a:off x="10999279" y="2942227"/>
              <a:ext cx="457009" cy="457009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6F051FD5-E4F3-F2BE-7AA7-401D5C421303}"/>
              </a:ext>
            </a:extLst>
          </p:cNvPr>
          <p:cNvSpPr/>
          <p:nvPr/>
        </p:nvSpPr>
        <p:spPr>
          <a:xfrm rot="19176301">
            <a:off x="8369418" y="3892669"/>
            <a:ext cx="520386" cy="572824"/>
          </a:xfrm>
          <a:custGeom>
            <a:avLst/>
            <a:gdLst>
              <a:gd name="connsiteX0" fmla="*/ 1069399 w 1153558"/>
              <a:gd name="connsiteY0" fmla="*/ 54157 h 1269798"/>
              <a:gd name="connsiteX1" fmla="*/ 1098647 w 1153558"/>
              <a:gd name="connsiteY1" fmla="*/ 383203 h 1269798"/>
              <a:gd name="connsiteX2" fmla="*/ 358294 w 1153558"/>
              <a:gd name="connsiteY2" fmla="*/ 1269798 h 1269798"/>
              <a:gd name="connsiteX3" fmla="*/ 0 w 1153558"/>
              <a:gd name="connsiteY3" fmla="*/ 970001 h 1269798"/>
              <a:gd name="connsiteX4" fmla="*/ 740353 w 1153558"/>
              <a:gd name="connsiteY4" fmla="*/ 83405 h 1269798"/>
              <a:gd name="connsiteX5" fmla="*/ 1069399 w 1153558"/>
              <a:gd name="connsiteY5" fmla="*/ 54157 h 126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8" h="1269798">
                <a:moveTo>
                  <a:pt x="1069399" y="54157"/>
                </a:moveTo>
                <a:cubicBezTo>
                  <a:pt x="1168112" y="136417"/>
                  <a:pt x="1182737" y="284489"/>
                  <a:pt x="1098647" y="383203"/>
                </a:cubicBezTo>
                <a:lnTo>
                  <a:pt x="358294" y="1269798"/>
                </a:lnTo>
                <a:lnTo>
                  <a:pt x="0" y="970001"/>
                </a:lnTo>
                <a:lnTo>
                  <a:pt x="740353" y="83405"/>
                </a:lnTo>
                <a:cubicBezTo>
                  <a:pt x="824442" y="-15309"/>
                  <a:pt x="970685" y="-28106"/>
                  <a:pt x="1069399" y="54157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A2AE1C20-384C-2748-4BDF-4FE6582CE38C}"/>
              </a:ext>
            </a:extLst>
          </p:cNvPr>
          <p:cNvSpPr/>
          <p:nvPr/>
        </p:nvSpPr>
        <p:spPr>
          <a:xfrm>
            <a:off x="8585621" y="3897032"/>
            <a:ext cx="82465" cy="82465"/>
          </a:xfrm>
          <a:custGeom>
            <a:avLst/>
            <a:gdLst>
              <a:gd name="connsiteX0" fmla="*/ 94774 w 95250"/>
              <a:gd name="connsiteY0" fmla="*/ 50959 h 95250"/>
              <a:gd name="connsiteX1" fmla="*/ 50959 w 95250"/>
              <a:gd name="connsiteY1" fmla="*/ 94774 h 95250"/>
              <a:gd name="connsiteX2" fmla="*/ 7144 w 95250"/>
              <a:gd name="connsiteY2" fmla="*/ 50959 h 95250"/>
              <a:gd name="connsiteX3" fmla="*/ 50959 w 95250"/>
              <a:gd name="connsiteY3" fmla="*/ 7144 h 95250"/>
              <a:gd name="connsiteX4" fmla="*/ 94774 w 95250"/>
              <a:gd name="connsiteY4" fmla="*/ 5095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35BEF81-D065-D674-1685-99DEEB5DABC9}"/>
              </a:ext>
            </a:extLst>
          </p:cNvPr>
          <p:cNvGrpSpPr/>
          <p:nvPr/>
        </p:nvGrpSpPr>
        <p:grpSpPr>
          <a:xfrm>
            <a:off x="8307613" y="4449712"/>
            <a:ext cx="643228" cy="466753"/>
            <a:chOff x="10095620" y="4304882"/>
            <a:chExt cx="1425867" cy="1034668"/>
          </a:xfrm>
        </p:grpSpPr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FAE0161-2A60-1D2B-D8E9-4CF4D1FEACA0}"/>
                </a:ext>
              </a:extLst>
            </p:cNvPr>
            <p:cNvSpPr/>
            <p:nvPr/>
          </p:nvSpPr>
          <p:spPr>
            <a:xfrm>
              <a:off x="10226256" y="4304882"/>
              <a:ext cx="1133382" cy="914017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6A493FC-B540-BCC5-D43B-B9CB376D9346}"/>
                </a:ext>
              </a:extLst>
            </p:cNvPr>
            <p:cNvSpPr/>
            <p:nvPr/>
          </p:nvSpPr>
          <p:spPr>
            <a:xfrm>
              <a:off x="10095620" y="5083625"/>
              <a:ext cx="1425867" cy="255925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7F82FB7-21A3-3FCB-A792-9FAA0C5F9131}"/>
                </a:ext>
              </a:extLst>
            </p:cNvPr>
            <p:cNvSpPr/>
            <p:nvPr/>
          </p:nvSpPr>
          <p:spPr>
            <a:xfrm>
              <a:off x="10701546" y="4411068"/>
              <a:ext cx="182803" cy="182803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2" name="Rectangle: Top Corners Snipped 161">
            <a:extLst>
              <a:ext uri="{FF2B5EF4-FFF2-40B4-BE49-F238E27FC236}">
                <a16:creationId xmlns:a16="http://schemas.microsoft.com/office/drawing/2014/main" id="{90F49995-6D68-B5BE-D4EF-EF1E1B4E0F69}"/>
              </a:ext>
            </a:extLst>
          </p:cNvPr>
          <p:cNvSpPr/>
          <p:nvPr/>
        </p:nvSpPr>
        <p:spPr>
          <a:xfrm rot="10800000">
            <a:off x="8307613" y="5359033"/>
            <a:ext cx="572568" cy="59995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: Top Corners Snipped 162">
            <a:extLst>
              <a:ext uri="{FF2B5EF4-FFF2-40B4-BE49-F238E27FC236}">
                <a16:creationId xmlns:a16="http://schemas.microsoft.com/office/drawing/2014/main" id="{BBF0E47C-9D13-051E-EE84-E3F53F01DB9B}"/>
              </a:ext>
            </a:extLst>
          </p:cNvPr>
          <p:cNvSpPr/>
          <p:nvPr/>
        </p:nvSpPr>
        <p:spPr>
          <a:xfrm rot="10800000">
            <a:off x="9218774" y="5359033"/>
            <a:ext cx="572568" cy="59995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: Top Corners Snipped 163">
            <a:extLst>
              <a:ext uri="{FF2B5EF4-FFF2-40B4-BE49-F238E27FC236}">
                <a16:creationId xmlns:a16="http://schemas.microsoft.com/office/drawing/2014/main" id="{E32DEF34-FB77-40AB-CE86-1825B152443B}"/>
              </a:ext>
            </a:extLst>
          </p:cNvPr>
          <p:cNvSpPr/>
          <p:nvPr/>
        </p:nvSpPr>
        <p:spPr>
          <a:xfrm rot="10800000">
            <a:off x="8307612" y="5545056"/>
            <a:ext cx="572568" cy="416262"/>
          </a:xfrm>
          <a:prstGeom prst="snip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: Top Corners Snipped 164">
            <a:extLst>
              <a:ext uri="{FF2B5EF4-FFF2-40B4-BE49-F238E27FC236}">
                <a16:creationId xmlns:a16="http://schemas.microsoft.com/office/drawing/2014/main" id="{56061276-195D-BF4B-CBAD-12DF16BA65C4}"/>
              </a:ext>
            </a:extLst>
          </p:cNvPr>
          <p:cNvSpPr/>
          <p:nvPr/>
        </p:nvSpPr>
        <p:spPr>
          <a:xfrm rot="10800000">
            <a:off x="9218772" y="5545056"/>
            <a:ext cx="572568" cy="416262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443B04CF-6378-7D3E-CFA5-FE69F5B1A560}"/>
              </a:ext>
            </a:extLst>
          </p:cNvPr>
          <p:cNvSpPr/>
          <p:nvPr/>
        </p:nvSpPr>
        <p:spPr>
          <a:xfrm>
            <a:off x="9368155" y="5399419"/>
            <a:ext cx="282124" cy="41232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ABB7134-3959-32BA-37AB-33DC34D3FE1B}"/>
              </a:ext>
            </a:extLst>
          </p:cNvPr>
          <p:cNvGrpSpPr/>
          <p:nvPr/>
        </p:nvGrpSpPr>
        <p:grpSpPr>
          <a:xfrm rot="4573132">
            <a:off x="8475560" y="4041312"/>
            <a:ext cx="1005511" cy="340020"/>
            <a:chOff x="1259555" y="2311109"/>
            <a:chExt cx="2227642" cy="753292"/>
          </a:xfrm>
        </p:grpSpPr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9D2B1F80-5462-E63B-F49E-4EE48BCD3CBF}"/>
                </a:ext>
              </a:extLst>
            </p:cNvPr>
            <p:cNvSpPr/>
            <p:nvPr/>
          </p:nvSpPr>
          <p:spPr>
            <a:xfrm rot="19800000">
              <a:off x="1259555" y="2600210"/>
              <a:ext cx="2227642" cy="46419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2334964-B295-2C1E-14AF-4836ABD3FD43}"/>
                </a:ext>
              </a:extLst>
            </p:cNvPr>
            <p:cNvSpPr/>
            <p:nvPr/>
          </p:nvSpPr>
          <p:spPr>
            <a:xfrm>
              <a:off x="3051607" y="2311109"/>
              <a:ext cx="182696" cy="182696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17B247D-CAB7-9D49-85E0-8133495B7D96}"/>
              </a:ext>
            </a:extLst>
          </p:cNvPr>
          <p:cNvGrpSpPr/>
          <p:nvPr/>
        </p:nvGrpSpPr>
        <p:grpSpPr>
          <a:xfrm>
            <a:off x="8192082" y="4906159"/>
            <a:ext cx="2053385" cy="321614"/>
            <a:chOff x="2716823" y="4480799"/>
            <a:chExt cx="5838092" cy="914400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4D0D1F74-2E70-E0B5-367E-03A34BAEDA91}"/>
                </a:ext>
              </a:extLst>
            </p:cNvPr>
            <p:cNvGrpSpPr/>
            <p:nvPr/>
          </p:nvGrpSpPr>
          <p:grpSpPr>
            <a:xfrm>
              <a:off x="2716823" y="4480799"/>
              <a:ext cx="5838092" cy="914400"/>
              <a:chOff x="175847" y="4480799"/>
              <a:chExt cx="8801100" cy="914400"/>
            </a:xfrm>
          </p:grpSpPr>
          <p:sp>
            <p:nvSpPr>
              <p:cNvPr id="180" name="Rectangle: Rounded Corners 179">
                <a:extLst>
                  <a:ext uri="{FF2B5EF4-FFF2-40B4-BE49-F238E27FC236}">
                    <a16:creationId xmlns:a16="http://schemas.microsoft.com/office/drawing/2014/main" id="{F753BA2B-269C-6668-4E1F-09A9E2CF133A}"/>
                  </a:ext>
                </a:extLst>
              </p:cNvPr>
              <p:cNvSpPr/>
              <p:nvPr/>
            </p:nvSpPr>
            <p:spPr>
              <a:xfrm>
                <a:off x="175847" y="4480799"/>
                <a:ext cx="8801100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34063B6F-DE6B-C3D8-860A-115E862AE6BF}"/>
                  </a:ext>
                </a:extLst>
              </p:cNvPr>
              <p:cNvSpPr/>
              <p:nvPr/>
            </p:nvSpPr>
            <p:spPr>
              <a:xfrm>
                <a:off x="352032" y="4595617"/>
                <a:ext cx="8448730" cy="68476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BE4CACE2-3EF8-1FF8-7641-BBF7C0B6840A}"/>
                </a:ext>
              </a:extLst>
            </p:cNvPr>
            <p:cNvGrpSpPr/>
            <p:nvPr/>
          </p:nvGrpSpPr>
          <p:grpSpPr>
            <a:xfrm>
              <a:off x="2954961" y="4660680"/>
              <a:ext cx="5376674" cy="563948"/>
              <a:chOff x="3193903" y="4660680"/>
              <a:chExt cx="5376674" cy="563948"/>
            </a:xfrm>
          </p:grpSpPr>
          <p:sp>
            <p:nvSpPr>
              <p:cNvPr id="173" name="Circle: Hollow 172">
                <a:extLst>
                  <a:ext uri="{FF2B5EF4-FFF2-40B4-BE49-F238E27FC236}">
                    <a16:creationId xmlns:a16="http://schemas.microsoft.com/office/drawing/2014/main" id="{E0F57773-28D3-670C-62F6-C07399CF7C75}"/>
                  </a:ext>
                </a:extLst>
              </p:cNvPr>
              <p:cNvSpPr/>
              <p:nvPr/>
            </p:nvSpPr>
            <p:spPr>
              <a:xfrm>
                <a:off x="3193903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Circle: Hollow 173">
                <a:extLst>
                  <a:ext uri="{FF2B5EF4-FFF2-40B4-BE49-F238E27FC236}">
                    <a16:creationId xmlns:a16="http://schemas.microsoft.com/office/drawing/2014/main" id="{D9EF0FCB-7C3E-EBDC-9531-9CC7026E510F}"/>
                  </a:ext>
                </a:extLst>
              </p:cNvPr>
              <p:cNvSpPr/>
              <p:nvPr/>
            </p:nvSpPr>
            <p:spPr>
              <a:xfrm>
                <a:off x="3996024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Circle: Hollow 174">
                <a:extLst>
                  <a:ext uri="{FF2B5EF4-FFF2-40B4-BE49-F238E27FC236}">
                    <a16:creationId xmlns:a16="http://schemas.microsoft.com/office/drawing/2014/main" id="{13FD6D97-6D73-A2AB-2831-1FA0A3525C65}"/>
                  </a:ext>
                </a:extLst>
              </p:cNvPr>
              <p:cNvSpPr/>
              <p:nvPr/>
            </p:nvSpPr>
            <p:spPr>
              <a:xfrm>
                <a:off x="4798145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Circle: Hollow 175">
                <a:extLst>
                  <a:ext uri="{FF2B5EF4-FFF2-40B4-BE49-F238E27FC236}">
                    <a16:creationId xmlns:a16="http://schemas.microsoft.com/office/drawing/2014/main" id="{8852D190-A7E3-09F0-2F34-FC643606C0B3}"/>
                  </a:ext>
                </a:extLst>
              </p:cNvPr>
              <p:cNvSpPr/>
              <p:nvPr/>
            </p:nvSpPr>
            <p:spPr>
              <a:xfrm>
                <a:off x="5600266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Circle: Hollow 176">
                <a:extLst>
                  <a:ext uri="{FF2B5EF4-FFF2-40B4-BE49-F238E27FC236}">
                    <a16:creationId xmlns:a16="http://schemas.microsoft.com/office/drawing/2014/main" id="{050CCF55-0200-D1BF-B4DA-6E3C02551DDB}"/>
                  </a:ext>
                </a:extLst>
              </p:cNvPr>
              <p:cNvSpPr/>
              <p:nvPr/>
            </p:nvSpPr>
            <p:spPr>
              <a:xfrm>
                <a:off x="6402387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Circle: Hollow 177">
                <a:extLst>
                  <a:ext uri="{FF2B5EF4-FFF2-40B4-BE49-F238E27FC236}">
                    <a16:creationId xmlns:a16="http://schemas.microsoft.com/office/drawing/2014/main" id="{FEFBEEBA-A30E-9B72-4C2E-AD20C67551F9}"/>
                  </a:ext>
                </a:extLst>
              </p:cNvPr>
              <p:cNvSpPr/>
              <p:nvPr/>
            </p:nvSpPr>
            <p:spPr>
              <a:xfrm>
                <a:off x="7204508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Circle: Hollow 178">
                <a:extLst>
                  <a:ext uri="{FF2B5EF4-FFF2-40B4-BE49-F238E27FC236}">
                    <a16:creationId xmlns:a16="http://schemas.microsoft.com/office/drawing/2014/main" id="{5ACC9A49-E3E3-7E47-C5C0-7BF0538D158C}"/>
                  </a:ext>
                </a:extLst>
              </p:cNvPr>
              <p:cNvSpPr/>
              <p:nvPr/>
            </p:nvSpPr>
            <p:spPr>
              <a:xfrm>
                <a:off x="8006629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2" name="Trapezoid 181">
            <a:extLst>
              <a:ext uri="{FF2B5EF4-FFF2-40B4-BE49-F238E27FC236}">
                <a16:creationId xmlns:a16="http://schemas.microsoft.com/office/drawing/2014/main" id="{734CE9AC-4EF6-CAF8-2CE5-33FDE71E8E9E}"/>
              </a:ext>
            </a:extLst>
          </p:cNvPr>
          <p:cNvSpPr/>
          <p:nvPr/>
        </p:nvSpPr>
        <p:spPr>
          <a:xfrm rot="9144201">
            <a:off x="9254349" y="4400960"/>
            <a:ext cx="195458" cy="888885"/>
          </a:xfrm>
          <a:prstGeom prst="trapezoid">
            <a:avLst>
              <a:gd name="adj" fmla="val 11476"/>
            </a:avLst>
          </a:pr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54F5CA0-1C04-19C9-B3BC-9BCE2BBD3E16}"/>
              </a:ext>
            </a:extLst>
          </p:cNvPr>
          <p:cNvGrpSpPr/>
          <p:nvPr/>
        </p:nvGrpSpPr>
        <p:grpSpPr>
          <a:xfrm rot="5939906">
            <a:off x="9313229" y="5185171"/>
            <a:ext cx="446306" cy="343055"/>
            <a:chOff x="10999279" y="2698471"/>
            <a:chExt cx="989342" cy="760462"/>
          </a:xfrm>
        </p:grpSpPr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A3F49F5-12D4-866C-A1CE-33182AF7A8D2}"/>
                </a:ext>
              </a:extLst>
            </p:cNvPr>
            <p:cNvSpPr/>
            <p:nvPr/>
          </p:nvSpPr>
          <p:spPr>
            <a:xfrm>
              <a:off x="11237298" y="2698471"/>
              <a:ext cx="712934" cy="329046"/>
            </a:xfrm>
            <a:custGeom>
              <a:avLst/>
              <a:gdLst>
                <a:gd name="connsiteX0" fmla="*/ 7144 w 371475"/>
                <a:gd name="connsiteY0" fmla="*/ 145256 h 171450"/>
                <a:gd name="connsiteX1" fmla="*/ 90011 w 371475"/>
                <a:gd name="connsiteY1" fmla="*/ 32861 h 171450"/>
                <a:gd name="connsiteX2" fmla="*/ 250984 w 371475"/>
                <a:gd name="connsiteY2" fmla="*/ 7144 h 171450"/>
                <a:gd name="connsiteX3" fmla="*/ 361474 w 371475"/>
                <a:gd name="connsiteY3" fmla="*/ 103346 h 171450"/>
                <a:gd name="connsiteX4" fmla="*/ 367189 w 371475"/>
                <a:gd name="connsiteY4" fmla="*/ 139541 h 171450"/>
                <a:gd name="connsiteX5" fmla="*/ 343376 w 371475"/>
                <a:gd name="connsiteY5" fmla="*/ 143351 h 171450"/>
                <a:gd name="connsiteX6" fmla="*/ 234791 w 371475"/>
                <a:gd name="connsiteY6" fmla="*/ 58579 h 171450"/>
                <a:gd name="connsiteX7" fmla="*/ 117634 w 371475"/>
                <a:gd name="connsiteY7" fmla="*/ 76676 h 171450"/>
                <a:gd name="connsiteX8" fmla="*/ 58579 w 371475"/>
                <a:gd name="connsiteY8" fmla="*/ 16716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171450">
                  <a:moveTo>
                    <a:pt x="7144" y="145256"/>
                  </a:moveTo>
                  <a:lnTo>
                    <a:pt x="90011" y="32861"/>
                  </a:lnTo>
                  <a:lnTo>
                    <a:pt x="250984" y="7144"/>
                  </a:lnTo>
                  <a:lnTo>
                    <a:pt x="361474" y="103346"/>
                  </a:lnTo>
                  <a:lnTo>
                    <a:pt x="367189" y="139541"/>
                  </a:lnTo>
                  <a:lnTo>
                    <a:pt x="343376" y="143351"/>
                  </a:lnTo>
                  <a:lnTo>
                    <a:pt x="234791" y="58579"/>
                  </a:lnTo>
                  <a:lnTo>
                    <a:pt x="117634" y="76676"/>
                  </a:lnTo>
                  <a:lnTo>
                    <a:pt x="58579" y="16716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0FD9EDF-D5F6-3C60-B13E-77B73758D8EE}"/>
                </a:ext>
              </a:extLst>
            </p:cNvPr>
            <p:cNvSpPr/>
            <p:nvPr/>
          </p:nvSpPr>
          <p:spPr>
            <a:xfrm>
              <a:off x="11293968" y="3075046"/>
              <a:ext cx="694653" cy="383887"/>
            </a:xfrm>
            <a:custGeom>
              <a:avLst/>
              <a:gdLst>
                <a:gd name="connsiteX0" fmla="*/ 7144 w 361950"/>
                <a:gd name="connsiteY0" fmla="*/ 114776 h 200025"/>
                <a:gd name="connsiteX1" fmla="*/ 120491 w 361950"/>
                <a:gd name="connsiteY1" fmla="*/ 194786 h 200025"/>
                <a:gd name="connsiteX2" fmla="*/ 281464 w 361950"/>
                <a:gd name="connsiteY2" fmla="*/ 169069 h 200025"/>
                <a:gd name="connsiteX3" fmla="*/ 355759 w 361950"/>
                <a:gd name="connsiteY3" fmla="*/ 43339 h 200025"/>
                <a:gd name="connsiteX4" fmla="*/ 350044 w 361950"/>
                <a:gd name="connsiteY4" fmla="*/ 7144 h 200025"/>
                <a:gd name="connsiteX5" fmla="*/ 327184 w 361950"/>
                <a:gd name="connsiteY5" fmla="*/ 10954 h 200025"/>
                <a:gd name="connsiteX6" fmla="*/ 250031 w 361950"/>
                <a:gd name="connsiteY6" fmla="*/ 125254 h 200025"/>
                <a:gd name="connsiteX7" fmla="*/ 132874 w 361950"/>
                <a:gd name="connsiteY7" fmla="*/ 144304 h 200025"/>
                <a:gd name="connsiteX8" fmla="*/ 48101 w 361950"/>
                <a:gd name="connsiteY8" fmla="*/ 776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0025">
                  <a:moveTo>
                    <a:pt x="7144" y="114776"/>
                  </a:moveTo>
                  <a:lnTo>
                    <a:pt x="120491" y="194786"/>
                  </a:lnTo>
                  <a:lnTo>
                    <a:pt x="281464" y="169069"/>
                  </a:lnTo>
                  <a:lnTo>
                    <a:pt x="355759" y="43339"/>
                  </a:lnTo>
                  <a:lnTo>
                    <a:pt x="350044" y="7144"/>
                  </a:lnTo>
                  <a:lnTo>
                    <a:pt x="327184" y="10954"/>
                  </a:lnTo>
                  <a:lnTo>
                    <a:pt x="250031" y="125254"/>
                  </a:lnTo>
                  <a:lnTo>
                    <a:pt x="132874" y="144304"/>
                  </a:lnTo>
                  <a:lnTo>
                    <a:pt x="48101" y="7762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B231BD7-CA09-21D6-9EED-C0DF694DFFE8}"/>
                </a:ext>
              </a:extLst>
            </p:cNvPr>
            <p:cNvSpPr/>
            <p:nvPr/>
          </p:nvSpPr>
          <p:spPr>
            <a:xfrm>
              <a:off x="10999279" y="2942227"/>
              <a:ext cx="457009" cy="457009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CB32FAF5-A649-4259-215A-C3F250DA166B}"/>
              </a:ext>
            </a:extLst>
          </p:cNvPr>
          <p:cNvSpPr/>
          <p:nvPr/>
        </p:nvSpPr>
        <p:spPr>
          <a:xfrm rot="19176301">
            <a:off x="2458541" y="3892669"/>
            <a:ext cx="520386" cy="572824"/>
          </a:xfrm>
          <a:custGeom>
            <a:avLst/>
            <a:gdLst>
              <a:gd name="connsiteX0" fmla="*/ 1069399 w 1153558"/>
              <a:gd name="connsiteY0" fmla="*/ 54157 h 1269798"/>
              <a:gd name="connsiteX1" fmla="*/ 1098647 w 1153558"/>
              <a:gd name="connsiteY1" fmla="*/ 383203 h 1269798"/>
              <a:gd name="connsiteX2" fmla="*/ 358294 w 1153558"/>
              <a:gd name="connsiteY2" fmla="*/ 1269798 h 1269798"/>
              <a:gd name="connsiteX3" fmla="*/ 0 w 1153558"/>
              <a:gd name="connsiteY3" fmla="*/ 970001 h 1269798"/>
              <a:gd name="connsiteX4" fmla="*/ 740353 w 1153558"/>
              <a:gd name="connsiteY4" fmla="*/ 83405 h 1269798"/>
              <a:gd name="connsiteX5" fmla="*/ 1069399 w 1153558"/>
              <a:gd name="connsiteY5" fmla="*/ 54157 h 126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8" h="1269798">
                <a:moveTo>
                  <a:pt x="1069399" y="54157"/>
                </a:moveTo>
                <a:cubicBezTo>
                  <a:pt x="1168112" y="136417"/>
                  <a:pt x="1182737" y="284489"/>
                  <a:pt x="1098647" y="383203"/>
                </a:cubicBezTo>
                <a:lnTo>
                  <a:pt x="358294" y="1269798"/>
                </a:lnTo>
                <a:lnTo>
                  <a:pt x="0" y="970001"/>
                </a:lnTo>
                <a:lnTo>
                  <a:pt x="740353" y="83405"/>
                </a:lnTo>
                <a:cubicBezTo>
                  <a:pt x="824442" y="-15309"/>
                  <a:pt x="970685" y="-28106"/>
                  <a:pt x="1069399" y="54157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45D15076-C2CF-B11F-0156-2362702ED10F}"/>
              </a:ext>
            </a:extLst>
          </p:cNvPr>
          <p:cNvSpPr/>
          <p:nvPr/>
        </p:nvSpPr>
        <p:spPr>
          <a:xfrm>
            <a:off x="2674744" y="3897032"/>
            <a:ext cx="82465" cy="82465"/>
          </a:xfrm>
          <a:custGeom>
            <a:avLst/>
            <a:gdLst>
              <a:gd name="connsiteX0" fmla="*/ 94774 w 95250"/>
              <a:gd name="connsiteY0" fmla="*/ 50959 h 95250"/>
              <a:gd name="connsiteX1" fmla="*/ 50959 w 95250"/>
              <a:gd name="connsiteY1" fmla="*/ 94774 h 95250"/>
              <a:gd name="connsiteX2" fmla="*/ 7144 w 95250"/>
              <a:gd name="connsiteY2" fmla="*/ 50959 h 95250"/>
              <a:gd name="connsiteX3" fmla="*/ 50959 w 95250"/>
              <a:gd name="connsiteY3" fmla="*/ 7144 h 95250"/>
              <a:gd name="connsiteX4" fmla="*/ 94774 w 95250"/>
              <a:gd name="connsiteY4" fmla="*/ 5095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45A3DA5-170C-BFA8-FBD7-88F7EAEC3DC5}"/>
              </a:ext>
            </a:extLst>
          </p:cNvPr>
          <p:cNvGrpSpPr/>
          <p:nvPr/>
        </p:nvGrpSpPr>
        <p:grpSpPr>
          <a:xfrm>
            <a:off x="2396736" y="4449712"/>
            <a:ext cx="643228" cy="466753"/>
            <a:chOff x="10095620" y="4304882"/>
            <a:chExt cx="1425867" cy="1034668"/>
          </a:xfrm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FB3ABDD-000A-87FE-1C6A-BF01EEA166F8}"/>
                </a:ext>
              </a:extLst>
            </p:cNvPr>
            <p:cNvSpPr/>
            <p:nvPr/>
          </p:nvSpPr>
          <p:spPr>
            <a:xfrm>
              <a:off x="10226256" y="4304882"/>
              <a:ext cx="1133382" cy="914017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A60030A-0AFE-DC3B-8F86-C595F064A0B7}"/>
                </a:ext>
              </a:extLst>
            </p:cNvPr>
            <p:cNvSpPr/>
            <p:nvPr/>
          </p:nvSpPr>
          <p:spPr>
            <a:xfrm>
              <a:off x="10095620" y="5083625"/>
              <a:ext cx="1425867" cy="255925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667E0B0-EAAD-5796-0F58-CA6AC8037E0C}"/>
                </a:ext>
              </a:extLst>
            </p:cNvPr>
            <p:cNvSpPr/>
            <p:nvPr/>
          </p:nvSpPr>
          <p:spPr>
            <a:xfrm>
              <a:off x="10701546" y="4411068"/>
              <a:ext cx="182803" cy="182803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3" name="Rectangle: Top Corners Snipped 192">
            <a:extLst>
              <a:ext uri="{FF2B5EF4-FFF2-40B4-BE49-F238E27FC236}">
                <a16:creationId xmlns:a16="http://schemas.microsoft.com/office/drawing/2014/main" id="{1FD2AE6C-43B9-9510-4C27-CF6F8612F4FB}"/>
              </a:ext>
            </a:extLst>
          </p:cNvPr>
          <p:cNvSpPr/>
          <p:nvPr/>
        </p:nvSpPr>
        <p:spPr>
          <a:xfrm rot="10800000">
            <a:off x="2396736" y="5359033"/>
            <a:ext cx="572568" cy="59995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: Top Corners Snipped 193">
            <a:extLst>
              <a:ext uri="{FF2B5EF4-FFF2-40B4-BE49-F238E27FC236}">
                <a16:creationId xmlns:a16="http://schemas.microsoft.com/office/drawing/2014/main" id="{D5F2BED4-C517-088E-A4DF-77BC14B4666E}"/>
              </a:ext>
            </a:extLst>
          </p:cNvPr>
          <p:cNvSpPr/>
          <p:nvPr/>
        </p:nvSpPr>
        <p:spPr>
          <a:xfrm rot="10800000">
            <a:off x="3307897" y="5359033"/>
            <a:ext cx="572568" cy="59995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: Top Corners Snipped 194">
            <a:extLst>
              <a:ext uri="{FF2B5EF4-FFF2-40B4-BE49-F238E27FC236}">
                <a16:creationId xmlns:a16="http://schemas.microsoft.com/office/drawing/2014/main" id="{2B5A5B9C-9EAC-42A7-FA0D-222FCF2BCCD1}"/>
              </a:ext>
            </a:extLst>
          </p:cNvPr>
          <p:cNvSpPr/>
          <p:nvPr/>
        </p:nvSpPr>
        <p:spPr>
          <a:xfrm rot="10800000">
            <a:off x="2396735" y="5545056"/>
            <a:ext cx="572568" cy="416262"/>
          </a:xfrm>
          <a:prstGeom prst="snip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: Top Corners Snipped 195">
            <a:extLst>
              <a:ext uri="{FF2B5EF4-FFF2-40B4-BE49-F238E27FC236}">
                <a16:creationId xmlns:a16="http://schemas.microsoft.com/office/drawing/2014/main" id="{F2B8C8E5-C509-200C-F4BF-38F77D57616E}"/>
              </a:ext>
            </a:extLst>
          </p:cNvPr>
          <p:cNvSpPr/>
          <p:nvPr/>
        </p:nvSpPr>
        <p:spPr>
          <a:xfrm rot="10800000">
            <a:off x="3307895" y="5545056"/>
            <a:ext cx="572568" cy="416262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403B678F-3F9E-AABD-0157-EB5CD479BF4C}"/>
              </a:ext>
            </a:extLst>
          </p:cNvPr>
          <p:cNvSpPr/>
          <p:nvPr/>
        </p:nvSpPr>
        <p:spPr>
          <a:xfrm>
            <a:off x="4515434" y="4200087"/>
            <a:ext cx="282124" cy="41232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7145822-7BF6-0C07-C9AD-F71D716F737B}"/>
              </a:ext>
            </a:extLst>
          </p:cNvPr>
          <p:cNvGrpSpPr/>
          <p:nvPr/>
        </p:nvGrpSpPr>
        <p:grpSpPr>
          <a:xfrm>
            <a:off x="2281205" y="4906159"/>
            <a:ext cx="2053385" cy="321614"/>
            <a:chOff x="2716823" y="4480799"/>
            <a:chExt cx="5838092" cy="914400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483DDBF0-8462-7370-1133-F5F83D9CBE38}"/>
                </a:ext>
              </a:extLst>
            </p:cNvPr>
            <p:cNvGrpSpPr/>
            <p:nvPr/>
          </p:nvGrpSpPr>
          <p:grpSpPr>
            <a:xfrm>
              <a:off x="2716823" y="4480799"/>
              <a:ext cx="5838092" cy="914400"/>
              <a:chOff x="175847" y="4480799"/>
              <a:chExt cx="8801100" cy="914400"/>
            </a:xfrm>
          </p:grpSpPr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453102A5-2D88-B761-7F9C-97F586196EAF}"/>
                  </a:ext>
                </a:extLst>
              </p:cNvPr>
              <p:cNvSpPr/>
              <p:nvPr/>
            </p:nvSpPr>
            <p:spPr>
              <a:xfrm>
                <a:off x="175847" y="4480799"/>
                <a:ext cx="8801100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: Rounded Corners 211">
                <a:extLst>
                  <a:ext uri="{FF2B5EF4-FFF2-40B4-BE49-F238E27FC236}">
                    <a16:creationId xmlns:a16="http://schemas.microsoft.com/office/drawing/2014/main" id="{F8D42DE3-5261-1464-FAA0-F461FDE7B49A}"/>
                  </a:ext>
                </a:extLst>
              </p:cNvPr>
              <p:cNvSpPr/>
              <p:nvPr/>
            </p:nvSpPr>
            <p:spPr>
              <a:xfrm>
                <a:off x="352032" y="4595617"/>
                <a:ext cx="8448730" cy="68476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4FAF0E6F-1D92-BC75-BF95-D22A3C9E5ABE}"/>
                </a:ext>
              </a:extLst>
            </p:cNvPr>
            <p:cNvGrpSpPr/>
            <p:nvPr/>
          </p:nvGrpSpPr>
          <p:grpSpPr>
            <a:xfrm>
              <a:off x="2954961" y="4660680"/>
              <a:ext cx="5376674" cy="563948"/>
              <a:chOff x="3193903" y="4660680"/>
              <a:chExt cx="5376674" cy="563948"/>
            </a:xfrm>
          </p:grpSpPr>
          <p:sp>
            <p:nvSpPr>
              <p:cNvPr id="204" name="Circle: Hollow 203">
                <a:extLst>
                  <a:ext uri="{FF2B5EF4-FFF2-40B4-BE49-F238E27FC236}">
                    <a16:creationId xmlns:a16="http://schemas.microsoft.com/office/drawing/2014/main" id="{AA687B66-3F84-3E3A-D062-DEFA1D745678}"/>
                  </a:ext>
                </a:extLst>
              </p:cNvPr>
              <p:cNvSpPr/>
              <p:nvPr/>
            </p:nvSpPr>
            <p:spPr>
              <a:xfrm>
                <a:off x="3193903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Circle: Hollow 204">
                <a:extLst>
                  <a:ext uri="{FF2B5EF4-FFF2-40B4-BE49-F238E27FC236}">
                    <a16:creationId xmlns:a16="http://schemas.microsoft.com/office/drawing/2014/main" id="{357D9487-8B0D-F26E-63AF-1742C0B6114E}"/>
                  </a:ext>
                </a:extLst>
              </p:cNvPr>
              <p:cNvSpPr/>
              <p:nvPr/>
            </p:nvSpPr>
            <p:spPr>
              <a:xfrm>
                <a:off x="3996024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Circle: Hollow 205">
                <a:extLst>
                  <a:ext uri="{FF2B5EF4-FFF2-40B4-BE49-F238E27FC236}">
                    <a16:creationId xmlns:a16="http://schemas.microsoft.com/office/drawing/2014/main" id="{6173DECC-EF15-3829-A7BE-5BD8081CB09E}"/>
                  </a:ext>
                </a:extLst>
              </p:cNvPr>
              <p:cNvSpPr/>
              <p:nvPr/>
            </p:nvSpPr>
            <p:spPr>
              <a:xfrm>
                <a:off x="4798145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Circle: Hollow 206">
                <a:extLst>
                  <a:ext uri="{FF2B5EF4-FFF2-40B4-BE49-F238E27FC236}">
                    <a16:creationId xmlns:a16="http://schemas.microsoft.com/office/drawing/2014/main" id="{C4AD7300-E6F1-8B39-370F-D094F1207A48}"/>
                  </a:ext>
                </a:extLst>
              </p:cNvPr>
              <p:cNvSpPr/>
              <p:nvPr/>
            </p:nvSpPr>
            <p:spPr>
              <a:xfrm>
                <a:off x="5600266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Circle: Hollow 207">
                <a:extLst>
                  <a:ext uri="{FF2B5EF4-FFF2-40B4-BE49-F238E27FC236}">
                    <a16:creationId xmlns:a16="http://schemas.microsoft.com/office/drawing/2014/main" id="{3EC3477D-DC82-8A2C-AE95-B39A23C2EE65}"/>
                  </a:ext>
                </a:extLst>
              </p:cNvPr>
              <p:cNvSpPr/>
              <p:nvPr/>
            </p:nvSpPr>
            <p:spPr>
              <a:xfrm>
                <a:off x="6402387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Circle: Hollow 208">
                <a:extLst>
                  <a:ext uri="{FF2B5EF4-FFF2-40B4-BE49-F238E27FC236}">
                    <a16:creationId xmlns:a16="http://schemas.microsoft.com/office/drawing/2014/main" id="{D52E5E80-52D9-6563-EC8C-453C22E9ED46}"/>
                  </a:ext>
                </a:extLst>
              </p:cNvPr>
              <p:cNvSpPr/>
              <p:nvPr/>
            </p:nvSpPr>
            <p:spPr>
              <a:xfrm>
                <a:off x="7204508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Circle: Hollow 209">
                <a:extLst>
                  <a:ext uri="{FF2B5EF4-FFF2-40B4-BE49-F238E27FC236}">
                    <a16:creationId xmlns:a16="http://schemas.microsoft.com/office/drawing/2014/main" id="{A0E344E5-6BEC-5E67-0233-AB68D1D2BB21}"/>
                  </a:ext>
                </a:extLst>
              </p:cNvPr>
              <p:cNvSpPr/>
              <p:nvPr/>
            </p:nvSpPr>
            <p:spPr>
              <a:xfrm>
                <a:off x="8006629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3" name="Trapezoid 212">
            <a:extLst>
              <a:ext uri="{FF2B5EF4-FFF2-40B4-BE49-F238E27FC236}">
                <a16:creationId xmlns:a16="http://schemas.microsoft.com/office/drawing/2014/main" id="{725CF8CA-0545-5ADB-8EE9-1CBFAFAF22EE}"/>
              </a:ext>
            </a:extLst>
          </p:cNvPr>
          <p:cNvSpPr/>
          <p:nvPr/>
        </p:nvSpPr>
        <p:spPr>
          <a:xfrm rot="5919619">
            <a:off x="3871219" y="3613045"/>
            <a:ext cx="195458" cy="888885"/>
          </a:xfrm>
          <a:prstGeom prst="trapezoid">
            <a:avLst>
              <a:gd name="adj" fmla="val 11476"/>
            </a:avLst>
          </a:pr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926BB44-33CB-ED6E-BD95-DD2E4A7C8602}"/>
              </a:ext>
            </a:extLst>
          </p:cNvPr>
          <p:cNvGrpSpPr/>
          <p:nvPr/>
        </p:nvGrpSpPr>
        <p:grpSpPr>
          <a:xfrm rot="2093303">
            <a:off x="4281710" y="4015803"/>
            <a:ext cx="446306" cy="343055"/>
            <a:chOff x="10999279" y="2698471"/>
            <a:chExt cx="989342" cy="760462"/>
          </a:xfrm>
        </p:grpSpPr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8247FB75-0AFB-1442-F900-B8920093830E}"/>
                </a:ext>
              </a:extLst>
            </p:cNvPr>
            <p:cNvSpPr/>
            <p:nvPr/>
          </p:nvSpPr>
          <p:spPr>
            <a:xfrm>
              <a:off x="11237298" y="2698471"/>
              <a:ext cx="712934" cy="329046"/>
            </a:xfrm>
            <a:custGeom>
              <a:avLst/>
              <a:gdLst>
                <a:gd name="connsiteX0" fmla="*/ 7144 w 371475"/>
                <a:gd name="connsiteY0" fmla="*/ 145256 h 171450"/>
                <a:gd name="connsiteX1" fmla="*/ 90011 w 371475"/>
                <a:gd name="connsiteY1" fmla="*/ 32861 h 171450"/>
                <a:gd name="connsiteX2" fmla="*/ 250984 w 371475"/>
                <a:gd name="connsiteY2" fmla="*/ 7144 h 171450"/>
                <a:gd name="connsiteX3" fmla="*/ 361474 w 371475"/>
                <a:gd name="connsiteY3" fmla="*/ 103346 h 171450"/>
                <a:gd name="connsiteX4" fmla="*/ 367189 w 371475"/>
                <a:gd name="connsiteY4" fmla="*/ 139541 h 171450"/>
                <a:gd name="connsiteX5" fmla="*/ 343376 w 371475"/>
                <a:gd name="connsiteY5" fmla="*/ 143351 h 171450"/>
                <a:gd name="connsiteX6" fmla="*/ 234791 w 371475"/>
                <a:gd name="connsiteY6" fmla="*/ 58579 h 171450"/>
                <a:gd name="connsiteX7" fmla="*/ 117634 w 371475"/>
                <a:gd name="connsiteY7" fmla="*/ 76676 h 171450"/>
                <a:gd name="connsiteX8" fmla="*/ 58579 w 371475"/>
                <a:gd name="connsiteY8" fmla="*/ 16716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171450">
                  <a:moveTo>
                    <a:pt x="7144" y="145256"/>
                  </a:moveTo>
                  <a:lnTo>
                    <a:pt x="90011" y="32861"/>
                  </a:lnTo>
                  <a:lnTo>
                    <a:pt x="250984" y="7144"/>
                  </a:lnTo>
                  <a:lnTo>
                    <a:pt x="361474" y="103346"/>
                  </a:lnTo>
                  <a:lnTo>
                    <a:pt x="367189" y="139541"/>
                  </a:lnTo>
                  <a:lnTo>
                    <a:pt x="343376" y="143351"/>
                  </a:lnTo>
                  <a:lnTo>
                    <a:pt x="234791" y="58579"/>
                  </a:lnTo>
                  <a:lnTo>
                    <a:pt x="117634" y="76676"/>
                  </a:lnTo>
                  <a:lnTo>
                    <a:pt x="58579" y="16716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BD8CDFC-D7FD-E8DB-35C1-66A01AA54F34}"/>
                </a:ext>
              </a:extLst>
            </p:cNvPr>
            <p:cNvSpPr/>
            <p:nvPr/>
          </p:nvSpPr>
          <p:spPr>
            <a:xfrm>
              <a:off x="11293968" y="3075046"/>
              <a:ext cx="694653" cy="383887"/>
            </a:xfrm>
            <a:custGeom>
              <a:avLst/>
              <a:gdLst>
                <a:gd name="connsiteX0" fmla="*/ 7144 w 361950"/>
                <a:gd name="connsiteY0" fmla="*/ 114776 h 200025"/>
                <a:gd name="connsiteX1" fmla="*/ 120491 w 361950"/>
                <a:gd name="connsiteY1" fmla="*/ 194786 h 200025"/>
                <a:gd name="connsiteX2" fmla="*/ 281464 w 361950"/>
                <a:gd name="connsiteY2" fmla="*/ 169069 h 200025"/>
                <a:gd name="connsiteX3" fmla="*/ 355759 w 361950"/>
                <a:gd name="connsiteY3" fmla="*/ 43339 h 200025"/>
                <a:gd name="connsiteX4" fmla="*/ 350044 w 361950"/>
                <a:gd name="connsiteY4" fmla="*/ 7144 h 200025"/>
                <a:gd name="connsiteX5" fmla="*/ 327184 w 361950"/>
                <a:gd name="connsiteY5" fmla="*/ 10954 h 200025"/>
                <a:gd name="connsiteX6" fmla="*/ 250031 w 361950"/>
                <a:gd name="connsiteY6" fmla="*/ 125254 h 200025"/>
                <a:gd name="connsiteX7" fmla="*/ 132874 w 361950"/>
                <a:gd name="connsiteY7" fmla="*/ 144304 h 200025"/>
                <a:gd name="connsiteX8" fmla="*/ 48101 w 361950"/>
                <a:gd name="connsiteY8" fmla="*/ 776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0025">
                  <a:moveTo>
                    <a:pt x="7144" y="114776"/>
                  </a:moveTo>
                  <a:lnTo>
                    <a:pt x="120491" y="194786"/>
                  </a:lnTo>
                  <a:lnTo>
                    <a:pt x="281464" y="169069"/>
                  </a:lnTo>
                  <a:lnTo>
                    <a:pt x="355759" y="43339"/>
                  </a:lnTo>
                  <a:lnTo>
                    <a:pt x="350044" y="7144"/>
                  </a:lnTo>
                  <a:lnTo>
                    <a:pt x="327184" y="10954"/>
                  </a:lnTo>
                  <a:lnTo>
                    <a:pt x="250031" y="125254"/>
                  </a:lnTo>
                  <a:lnTo>
                    <a:pt x="132874" y="144304"/>
                  </a:lnTo>
                  <a:lnTo>
                    <a:pt x="48101" y="7762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033286DE-5567-9DC4-37B6-F7846195ACA9}"/>
                </a:ext>
              </a:extLst>
            </p:cNvPr>
            <p:cNvSpPr/>
            <p:nvPr/>
          </p:nvSpPr>
          <p:spPr>
            <a:xfrm>
              <a:off x="10999279" y="2942227"/>
              <a:ext cx="457009" cy="457009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1DEB3E8-9029-C518-79D5-9520120A79DD}"/>
              </a:ext>
            </a:extLst>
          </p:cNvPr>
          <p:cNvGrpSpPr/>
          <p:nvPr/>
        </p:nvGrpSpPr>
        <p:grpSpPr>
          <a:xfrm rot="1814674">
            <a:off x="2659401" y="3749142"/>
            <a:ext cx="1005511" cy="340020"/>
            <a:chOff x="1259555" y="2311109"/>
            <a:chExt cx="2227642" cy="753292"/>
          </a:xfrm>
        </p:grpSpPr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0F682B5A-0DB2-CB90-C765-A5BE41EC9F43}"/>
                </a:ext>
              </a:extLst>
            </p:cNvPr>
            <p:cNvSpPr/>
            <p:nvPr/>
          </p:nvSpPr>
          <p:spPr>
            <a:xfrm rot="19800000">
              <a:off x="1259555" y="2600210"/>
              <a:ext cx="2227642" cy="46419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B3A62B5-C610-0E58-5B0F-AC72E0C40266}"/>
                </a:ext>
              </a:extLst>
            </p:cNvPr>
            <p:cNvSpPr/>
            <p:nvPr/>
          </p:nvSpPr>
          <p:spPr>
            <a:xfrm>
              <a:off x="3051607" y="2311109"/>
              <a:ext cx="182696" cy="182696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9053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CEE3C3-47DA-E0CA-EA00-7B51FF08ABAC}"/>
              </a:ext>
            </a:extLst>
          </p:cNvPr>
          <p:cNvSpPr/>
          <p:nvPr/>
        </p:nvSpPr>
        <p:spPr>
          <a:xfrm>
            <a:off x="117423" y="285519"/>
            <a:ext cx="1165013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 </a:t>
            </a:r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chân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Arduino </a:t>
            </a:r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ngõ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1A3703-C4FC-D363-E911-91527994B0E6}"/>
              </a:ext>
            </a:extLst>
          </p:cNvPr>
          <p:cNvSpPr/>
          <p:nvPr/>
        </p:nvSpPr>
        <p:spPr>
          <a:xfrm>
            <a:off x="202881" y="1082109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(led1,OUTPUT)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ED575-C0D2-60F8-F764-A10C5BF65EDE}"/>
              </a:ext>
            </a:extLst>
          </p:cNvPr>
          <p:cNvSpPr/>
          <p:nvPr/>
        </p:nvSpPr>
        <p:spPr>
          <a:xfrm>
            <a:off x="202881" y="1586311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(led2,OUTPUT)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4B43DA-CE08-AAC7-3891-2242FD741668}"/>
              </a:ext>
            </a:extLst>
          </p:cNvPr>
          <p:cNvSpPr/>
          <p:nvPr/>
        </p:nvSpPr>
        <p:spPr>
          <a:xfrm>
            <a:off x="202881" y="2108059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(led3,OUTPUT)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B6DC32-4B7A-5886-13F2-BE4341277439}"/>
              </a:ext>
            </a:extLst>
          </p:cNvPr>
          <p:cNvSpPr/>
          <p:nvPr/>
        </p:nvSpPr>
        <p:spPr>
          <a:xfrm>
            <a:off x="202881" y="2692834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(led4,OUTPUT)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9328D8-1507-B082-F956-08E8CCE8C1AA}"/>
              </a:ext>
            </a:extLst>
          </p:cNvPr>
          <p:cNvSpPr/>
          <p:nvPr/>
        </p:nvSpPr>
        <p:spPr>
          <a:xfrm>
            <a:off x="202881" y="3277609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(led5,OUTPUT)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488774-8B64-D666-5C45-D4F47805BA4C}"/>
              </a:ext>
            </a:extLst>
          </p:cNvPr>
          <p:cNvSpPr/>
          <p:nvPr/>
        </p:nvSpPr>
        <p:spPr>
          <a:xfrm>
            <a:off x="202881" y="3781811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(led6,OUTPUT)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6F4685-9049-8D49-ECEB-5E5C9FDFFD1B}"/>
              </a:ext>
            </a:extLst>
          </p:cNvPr>
          <p:cNvSpPr/>
          <p:nvPr/>
        </p:nvSpPr>
        <p:spPr>
          <a:xfrm>
            <a:off x="202881" y="4303559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(led7,OUTPUT)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9B310E-BFC5-5D8C-44F5-766409A23DB5}"/>
              </a:ext>
            </a:extLst>
          </p:cNvPr>
          <p:cNvSpPr/>
          <p:nvPr/>
        </p:nvSpPr>
        <p:spPr>
          <a:xfrm>
            <a:off x="202881" y="4888334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(led8,OUTPUT)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24A7A26-11DF-0978-5CCE-646E71517A99}"/>
              </a:ext>
            </a:extLst>
          </p:cNvPr>
          <p:cNvSpPr/>
          <p:nvPr/>
        </p:nvSpPr>
        <p:spPr>
          <a:xfrm>
            <a:off x="5334414" y="2729950"/>
            <a:ext cx="1216152" cy="484632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5A85D7-02D3-468A-9261-21139A594C23}"/>
              </a:ext>
            </a:extLst>
          </p:cNvPr>
          <p:cNvSpPr/>
          <p:nvPr/>
        </p:nvSpPr>
        <p:spPr>
          <a:xfrm>
            <a:off x="6550566" y="1082109"/>
            <a:ext cx="5640225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(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=0;i&lt;8;i++)</a:t>
            </a:r>
          </a:p>
          <a:p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{</a:t>
            </a:r>
          </a:p>
          <a:p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(led[</a:t>
            </a:r>
            <a:r>
              <a:rPr lang="en-US" sz="2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],OUTPUT);</a:t>
            </a:r>
          </a:p>
          <a:p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}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073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CEE3C3-47DA-E0CA-EA00-7B51FF08ABAC}"/>
              </a:ext>
            </a:extLst>
          </p:cNvPr>
          <p:cNvSpPr/>
          <p:nvPr/>
        </p:nvSpPr>
        <p:spPr>
          <a:xfrm>
            <a:off x="105700" y="86711"/>
            <a:ext cx="119806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chân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Arduino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mức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HIGH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1A3703-C4FC-D363-E911-91527994B0E6}"/>
              </a:ext>
            </a:extLst>
          </p:cNvPr>
          <p:cNvSpPr/>
          <p:nvPr/>
        </p:nvSpPr>
        <p:spPr>
          <a:xfrm>
            <a:off x="0" y="1082109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(led1,HIGH)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24A7A26-11DF-0978-5CCE-646E71517A99}"/>
              </a:ext>
            </a:extLst>
          </p:cNvPr>
          <p:cNvSpPr/>
          <p:nvPr/>
        </p:nvSpPr>
        <p:spPr>
          <a:xfrm>
            <a:off x="5150466" y="2821164"/>
            <a:ext cx="1216152" cy="484632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5A85D7-02D3-468A-9261-21139A594C23}"/>
              </a:ext>
            </a:extLst>
          </p:cNvPr>
          <p:cNvSpPr/>
          <p:nvPr/>
        </p:nvSpPr>
        <p:spPr>
          <a:xfrm>
            <a:off x="6366618" y="1082109"/>
            <a:ext cx="5824174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(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=0;i&lt;8;i++)</a:t>
            </a:r>
          </a:p>
          <a:p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{</a:t>
            </a:r>
          </a:p>
          <a:p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(led[</a:t>
            </a:r>
            <a:r>
              <a:rPr lang="en-US" sz="2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],HIGH);</a:t>
            </a:r>
          </a:p>
          <a:p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}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B9728-15B6-0FAD-595C-8CA20267EF27}"/>
              </a:ext>
            </a:extLst>
          </p:cNvPr>
          <p:cNvSpPr/>
          <p:nvPr/>
        </p:nvSpPr>
        <p:spPr>
          <a:xfrm>
            <a:off x="0" y="1697662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(led2,HIGH)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41D2BA-CE2D-BEC8-9AA2-21D6102E9292}"/>
              </a:ext>
            </a:extLst>
          </p:cNvPr>
          <p:cNvSpPr/>
          <p:nvPr/>
        </p:nvSpPr>
        <p:spPr>
          <a:xfrm>
            <a:off x="0" y="2313215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(led3,HIGH)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46869F-10EC-F787-95AD-63179AB5FA1A}"/>
              </a:ext>
            </a:extLst>
          </p:cNvPr>
          <p:cNvSpPr/>
          <p:nvPr/>
        </p:nvSpPr>
        <p:spPr>
          <a:xfrm>
            <a:off x="0" y="2972266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(led4,HIGH)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2BBCA-AF8C-E955-18F5-C8242789BC7B}"/>
              </a:ext>
            </a:extLst>
          </p:cNvPr>
          <p:cNvSpPr/>
          <p:nvPr/>
        </p:nvSpPr>
        <p:spPr>
          <a:xfrm>
            <a:off x="0" y="3557041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(led5,HIGH)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188ACF-7C08-92CB-228D-A470CBB012EC}"/>
              </a:ext>
            </a:extLst>
          </p:cNvPr>
          <p:cNvSpPr/>
          <p:nvPr/>
        </p:nvSpPr>
        <p:spPr>
          <a:xfrm>
            <a:off x="0" y="4172594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(led6,HIGH)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2AB5D-B3DB-BE95-3185-E64254F627A8}"/>
              </a:ext>
            </a:extLst>
          </p:cNvPr>
          <p:cNvSpPr/>
          <p:nvPr/>
        </p:nvSpPr>
        <p:spPr>
          <a:xfrm>
            <a:off x="0" y="5447198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(led8,HIGH)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43E189-0758-4789-E47A-3AA3B754E896}"/>
              </a:ext>
            </a:extLst>
          </p:cNvPr>
          <p:cNvSpPr/>
          <p:nvPr/>
        </p:nvSpPr>
        <p:spPr>
          <a:xfrm>
            <a:off x="0" y="4775227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(led7,HIGH)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94B63C-6C8D-5C1A-A562-B7E3CEFE3922}"/>
              </a:ext>
            </a:extLst>
          </p:cNvPr>
          <p:cNvSpPr txBox="1"/>
          <p:nvPr/>
        </p:nvSpPr>
        <p:spPr>
          <a:xfrm>
            <a:off x="230736" y="111096"/>
            <a:ext cx="1079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 LẶP FOR VÀ ỨNG DỤNG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156AC-7C32-B19D-5F1D-79E0B24728A4}"/>
              </a:ext>
            </a:extLst>
          </p:cNvPr>
          <p:cNvSpPr txBox="1"/>
          <p:nvPr/>
        </p:nvSpPr>
        <p:spPr>
          <a:xfrm>
            <a:off x="85458" y="948584"/>
            <a:ext cx="2264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8AD0A-89E5-213B-5205-9EFA09EEF32A}"/>
              </a:ext>
            </a:extLst>
          </p:cNvPr>
          <p:cNvSpPr txBox="1"/>
          <p:nvPr/>
        </p:nvSpPr>
        <p:spPr>
          <a:xfrm>
            <a:off x="2563739" y="948584"/>
            <a:ext cx="871671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nhảy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6A7BC-6A31-246E-B59A-189E7235289F}"/>
              </a:ext>
            </a:extLst>
          </p:cNvPr>
          <p:cNvSpPr txBox="1"/>
          <p:nvPr/>
        </p:nvSpPr>
        <p:spPr>
          <a:xfrm>
            <a:off x="230736" y="3497003"/>
            <a:ext cx="8716710" cy="584775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745097-AEA6-E04C-5FA0-80C58306B9AC}"/>
              </a:ext>
            </a:extLst>
          </p:cNvPr>
          <p:cNvSpPr txBox="1"/>
          <p:nvPr/>
        </p:nvSpPr>
        <p:spPr>
          <a:xfrm>
            <a:off x="230736" y="4077593"/>
            <a:ext cx="10220769" cy="584775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== 4 &gt;&gt; false, 5 &gt; 4 &gt;&gt; 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7129C5-7AA6-2F5E-AA54-5FD427C40754}"/>
              </a:ext>
            </a:extLst>
          </p:cNvPr>
          <p:cNvSpPr txBox="1"/>
          <p:nvPr/>
        </p:nvSpPr>
        <p:spPr>
          <a:xfrm>
            <a:off x="230736" y="4667708"/>
            <a:ext cx="10220769" cy="206210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nhảy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+2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2…</a:t>
            </a:r>
          </a:p>
        </p:txBody>
      </p:sp>
    </p:spTree>
    <p:extLst>
      <p:ext uri="{BB962C8B-B14F-4D97-AF65-F5344CB8AC3E}">
        <p14:creationId xmlns:p14="http://schemas.microsoft.com/office/powerpoint/2010/main" val="1892037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05FF6F-3137-8FAE-2020-B3D4634B4B3B}"/>
              </a:ext>
            </a:extLst>
          </p:cNvPr>
          <p:cNvSpPr txBox="1"/>
          <p:nvPr/>
        </p:nvSpPr>
        <p:spPr>
          <a:xfrm>
            <a:off x="113943" y="0"/>
            <a:ext cx="11964113" cy="156966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</a:t>
            </a:r>
            <a:r>
              <a:rPr lang="en-US" sz="4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chớp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chu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B9D4-62F0-490E-CD86-DBF870239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1690687"/>
            <a:ext cx="6015038" cy="4835619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94130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d led icon on white background. led sign. light emitting diode. flat  style. LED.:: tasmeemME.com">
            <a:extLst>
              <a:ext uri="{FF2B5EF4-FFF2-40B4-BE49-F238E27FC236}">
                <a16:creationId xmlns:a16="http://schemas.microsoft.com/office/drawing/2014/main" id="{93580998-B54B-84F9-CB44-C6A865D5B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99" y="2808190"/>
            <a:ext cx="2541938" cy="206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89BE32-6BC3-63BA-986C-0347D452E3B9}"/>
              </a:ext>
            </a:extLst>
          </p:cNvPr>
          <p:cNvSpPr txBox="1"/>
          <p:nvPr/>
        </p:nvSpPr>
        <p:spPr>
          <a:xfrm>
            <a:off x="1235413" y="486976"/>
            <a:ext cx="10768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>
                <a:solidFill>
                  <a:schemeClr val="accent2">
                    <a:lumMod val="75000"/>
                  </a:schemeClr>
                </a:solidFill>
              </a:rPr>
              <a:t>digitalWrite</a:t>
            </a:r>
            <a:r>
              <a:rPr lang="en-US" sz="7200" dirty="0"/>
              <a:t>(</a:t>
            </a:r>
            <a:r>
              <a:rPr lang="en-US" sz="7200" dirty="0" err="1"/>
              <a:t>tag,</a:t>
            </a:r>
            <a:r>
              <a:rPr lang="en-US" sz="7200" dirty="0" err="1">
                <a:solidFill>
                  <a:srgbClr val="2DB5B5"/>
                </a:solidFill>
              </a:rPr>
              <a:t>LOW</a:t>
            </a:r>
            <a:r>
              <a:rPr lang="en-US" sz="7200" dirty="0"/>
              <a:t>);</a:t>
            </a:r>
            <a:endParaRPr lang="en-GB" sz="7200" dirty="0"/>
          </a:p>
        </p:txBody>
      </p:sp>
      <p:pic>
        <p:nvPicPr>
          <p:cNvPr id="2050" name="Picture 2" descr="Giới thiệu Arduino UNO R3">
            <a:extLst>
              <a:ext uri="{FF2B5EF4-FFF2-40B4-BE49-F238E27FC236}">
                <a16:creationId xmlns:a16="http://schemas.microsoft.com/office/drawing/2014/main" id="{ED5D36C6-E690-BAE1-57E4-7C8E68BD5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49331" y="2454608"/>
            <a:ext cx="463243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istance Icon #26774 - Free Icons Library">
            <a:extLst>
              <a:ext uri="{FF2B5EF4-FFF2-40B4-BE49-F238E27FC236}">
                <a16:creationId xmlns:a16="http://schemas.microsoft.com/office/drawing/2014/main" id="{4019A0FC-2079-228D-3708-940ED1EFA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348" y="3685375"/>
            <a:ext cx="1237844" cy="123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DE6C1BF-E4DD-CE0F-8BCA-60F6FF31CF7C}"/>
              </a:ext>
            </a:extLst>
          </p:cNvPr>
          <p:cNvCxnSpPr/>
          <p:nvPr/>
        </p:nvCxnSpPr>
        <p:spPr>
          <a:xfrm>
            <a:off x="5379396" y="4295751"/>
            <a:ext cx="71660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74ED04-A8C1-5DA5-1BBF-DCE759D40DAE}"/>
              </a:ext>
            </a:extLst>
          </p:cNvPr>
          <p:cNvSpPr txBox="1"/>
          <p:nvPr/>
        </p:nvSpPr>
        <p:spPr>
          <a:xfrm>
            <a:off x="6096000" y="3528898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220</a:t>
            </a:r>
            <a:r>
              <a:rPr lang="en-US" sz="2400" dirty="0">
                <a:sym typeface="Symbol" panose="05050102010706020507" pitchFamily="18" charset="2"/>
              </a:rPr>
              <a:t></a:t>
            </a: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FF5B81-3D32-63AA-0584-C1BEFBC3630D}"/>
              </a:ext>
            </a:extLst>
          </p:cNvPr>
          <p:cNvSpPr txBox="1"/>
          <p:nvPr/>
        </p:nvSpPr>
        <p:spPr>
          <a:xfrm>
            <a:off x="7858439" y="418744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64D204-10CF-559A-9F6B-17E79BAADC72}"/>
              </a:ext>
            </a:extLst>
          </p:cNvPr>
          <p:cNvSpPr txBox="1"/>
          <p:nvPr/>
        </p:nvSpPr>
        <p:spPr>
          <a:xfrm>
            <a:off x="7138919" y="365695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_</a:t>
            </a:r>
            <a:endParaRPr lang="en-GB"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6F93AC-5B0E-1A5F-8B6F-C2FC7E434645}"/>
              </a:ext>
            </a:extLst>
          </p:cNvPr>
          <p:cNvGrpSpPr/>
          <p:nvPr/>
        </p:nvGrpSpPr>
        <p:grpSpPr>
          <a:xfrm>
            <a:off x="1991170" y="4295751"/>
            <a:ext cx="5867269" cy="1981268"/>
            <a:chOff x="1991170" y="4295751"/>
            <a:chExt cx="5867269" cy="198126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B3521B8-76C6-E36F-CC78-B4AB6FA1CCC2}"/>
                </a:ext>
              </a:extLst>
            </p:cNvPr>
            <p:cNvCxnSpPr>
              <a:cxnSpLocks/>
            </p:cNvCxnSpPr>
            <p:nvPr/>
          </p:nvCxnSpPr>
          <p:spPr>
            <a:xfrm>
              <a:off x="6982781" y="4295751"/>
              <a:ext cx="54598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671DD7E-EC6B-F0AC-78BB-B72EA6F29B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5102" y="4640366"/>
              <a:ext cx="163337" cy="16366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54DBE5-344D-82F5-CC4B-32265399C39A}"/>
                </a:ext>
              </a:extLst>
            </p:cNvPr>
            <p:cNvCxnSpPr/>
            <p:nvPr/>
          </p:nvCxnSpPr>
          <p:spPr>
            <a:xfrm flipH="1">
              <a:off x="1999715" y="6277019"/>
              <a:ext cx="569538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EA8547-35BC-566D-8D23-4C8C2B95661F}"/>
                </a:ext>
              </a:extLst>
            </p:cNvPr>
            <p:cNvCxnSpPr/>
            <p:nvPr/>
          </p:nvCxnSpPr>
          <p:spPr>
            <a:xfrm flipH="1">
              <a:off x="1991170" y="4467838"/>
              <a:ext cx="48711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96B45E-4DF3-9681-C52B-0AD707932A36}"/>
                </a:ext>
              </a:extLst>
            </p:cNvPr>
            <p:cNvCxnSpPr/>
            <p:nvPr/>
          </p:nvCxnSpPr>
          <p:spPr>
            <a:xfrm>
              <a:off x="1991170" y="4467838"/>
              <a:ext cx="0" cy="18091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16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C02D60-D7DE-E34F-A33C-B58F0D3519DE}"/>
              </a:ext>
            </a:extLst>
          </p:cNvPr>
          <p:cNvSpPr/>
          <p:nvPr/>
        </p:nvSpPr>
        <p:spPr>
          <a:xfrm>
            <a:off x="55629" y="87402"/>
            <a:ext cx="22701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14: </a:t>
            </a:r>
            <a:endParaRPr lang="en-US" sz="4000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82745-381C-9079-A502-8A4CD383CF87}"/>
              </a:ext>
            </a:extLst>
          </p:cNvPr>
          <p:cNvSpPr/>
          <p:nvPr/>
        </p:nvSpPr>
        <p:spPr>
          <a:xfrm>
            <a:off x="162229" y="1158037"/>
            <a:ext cx="1149705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- 8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trái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sang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giây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B2DD26-1385-56BD-98DB-ED21A22D1EFE}"/>
              </a:ext>
            </a:extLst>
          </p:cNvPr>
          <p:cNvSpPr/>
          <p:nvPr/>
        </p:nvSpPr>
        <p:spPr>
          <a:xfrm>
            <a:off x="162229" y="2844225"/>
            <a:ext cx="1156260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- 8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tắt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trái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sang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0.5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giây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4344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1A3703-C4FC-D363-E911-91527994B0E6}"/>
              </a:ext>
            </a:extLst>
          </p:cNvPr>
          <p:cNvSpPr/>
          <p:nvPr/>
        </p:nvSpPr>
        <p:spPr>
          <a:xfrm>
            <a:off x="6845181" y="1124838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(led1,HIGH)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B9728-15B6-0FAD-595C-8CA20267EF27}"/>
              </a:ext>
            </a:extLst>
          </p:cNvPr>
          <p:cNvSpPr/>
          <p:nvPr/>
        </p:nvSpPr>
        <p:spPr>
          <a:xfrm>
            <a:off x="6845181" y="1740391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(led2,HIGH)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41D2BA-CE2D-BEC8-9AA2-21D6102E9292}"/>
              </a:ext>
            </a:extLst>
          </p:cNvPr>
          <p:cNvSpPr/>
          <p:nvPr/>
        </p:nvSpPr>
        <p:spPr>
          <a:xfrm>
            <a:off x="6845181" y="2355944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(led3,HIGH)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46869F-10EC-F787-95AD-63179AB5FA1A}"/>
              </a:ext>
            </a:extLst>
          </p:cNvPr>
          <p:cNvSpPr/>
          <p:nvPr/>
        </p:nvSpPr>
        <p:spPr>
          <a:xfrm>
            <a:off x="6845181" y="3014995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(led4,HIGH)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2BBCA-AF8C-E955-18F5-C8242789BC7B}"/>
              </a:ext>
            </a:extLst>
          </p:cNvPr>
          <p:cNvSpPr/>
          <p:nvPr/>
        </p:nvSpPr>
        <p:spPr>
          <a:xfrm>
            <a:off x="6845181" y="3599770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(led5,HIGH)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188ACF-7C08-92CB-228D-A470CBB012EC}"/>
              </a:ext>
            </a:extLst>
          </p:cNvPr>
          <p:cNvSpPr/>
          <p:nvPr/>
        </p:nvSpPr>
        <p:spPr>
          <a:xfrm>
            <a:off x="6845181" y="4215323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(led6,HIGH)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2AB5D-B3DB-BE95-3185-E64254F627A8}"/>
              </a:ext>
            </a:extLst>
          </p:cNvPr>
          <p:cNvSpPr/>
          <p:nvPr/>
        </p:nvSpPr>
        <p:spPr>
          <a:xfrm>
            <a:off x="6845181" y="5489927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(led8,HIGH)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43E189-0758-4789-E47A-3AA3B754E896}"/>
              </a:ext>
            </a:extLst>
          </p:cNvPr>
          <p:cNvSpPr/>
          <p:nvPr/>
        </p:nvSpPr>
        <p:spPr>
          <a:xfrm>
            <a:off x="6845181" y="4817956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(led7,HIGH)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E3DF3-05BE-DA72-6F56-C625AD41088B}"/>
              </a:ext>
            </a:extLst>
          </p:cNvPr>
          <p:cNvSpPr/>
          <p:nvPr/>
        </p:nvSpPr>
        <p:spPr>
          <a:xfrm>
            <a:off x="55629" y="87402"/>
            <a:ext cx="22701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14: </a:t>
            </a:r>
            <a:endParaRPr lang="en-US" sz="4000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C5E367-F8F7-5663-C878-9F32C06000B9}"/>
              </a:ext>
            </a:extLst>
          </p:cNvPr>
          <p:cNvSpPr/>
          <p:nvPr/>
        </p:nvSpPr>
        <p:spPr>
          <a:xfrm>
            <a:off x="182941" y="1357364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(led1,OUTPUT)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F63D27-DDC2-6A45-AE37-6FCF5D0904E6}"/>
              </a:ext>
            </a:extLst>
          </p:cNvPr>
          <p:cNvSpPr/>
          <p:nvPr/>
        </p:nvSpPr>
        <p:spPr>
          <a:xfrm>
            <a:off x="182941" y="1861566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(led2,OUTPUT)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958AA6-346B-597B-D624-3D6458BC1CBA}"/>
              </a:ext>
            </a:extLst>
          </p:cNvPr>
          <p:cNvSpPr/>
          <p:nvPr/>
        </p:nvSpPr>
        <p:spPr>
          <a:xfrm>
            <a:off x="182941" y="2383314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(led3,OUTPUT)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63EDDA-47B1-2CF6-B7D3-D38A1E33A815}"/>
              </a:ext>
            </a:extLst>
          </p:cNvPr>
          <p:cNvSpPr/>
          <p:nvPr/>
        </p:nvSpPr>
        <p:spPr>
          <a:xfrm>
            <a:off x="182941" y="2968089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(led4,OUTPUT)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5174F-A45A-337E-938F-90AC5B1A1E59}"/>
              </a:ext>
            </a:extLst>
          </p:cNvPr>
          <p:cNvSpPr/>
          <p:nvPr/>
        </p:nvSpPr>
        <p:spPr>
          <a:xfrm>
            <a:off x="182941" y="3552864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(led5,OUTPUT)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D5B54-1860-1019-530A-66BC4D9790E5}"/>
              </a:ext>
            </a:extLst>
          </p:cNvPr>
          <p:cNvSpPr/>
          <p:nvPr/>
        </p:nvSpPr>
        <p:spPr>
          <a:xfrm>
            <a:off x="182941" y="4057066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(led6,OUTPUT)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D4C80B-B625-3691-00CB-9A88715E8C18}"/>
              </a:ext>
            </a:extLst>
          </p:cNvPr>
          <p:cNvSpPr/>
          <p:nvPr/>
        </p:nvSpPr>
        <p:spPr>
          <a:xfrm>
            <a:off x="182941" y="4578814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(led7,OUTPUT)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6BBC31-9224-0B2B-6BF9-DF18715EDBE6}"/>
              </a:ext>
            </a:extLst>
          </p:cNvPr>
          <p:cNvSpPr/>
          <p:nvPr/>
        </p:nvSpPr>
        <p:spPr>
          <a:xfrm>
            <a:off x="182941" y="5163589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(led8,OUTPUT)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13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C02D60-D7DE-E34F-A33C-B58F0D3519DE}"/>
              </a:ext>
            </a:extLst>
          </p:cNvPr>
          <p:cNvSpPr/>
          <p:nvPr/>
        </p:nvSpPr>
        <p:spPr>
          <a:xfrm>
            <a:off x="55629" y="87402"/>
            <a:ext cx="22701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14: </a:t>
            </a:r>
            <a:endParaRPr lang="en-US" sz="4000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82745-381C-9079-A502-8A4CD383CF87}"/>
              </a:ext>
            </a:extLst>
          </p:cNvPr>
          <p:cNvSpPr/>
          <p:nvPr/>
        </p:nvSpPr>
        <p:spPr>
          <a:xfrm>
            <a:off x="153683" y="795288"/>
            <a:ext cx="114970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82A9B-65A4-66DA-2131-C11A7A3C148D}"/>
              </a:ext>
            </a:extLst>
          </p:cNvPr>
          <p:cNvSpPr/>
          <p:nvPr/>
        </p:nvSpPr>
        <p:spPr>
          <a:xfrm>
            <a:off x="546790" y="1615684"/>
            <a:ext cx="114970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4000" b="1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4000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4000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vòng</a:t>
            </a:r>
            <a:r>
              <a:rPr lang="en-US" sz="4000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lặp</a:t>
            </a:r>
            <a:r>
              <a:rPr lang="en-US" sz="4000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77C73A-B779-CB0E-E128-751AF92B41FF}"/>
              </a:ext>
            </a:extLst>
          </p:cNvPr>
          <p:cNvSpPr/>
          <p:nvPr/>
        </p:nvSpPr>
        <p:spPr>
          <a:xfrm>
            <a:off x="546790" y="2527998"/>
            <a:ext cx="114970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4000" b="1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4000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4000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4000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4000" b="1" cap="none" spc="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8B392-3DE8-711A-D4F2-EE8A686FDF73}"/>
              </a:ext>
            </a:extLst>
          </p:cNvPr>
          <p:cNvSpPr/>
          <p:nvPr/>
        </p:nvSpPr>
        <p:spPr>
          <a:xfrm>
            <a:off x="1076629" y="3356940"/>
            <a:ext cx="1096721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int led [] = {1, 3, 4, 5, 6, 8, 10, 11}</a:t>
            </a:r>
          </a:p>
          <a:p>
            <a:pPr algn="just"/>
            <a:r>
              <a:rPr lang="en-US" sz="400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</a:t>
            </a:r>
            <a:r>
              <a:rPr lang="en-US" sz="400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(0  1  2  3  4  5   6   7)</a:t>
            </a:r>
          </a:p>
        </p:txBody>
      </p:sp>
    </p:spTree>
    <p:extLst>
      <p:ext uri="{BB962C8B-B14F-4D97-AF65-F5344CB8AC3E}">
        <p14:creationId xmlns:p14="http://schemas.microsoft.com/office/powerpoint/2010/main" val="1579735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C02D60-D7DE-E34F-A33C-B58F0D3519DE}"/>
              </a:ext>
            </a:extLst>
          </p:cNvPr>
          <p:cNvSpPr/>
          <p:nvPr/>
        </p:nvSpPr>
        <p:spPr>
          <a:xfrm>
            <a:off x="55629" y="87402"/>
            <a:ext cx="22701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15: </a:t>
            </a:r>
            <a:endParaRPr lang="en-US" sz="4000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82745-381C-9079-A502-8A4CD383CF87}"/>
              </a:ext>
            </a:extLst>
          </p:cNvPr>
          <p:cNvSpPr/>
          <p:nvPr/>
        </p:nvSpPr>
        <p:spPr>
          <a:xfrm>
            <a:off x="162229" y="1004213"/>
            <a:ext cx="1149705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- 8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trái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sang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giây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B2DD26-1385-56BD-98DB-ED21A22D1EFE}"/>
              </a:ext>
            </a:extLst>
          </p:cNvPr>
          <p:cNvSpPr/>
          <p:nvPr/>
        </p:nvSpPr>
        <p:spPr>
          <a:xfrm>
            <a:off x="162229" y="2211872"/>
            <a:ext cx="1156260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- 8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trái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sang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0.5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giây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65DDEF-583F-41A7-7156-DB74CA897B8E}"/>
              </a:ext>
            </a:extLst>
          </p:cNvPr>
          <p:cNvSpPr/>
          <p:nvPr/>
        </p:nvSpPr>
        <p:spPr>
          <a:xfrm>
            <a:off x="162229" y="3429000"/>
            <a:ext cx="1149705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- 8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sang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trái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giây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128138-7B1E-C07A-F36C-AC364CB976F3}"/>
              </a:ext>
            </a:extLst>
          </p:cNvPr>
          <p:cNvSpPr/>
          <p:nvPr/>
        </p:nvSpPr>
        <p:spPr>
          <a:xfrm>
            <a:off x="162228" y="4646128"/>
            <a:ext cx="1156260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- 8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sang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trái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0.5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giây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E5192-E93F-3834-82D2-162D151AAEA5}"/>
              </a:ext>
            </a:extLst>
          </p:cNvPr>
          <p:cNvSpPr/>
          <p:nvPr/>
        </p:nvSpPr>
        <p:spPr>
          <a:xfrm>
            <a:off x="129457" y="5851534"/>
            <a:ext cx="1156260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- 8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giây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rồi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271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C02D60-D7DE-E34F-A33C-B58F0D3519DE}"/>
              </a:ext>
            </a:extLst>
          </p:cNvPr>
          <p:cNvSpPr/>
          <p:nvPr/>
        </p:nvSpPr>
        <p:spPr>
          <a:xfrm>
            <a:off x="129457" y="67748"/>
            <a:ext cx="117711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16-Chuỗi video: </a:t>
            </a:r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Arduino</a:t>
            </a:r>
            <a:endParaRPr lang="en-US" sz="4000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E5192-E93F-3834-82D2-162D151AAEA5}"/>
              </a:ext>
            </a:extLst>
          </p:cNvPr>
          <p:cNvSpPr/>
          <p:nvPr/>
        </p:nvSpPr>
        <p:spPr>
          <a:xfrm>
            <a:off x="232006" y="963339"/>
            <a:ext cx="11562601" cy="44239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hết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(8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– 3 – 5 – 7 (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0.5s)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– 4 – 6 – 8 (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0.5s)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hết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(8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 – 6 – 4 – 2 (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0.5s)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 – 5 – 3 – 1 (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0.5s)</a:t>
            </a:r>
          </a:p>
        </p:txBody>
      </p:sp>
    </p:spTree>
    <p:extLst>
      <p:ext uri="{BB962C8B-B14F-4D97-AF65-F5344CB8AC3E}">
        <p14:creationId xmlns:p14="http://schemas.microsoft.com/office/powerpoint/2010/main" val="175001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C02D60-D7DE-E34F-A33C-B58F0D3519DE}"/>
              </a:ext>
            </a:extLst>
          </p:cNvPr>
          <p:cNvSpPr/>
          <p:nvPr/>
        </p:nvSpPr>
        <p:spPr>
          <a:xfrm>
            <a:off x="129456" y="67747"/>
            <a:ext cx="108562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VÒNG LẶP WHILE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3A7303-2C7F-F1EE-AC7A-358E851CE2F7}"/>
              </a:ext>
            </a:extLst>
          </p:cNvPr>
          <p:cNvSpPr txBox="1"/>
          <p:nvPr/>
        </p:nvSpPr>
        <p:spPr>
          <a:xfrm>
            <a:off x="85458" y="948584"/>
            <a:ext cx="2264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ADDCC-445F-1F3A-73AE-716B56650B77}"/>
              </a:ext>
            </a:extLst>
          </p:cNvPr>
          <p:cNvSpPr txBox="1"/>
          <p:nvPr/>
        </p:nvSpPr>
        <p:spPr>
          <a:xfrm>
            <a:off x="2537981" y="1106349"/>
            <a:ext cx="871671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3EFEC-C84B-D987-CC85-91A2172FF834}"/>
              </a:ext>
            </a:extLst>
          </p:cNvPr>
          <p:cNvSpPr txBox="1"/>
          <p:nvPr/>
        </p:nvSpPr>
        <p:spPr>
          <a:xfrm>
            <a:off x="254358" y="3601093"/>
            <a:ext cx="107313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== 4 &gt;&gt; false, 5 &gt; 4 &gt;&gt; true</a:t>
            </a:r>
          </a:p>
        </p:txBody>
      </p:sp>
    </p:spTree>
    <p:extLst>
      <p:ext uri="{BB962C8B-B14F-4D97-AF65-F5344CB8AC3E}">
        <p14:creationId xmlns:p14="http://schemas.microsoft.com/office/powerpoint/2010/main" val="3332895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C02D60-D7DE-E34F-A33C-B58F0D3519DE}"/>
              </a:ext>
            </a:extLst>
          </p:cNvPr>
          <p:cNvSpPr/>
          <p:nvPr/>
        </p:nvSpPr>
        <p:spPr>
          <a:xfrm>
            <a:off x="129457" y="67748"/>
            <a:ext cx="117711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17-Chuỗi video: </a:t>
            </a:r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Arduino</a:t>
            </a:r>
            <a:endParaRPr lang="en-US" sz="4000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B6A432-373B-A017-55BB-6ADBD56EF895}"/>
              </a:ext>
            </a:extLst>
          </p:cNvPr>
          <p:cNvSpPr txBox="1"/>
          <p:nvPr/>
        </p:nvSpPr>
        <p:spPr>
          <a:xfrm>
            <a:off x="98430" y="1352282"/>
            <a:ext cx="11964113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chớp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chu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0936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02D60-D7DE-E34F-A33C-B58F0D3519DE}"/>
              </a:ext>
            </a:extLst>
          </p:cNvPr>
          <p:cNvSpPr/>
          <p:nvPr/>
        </p:nvSpPr>
        <p:spPr>
          <a:xfrm>
            <a:off x="6501809" y="365125"/>
            <a:ext cx="4851990" cy="2068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Chuỗi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video: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Tự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học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lập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trình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Arduino</a:t>
            </a:r>
            <a:endParaRPr lang="en-US" sz="46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2" name="Picture 21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F39300F0-48C8-1E5D-AD79-49657ECBF9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5" r="14369" b="-3"/>
          <a:stretch/>
        </p:blipFill>
        <p:spPr>
          <a:xfrm>
            <a:off x="2" y="2"/>
            <a:ext cx="2873113" cy="2520153"/>
          </a:xfrm>
          <a:custGeom>
            <a:avLst/>
            <a:gdLst/>
            <a:ahLst/>
            <a:cxnLst/>
            <a:rect l="l" t="t" r="r" b="b"/>
            <a:pathLst>
              <a:path w="2873113" h="2520153">
                <a:moveTo>
                  <a:pt x="0" y="0"/>
                </a:moveTo>
                <a:lnTo>
                  <a:pt x="2863050" y="0"/>
                </a:lnTo>
                <a:lnTo>
                  <a:pt x="2860357" y="23417"/>
                </a:lnTo>
                <a:cubicBezTo>
                  <a:pt x="2854714" y="58297"/>
                  <a:pt x="2848787" y="93209"/>
                  <a:pt x="2846577" y="128562"/>
                </a:cubicBezTo>
                <a:cubicBezTo>
                  <a:pt x="2835325" y="313204"/>
                  <a:pt x="2844701" y="497594"/>
                  <a:pt x="2857292" y="681606"/>
                </a:cubicBezTo>
                <a:cubicBezTo>
                  <a:pt x="2874974" y="930009"/>
                  <a:pt x="2873501" y="1179283"/>
                  <a:pt x="2852872" y="1427485"/>
                </a:cubicBezTo>
                <a:cubicBezTo>
                  <a:pt x="2831655" y="1647555"/>
                  <a:pt x="2835660" y="1869138"/>
                  <a:pt x="2864794" y="2088415"/>
                </a:cubicBezTo>
                <a:cubicBezTo>
                  <a:pt x="2882609" y="2212685"/>
                  <a:pt x="2866535" y="2338091"/>
                  <a:pt x="2864794" y="2462992"/>
                </a:cubicBezTo>
                <a:lnTo>
                  <a:pt x="2863832" y="2503401"/>
                </a:lnTo>
                <a:lnTo>
                  <a:pt x="2759379" y="2506812"/>
                </a:lnTo>
                <a:cubicBezTo>
                  <a:pt x="2718815" y="2505399"/>
                  <a:pt x="2678327" y="2501250"/>
                  <a:pt x="2638141" y="2494371"/>
                </a:cubicBezTo>
                <a:cubicBezTo>
                  <a:pt x="2542898" y="2477013"/>
                  <a:pt x="2447655" y="2484775"/>
                  <a:pt x="2352412" y="2491125"/>
                </a:cubicBezTo>
                <a:cubicBezTo>
                  <a:pt x="2090938" y="2508483"/>
                  <a:pt x="1829464" y="2529652"/>
                  <a:pt x="1567101" y="2515539"/>
                </a:cubicBezTo>
                <a:cubicBezTo>
                  <a:pt x="1511098" y="2512576"/>
                  <a:pt x="1456492" y="2499593"/>
                  <a:pt x="1400871" y="2494229"/>
                </a:cubicBezTo>
                <a:cubicBezTo>
                  <a:pt x="1239211" y="2478564"/>
                  <a:pt x="1078187" y="2496912"/>
                  <a:pt x="916909" y="2504391"/>
                </a:cubicBezTo>
                <a:cubicBezTo>
                  <a:pt x="738423" y="2515144"/>
                  <a:pt x="559493" y="2512971"/>
                  <a:pt x="381262" y="2497899"/>
                </a:cubicBezTo>
                <a:cubicBezTo>
                  <a:pt x="284495" y="2488444"/>
                  <a:pt x="187601" y="2485233"/>
                  <a:pt x="90675" y="2486397"/>
                </a:cubicBezTo>
                <a:lnTo>
                  <a:pt x="0" y="2490996"/>
                </a:lnTo>
                <a:close/>
              </a:path>
            </a:pathLst>
          </a:custGeom>
        </p:spPr>
      </p:pic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CDBC9B5-2DF5-E5AD-D3B4-249973D01E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" r="1" b="2860"/>
          <a:stretch/>
        </p:blipFill>
        <p:spPr>
          <a:xfrm>
            <a:off x="2212921" y="75778"/>
            <a:ext cx="3841594" cy="3410702"/>
          </a:xfrm>
          <a:custGeom>
            <a:avLst/>
            <a:gdLst/>
            <a:ahLst/>
            <a:cxnLst/>
            <a:rect l="l" t="t" r="r" b="b"/>
            <a:pathLst>
              <a:path w="2843573" h="2524634">
                <a:moveTo>
                  <a:pt x="26682" y="0"/>
                </a:moveTo>
                <a:lnTo>
                  <a:pt x="2822452" y="0"/>
                </a:lnTo>
                <a:lnTo>
                  <a:pt x="2820993" y="10824"/>
                </a:lnTo>
                <a:cubicBezTo>
                  <a:pt x="2808235" y="122326"/>
                  <a:pt x="2818697" y="233190"/>
                  <a:pt x="2829285" y="343799"/>
                </a:cubicBezTo>
                <a:cubicBezTo>
                  <a:pt x="2840997" y="479092"/>
                  <a:pt x="2837348" y="615270"/>
                  <a:pt x="2818441" y="749749"/>
                </a:cubicBezTo>
                <a:cubicBezTo>
                  <a:pt x="2807788" y="840800"/>
                  <a:pt x="2808044" y="932796"/>
                  <a:pt x="2819207" y="1023783"/>
                </a:cubicBezTo>
                <a:cubicBezTo>
                  <a:pt x="2837578" y="1193205"/>
                  <a:pt x="2863349" y="1363775"/>
                  <a:pt x="2819207" y="1534090"/>
                </a:cubicBezTo>
                <a:cubicBezTo>
                  <a:pt x="2800453" y="1606554"/>
                  <a:pt x="2806449" y="1682589"/>
                  <a:pt x="2816911" y="1756456"/>
                </a:cubicBezTo>
                <a:cubicBezTo>
                  <a:pt x="2833853" y="1883025"/>
                  <a:pt x="2834796" y="2011227"/>
                  <a:pt x="2819717" y="2138038"/>
                </a:cubicBezTo>
                <a:cubicBezTo>
                  <a:pt x="2811335" y="2205118"/>
                  <a:pt x="2811679" y="2273002"/>
                  <a:pt x="2820738" y="2339992"/>
                </a:cubicBezTo>
                <a:cubicBezTo>
                  <a:pt x="2827117" y="2381582"/>
                  <a:pt x="2826415" y="2423364"/>
                  <a:pt x="2825315" y="2465177"/>
                </a:cubicBezTo>
                <a:lnTo>
                  <a:pt x="2825058" y="2479654"/>
                </a:lnTo>
                <a:lnTo>
                  <a:pt x="2679762" y="2483128"/>
                </a:lnTo>
                <a:cubicBezTo>
                  <a:pt x="2618897" y="2485860"/>
                  <a:pt x="2558084" y="2490067"/>
                  <a:pt x="2497351" y="2496347"/>
                </a:cubicBezTo>
                <a:cubicBezTo>
                  <a:pt x="2332771" y="2513422"/>
                  <a:pt x="2168953" y="2506649"/>
                  <a:pt x="2004501" y="2503544"/>
                </a:cubicBezTo>
                <a:cubicBezTo>
                  <a:pt x="1819728" y="2500017"/>
                  <a:pt x="1634831" y="2501710"/>
                  <a:pt x="1450058" y="2501710"/>
                </a:cubicBezTo>
                <a:cubicBezTo>
                  <a:pt x="1369673" y="2501992"/>
                  <a:pt x="1289796" y="2497193"/>
                  <a:pt x="1209792" y="2489009"/>
                </a:cubicBezTo>
                <a:cubicBezTo>
                  <a:pt x="1093723" y="2477295"/>
                  <a:pt x="978288" y="2491407"/>
                  <a:pt x="863997" y="2510177"/>
                </a:cubicBezTo>
                <a:cubicBezTo>
                  <a:pt x="784361" y="2521298"/>
                  <a:pt x="704102" y="2526010"/>
                  <a:pt x="623857" y="2524289"/>
                </a:cubicBezTo>
                <a:cubicBezTo>
                  <a:pt x="427783" y="2524430"/>
                  <a:pt x="232091" y="2514693"/>
                  <a:pt x="36524" y="2497052"/>
                </a:cubicBezTo>
                <a:lnTo>
                  <a:pt x="13350" y="2496674"/>
                </a:lnTo>
                <a:lnTo>
                  <a:pt x="17533" y="2292198"/>
                </a:lnTo>
                <a:cubicBezTo>
                  <a:pt x="19808" y="2209062"/>
                  <a:pt x="21290" y="2125926"/>
                  <a:pt x="17874" y="2042789"/>
                </a:cubicBezTo>
                <a:cubicBezTo>
                  <a:pt x="8899" y="1823109"/>
                  <a:pt x="-1415" y="1603430"/>
                  <a:pt x="13052" y="1383876"/>
                </a:cubicBezTo>
                <a:cubicBezTo>
                  <a:pt x="22963" y="1233390"/>
                  <a:pt x="35957" y="1082147"/>
                  <a:pt x="31938" y="930905"/>
                </a:cubicBezTo>
                <a:cubicBezTo>
                  <a:pt x="27652" y="775629"/>
                  <a:pt x="13587" y="620983"/>
                  <a:pt x="3274" y="466086"/>
                </a:cubicBezTo>
                <a:cubicBezTo>
                  <a:pt x="-4187" y="352451"/>
                  <a:pt x="1117" y="238378"/>
                  <a:pt x="19079" y="125790"/>
                </a:cubicBezTo>
                <a:cubicBezTo>
                  <a:pt x="25442" y="85647"/>
                  <a:pt x="27250" y="45378"/>
                  <a:pt x="26899" y="5094"/>
                </a:cubicBezTo>
                <a:close/>
              </a:path>
            </a:pathLst>
          </a:custGeom>
        </p:spPr>
      </p:pic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electronics, loudspeaker&#10;&#10;Description automatically generated">
            <a:extLst>
              <a:ext uri="{FF2B5EF4-FFF2-40B4-BE49-F238E27FC236}">
                <a16:creationId xmlns:a16="http://schemas.microsoft.com/office/drawing/2014/main" id="{5A502BDA-6BA7-5302-F8EB-087D4F65B8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17111" b="-1"/>
          <a:stretch/>
        </p:blipFill>
        <p:spPr>
          <a:xfrm>
            <a:off x="1" y="2716074"/>
            <a:ext cx="5909625" cy="4141924"/>
          </a:xfrm>
          <a:custGeom>
            <a:avLst/>
            <a:gdLst/>
            <a:ahLst/>
            <a:cxnLst/>
            <a:rect l="l" t="t" r="r" b="b"/>
            <a:pathLst>
              <a:path w="5909625" h="4141924">
                <a:moveTo>
                  <a:pt x="1823444" y="1329"/>
                </a:moveTo>
                <a:cubicBezTo>
                  <a:pt x="1893960" y="3895"/>
                  <a:pt x="1964367" y="10183"/>
                  <a:pt x="2034428" y="20181"/>
                </a:cubicBezTo>
                <a:cubicBezTo>
                  <a:pt x="2139449" y="36834"/>
                  <a:pt x="2245360" y="26532"/>
                  <a:pt x="2350889" y="19476"/>
                </a:cubicBezTo>
                <a:cubicBezTo>
                  <a:pt x="2478642" y="10867"/>
                  <a:pt x="2606268" y="6210"/>
                  <a:pt x="2734275" y="20323"/>
                </a:cubicBezTo>
                <a:cubicBezTo>
                  <a:pt x="2825326" y="30483"/>
                  <a:pt x="2916886" y="21029"/>
                  <a:pt x="3008193" y="15383"/>
                </a:cubicBezTo>
                <a:cubicBezTo>
                  <a:pt x="3103486" y="8045"/>
                  <a:pt x="3199137" y="8045"/>
                  <a:pt x="3294430" y="15383"/>
                </a:cubicBezTo>
                <a:cubicBezTo>
                  <a:pt x="3381546" y="22750"/>
                  <a:pt x="3469080" y="21000"/>
                  <a:pt x="3555904" y="10161"/>
                </a:cubicBezTo>
                <a:cubicBezTo>
                  <a:pt x="3657497" y="-1693"/>
                  <a:pt x="3759089" y="7480"/>
                  <a:pt x="3860682" y="16089"/>
                </a:cubicBezTo>
                <a:cubicBezTo>
                  <a:pt x="4039485" y="31472"/>
                  <a:pt x="4218161" y="24557"/>
                  <a:pt x="4396583" y="13266"/>
                </a:cubicBezTo>
                <a:cubicBezTo>
                  <a:pt x="4519422" y="6041"/>
                  <a:pt x="4642589" y="10007"/>
                  <a:pt x="4764856" y="25121"/>
                </a:cubicBezTo>
                <a:cubicBezTo>
                  <a:pt x="4813493" y="30483"/>
                  <a:pt x="4862258" y="29496"/>
                  <a:pt x="4911023" y="30483"/>
                </a:cubicBezTo>
                <a:cubicBezTo>
                  <a:pt x="4915721" y="30625"/>
                  <a:pt x="4920801" y="29108"/>
                  <a:pt x="4925690" y="28984"/>
                </a:cubicBezTo>
                <a:lnTo>
                  <a:pt x="4927821" y="30065"/>
                </a:lnTo>
                <a:lnTo>
                  <a:pt x="4960258" y="27641"/>
                </a:lnTo>
                <a:lnTo>
                  <a:pt x="4964870" y="27986"/>
                </a:lnTo>
                <a:lnTo>
                  <a:pt x="4964882" y="27978"/>
                </a:lnTo>
                <a:cubicBezTo>
                  <a:pt x="4969755" y="27908"/>
                  <a:pt x="4974899" y="29284"/>
                  <a:pt x="4979471" y="28790"/>
                </a:cubicBezTo>
                <a:cubicBezTo>
                  <a:pt x="5154578" y="12123"/>
                  <a:pt x="5330536" y="9611"/>
                  <a:pt x="5505974" y="21310"/>
                </a:cubicBezTo>
                <a:cubicBezTo>
                  <a:pt x="5586740" y="25614"/>
                  <a:pt x="5667442" y="25544"/>
                  <a:pt x="5748129" y="23092"/>
                </a:cubicBezTo>
                <a:lnTo>
                  <a:pt x="5892006" y="15658"/>
                </a:lnTo>
                <a:lnTo>
                  <a:pt x="5894187" y="91357"/>
                </a:lnTo>
                <a:cubicBezTo>
                  <a:pt x="5891252" y="119679"/>
                  <a:pt x="5887042" y="148001"/>
                  <a:pt x="5881429" y="176068"/>
                </a:cubicBezTo>
                <a:cubicBezTo>
                  <a:pt x="5868671" y="240494"/>
                  <a:pt x="5878112" y="303645"/>
                  <a:pt x="5888063" y="367433"/>
                </a:cubicBezTo>
                <a:cubicBezTo>
                  <a:pt x="5896291" y="414790"/>
                  <a:pt x="5896291" y="463218"/>
                  <a:pt x="5888063" y="510574"/>
                </a:cubicBezTo>
                <a:cubicBezTo>
                  <a:pt x="5868926" y="612636"/>
                  <a:pt x="5879515" y="714697"/>
                  <a:pt x="5889083" y="815610"/>
                </a:cubicBezTo>
                <a:cubicBezTo>
                  <a:pt x="5901841" y="951224"/>
                  <a:pt x="5908220" y="1085690"/>
                  <a:pt x="5876326" y="1220284"/>
                </a:cubicBezTo>
                <a:cubicBezTo>
                  <a:pt x="5856296" y="1304994"/>
                  <a:pt x="5872754" y="1390981"/>
                  <a:pt x="5883342" y="1475437"/>
                </a:cubicBezTo>
                <a:cubicBezTo>
                  <a:pt x="5891354" y="1538243"/>
                  <a:pt x="5892298" y="1601751"/>
                  <a:pt x="5886149" y="1664761"/>
                </a:cubicBezTo>
                <a:cubicBezTo>
                  <a:pt x="5876836" y="1760329"/>
                  <a:pt x="5880140" y="1856713"/>
                  <a:pt x="5895972" y="1951426"/>
                </a:cubicBezTo>
                <a:cubicBezTo>
                  <a:pt x="5905362" y="2004791"/>
                  <a:pt x="5901727" y="2059623"/>
                  <a:pt x="5885384" y="2111279"/>
                </a:cubicBezTo>
                <a:cubicBezTo>
                  <a:pt x="5861527" y="2185401"/>
                  <a:pt x="5875943" y="2261054"/>
                  <a:pt x="5885384" y="2335942"/>
                </a:cubicBezTo>
                <a:cubicBezTo>
                  <a:pt x="5899545" y="2453440"/>
                  <a:pt x="5916513" y="2570683"/>
                  <a:pt x="5906434" y="2689584"/>
                </a:cubicBezTo>
                <a:cubicBezTo>
                  <a:pt x="5904839" y="2722155"/>
                  <a:pt x="5900310" y="2754521"/>
                  <a:pt x="5892910" y="2786288"/>
                </a:cubicBezTo>
                <a:cubicBezTo>
                  <a:pt x="5859473" y="2908978"/>
                  <a:pt x="5857980" y="3038188"/>
                  <a:pt x="5888573" y="3161618"/>
                </a:cubicBezTo>
                <a:cubicBezTo>
                  <a:pt x="5920978" y="3294426"/>
                  <a:pt x="5914089" y="3426468"/>
                  <a:pt x="5880791" y="3558127"/>
                </a:cubicBezTo>
                <a:cubicBezTo>
                  <a:pt x="5844074" y="3697862"/>
                  <a:pt x="5840847" y="3844294"/>
                  <a:pt x="5871350" y="3985509"/>
                </a:cubicBezTo>
                <a:lnTo>
                  <a:pt x="5884107" y="4141924"/>
                </a:lnTo>
                <a:lnTo>
                  <a:pt x="0" y="4141924"/>
                </a:lnTo>
                <a:lnTo>
                  <a:pt x="0" y="18996"/>
                </a:lnTo>
                <a:lnTo>
                  <a:pt x="114789" y="16636"/>
                </a:lnTo>
                <a:cubicBezTo>
                  <a:pt x="229350" y="12949"/>
                  <a:pt x="343737" y="7904"/>
                  <a:pt x="457838" y="9315"/>
                </a:cubicBezTo>
                <a:cubicBezTo>
                  <a:pt x="553081" y="10444"/>
                  <a:pt x="648070" y="31612"/>
                  <a:pt x="743567" y="27661"/>
                </a:cubicBezTo>
                <a:cubicBezTo>
                  <a:pt x="1032979" y="16089"/>
                  <a:pt x="1322518" y="19899"/>
                  <a:pt x="1611803" y="4799"/>
                </a:cubicBezTo>
                <a:cubicBezTo>
                  <a:pt x="1682301" y="-85"/>
                  <a:pt x="1752927" y="-1238"/>
                  <a:pt x="1823444" y="1329"/>
                </a:cubicBez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6501809" y="2846851"/>
            <a:ext cx="4851990" cy="3330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18-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Đọc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xử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hiệu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Analog (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part1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7676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02D60-D7DE-E34F-A33C-B58F0D3519DE}"/>
              </a:ext>
            </a:extLst>
          </p:cNvPr>
          <p:cNvSpPr/>
          <p:nvPr/>
        </p:nvSpPr>
        <p:spPr>
          <a:xfrm>
            <a:off x="6443775" y="1145135"/>
            <a:ext cx="4851990" cy="1288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Chuỗi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video: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Tự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học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lập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trình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Arduino</a:t>
            </a:r>
            <a:endParaRPr lang="en-US" sz="46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6501809" y="2846851"/>
            <a:ext cx="4851990" cy="3330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18-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Đọc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xử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hiệu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Analog (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part1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2CE6DA1-7EA9-1238-3464-BB9C7CA44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1" y="-17193"/>
            <a:ext cx="4599368" cy="49008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5638EF-79B0-6450-D1D9-169A2F780BEE}"/>
              </a:ext>
            </a:extLst>
          </p:cNvPr>
          <p:cNvSpPr/>
          <p:nvPr/>
        </p:nvSpPr>
        <p:spPr>
          <a:xfrm>
            <a:off x="118813" y="4900807"/>
            <a:ext cx="8325144" cy="71757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ADC: Analog to Digital Converter </a:t>
            </a:r>
            <a:endParaRPr lang="en-US" sz="46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2A38A5-6C22-9DAC-4DE0-9A08C873CB95}"/>
                  </a:ext>
                </a:extLst>
              </p:cNvPr>
              <p:cNvSpPr/>
              <p:nvPr/>
            </p:nvSpPr>
            <p:spPr>
              <a:xfrm>
                <a:off x="118813" y="5702071"/>
                <a:ext cx="10759983" cy="71757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10000"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4600" b="1" kern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+mj-ea"/>
                    <a:cs typeface="+mj-cs"/>
                  </a:rPr>
                  <a:t>ADC </a:t>
                </a:r>
                <a:r>
                  <a:rPr lang="en-US" sz="4600" b="1" kern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+mj-ea"/>
                    <a:cs typeface="+mj-cs"/>
                  </a:rPr>
                  <a:t>của</a:t>
                </a:r>
                <a:r>
                  <a:rPr lang="en-US" sz="4600" b="1" kern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+mj-ea"/>
                    <a:cs typeface="+mj-cs"/>
                  </a:rPr>
                  <a:t> Arduino: 10 bit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600" b="1" i="1" kern="120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4600" b="1" i="1" kern="120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𝟐</m:t>
                        </m:r>
                      </m:e>
                      <m:sup>
                        <m:r>
                          <a:rPr lang="en-US" sz="4600" b="1" i="1" kern="120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𝟏𝟎</m:t>
                        </m:r>
                      </m:sup>
                    </m:sSup>
                    <m:r>
                      <a:rPr lang="en-US" sz="4600" b="1" i="1" kern="120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r>
                      <a:rPr lang="en-US" sz="4600" b="1" i="1" kern="120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𝟏𝟎𝟐𝟒</m:t>
                    </m:r>
                  </m:oMath>
                </a14:m>
                <a:r>
                  <a:rPr lang="en-US" sz="4600" b="1" kern="12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+mj-ea"/>
                    <a:cs typeface="+mj-cs"/>
                  </a:rPr>
                  <a:t> </a:t>
                </a:r>
                <a:r>
                  <a:rPr lang="en-US" sz="4600" b="1" kern="120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+mj-ea"/>
                    <a:cs typeface="+mj-cs"/>
                  </a:rPr>
                  <a:t>mức</a:t>
                </a:r>
                <a:r>
                  <a:rPr lang="en-US" sz="4600" b="1" kern="12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+mj-ea"/>
                    <a:cs typeface="+mj-cs"/>
                  </a:rPr>
                  <a:t> </a:t>
                </a:r>
                <a:r>
                  <a:rPr lang="en-US" sz="4600" b="1" kern="120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+mj-ea"/>
                    <a:cs typeface="+mj-cs"/>
                  </a:rPr>
                  <a:t>tín</a:t>
                </a:r>
                <a:r>
                  <a:rPr lang="en-US" sz="4600" b="1" kern="12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+mj-ea"/>
                    <a:cs typeface="+mj-cs"/>
                  </a:rPr>
                  <a:t> </a:t>
                </a:r>
                <a:r>
                  <a:rPr lang="en-US" sz="4600" b="1" kern="120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+mj-ea"/>
                    <a:cs typeface="+mj-cs"/>
                  </a:rPr>
                  <a:t>hiệu</a:t>
                </a:r>
                <a:endParaRPr lang="en-US" sz="4600" b="1" kern="12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2A38A5-6C22-9DAC-4DE0-9A08C873CB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13" y="5702071"/>
                <a:ext cx="10759983" cy="717577"/>
              </a:xfrm>
              <a:prstGeom prst="rect">
                <a:avLst/>
              </a:prstGeom>
              <a:blipFill>
                <a:blip r:embed="rId3"/>
                <a:stretch>
                  <a:fillRect l="-2039" t="-10169" b="-415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337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02D60-D7DE-E34F-A33C-B58F0D3519DE}"/>
              </a:ext>
            </a:extLst>
          </p:cNvPr>
          <p:cNvSpPr/>
          <p:nvPr/>
        </p:nvSpPr>
        <p:spPr>
          <a:xfrm>
            <a:off x="6443775" y="1145135"/>
            <a:ext cx="4851990" cy="1288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Chuỗi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video: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Tự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học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lập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trình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Arduino</a:t>
            </a:r>
            <a:endParaRPr lang="en-US" sz="46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6501809" y="2846851"/>
            <a:ext cx="4851990" cy="3330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18-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Đọc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xử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hiệu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Analog (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part1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2CE6DA1-7EA9-1238-3464-BB9C7CA44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1" y="-17193"/>
            <a:ext cx="4599368" cy="49008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2A38A5-6C22-9DAC-4DE0-9A08C873CB95}"/>
              </a:ext>
            </a:extLst>
          </p:cNvPr>
          <p:cNvSpPr/>
          <p:nvPr/>
        </p:nvSpPr>
        <p:spPr>
          <a:xfrm>
            <a:off x="2508793" y="5141566"/>
            <a:ext cx="7869964" cy="87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0 – 5 VDC </a:t>
            </a:r>
            <a:r>
              <a:rPr lang="en-US" sz="6600" b="1" kern="120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==</a:t>
            </a:r>
            <a:r>
              <a:rPr lang="en-US" sz="66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0 - 1023</a:t>
            </a:r>
          </a:p>
        </p:txBody>
      </p:sp>
    </p:spTree>
    <p:extLst>
      <p:ext uri="{BB962C8B-B14F-4D97-AF65-F5344CB8AC3E}">
        <p14:creationId xmlns:p14="http://schemas.microsoft.com/office/powerpoint/2010/main" val="133921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d led icon on white background. led sign. light emitting diode. flat  style. LED.:: tasmeemME.com">
            <a:extLst>
              <a:ext uri="{FF2B5EF4-FFF2-40B4-BE49-F238E27FC236}">
                <a16:creationId xmlns:a16="http://schemas.microsoft.com/office/drawing/2014/main" id="{93580998-B54B-84F9-CB44-C6A865D5B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50648" y="1308089"/>
            <a:ext cx="2161611" cy="206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ới thiệu Arduino UNO R3">
            <a:extLst>
              <a:ext uri="{FF2B5EF4-FFF2-40B4-BE49-F238E27FC236}">
                <a16:creationId xmlns:a16="http://schemas.microsoft.com/office/drawing/2014/main" id="{ED5D36C6-E690-BAE1-57E4-7C8E68BD5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0008" y="1266744"/>
            <a:ext cx="463243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istance Icon #26774 - Free Icons Library">
            <a:extLst>
              <a:ext uri="{FF2B5EF4-FFF2-40B4-BE49-F238E27FC236}">
                <a16:creationId xmlns:a16="http://schemas.microsoft.com/office/drawing/2014/main" id="{4019A0FC-2079-228D-3708-940ED1EFA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009" y="2497511"/>
            <a:ext cx="1237844" cy="123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74ED04-A8C1-5DA5-1BBF-DCE759D40DAE}"/>
              </a:ext>
            </a:extLst>
          </p:cNvPr>
          <p:cNvSpPr txBox="1"/>
          <p:nvPr/>
        </p:nvSpPr>
        <p:spPr>
          <a:xfrm>
            <a:off x="4446661" y="2341034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220</a:t>
            </a:r>
            <a:r>
              <a:rPr lang="en-US" sz="2400" dirty="0">
                <a:sym typeface="Symbol" panose="05050102010706020507" pitchFamily="18" charset="2"/>
              </a:rPr>
              <a:t>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629FF-0E6C-210F-DFC6-F516DDFD1CB9}"/>
              </a:ext>
            </a:extLst>
          </p:cNvPr>
          <p:cNvSpPr txBox="1"/>
          <p:nvPr/>
        </p:nvSpPr>
        <p:spPr>
          <a:xfrm>
            <a:off x="5400822" y="258926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  <a:endParaRPr lang="en-GB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8A3EF-55DB-DD33-E764-00129C37E6B9}"/>
              </a:ext>
            </a:extLst>
          </p:cNvPr>
          <p:cNvSpPr txBox="1"/>
          <p:nvPr/>
        </p:nvSpPr>
        <p:spPr>
          <a:xfrm>
            <a:off x="6088492" y="21909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_</a:t>
            </a:r>
            <a:endParaRPr lang="en-GB" sz="3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5376C9-2D2E-B8BE-FA9D-6966C198DA13}"/>
              </a:ext>
            </a:extLst>
          </p:cNvPr>
          <p:cNvGrpSpPr/>
          <p:nvPr/>
        </p:nvGrpSpPr>
        <p:grpSpPr>
          <a:xfrm>
            <a:off x="341831" y="2784249"/>
            <a:ext cx="5703932" cy="2407457"/>
            <a:chOff x="1991170" y="3963567"/>
            <a:chExt cx="5703932" cy="240745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4E79464-7F37-6C0C-32D5-872C94C7A34B}"/>
                </a:ext>
              </a:extLst>
            </p:cNvPr>
            <p:cNvCxnSpPr/>
            <p:nvPr/>
          </p:nvCxnSpPr>
          <p:spPr>
            <a:xfrm>
              <a:off x="6982781" y="4295751"/>
              <a:ext cx="45723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F97571-3DE3-3C63-8CD0-130981FBC5E4}"/>
                </a:ext>
              </a:extLst>
            </p:cNvPr>
            <p:cNvCxnSpPr/>
            <p:nvPr/>
          </p:nvCxnSpPr>
          <p:spPr>
            <a:xfrm>
              <a:off x="7695102" y="3963567"/>
              <a:ext cx="0" cy="24074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430F395-685D-5C13-16D9-BF785E443A23}"/>
                </a:ext>
              </a:extLst>
            </p:cNvPr>
            <p:cNvCxnSpPr/>
            <p:nvPr/>
          </p:nvCxnSpPr>
          <p:spPr>
            <a:xfrm flipH="1">
              <a:off x="1999715" y="6371024"/>
              <a:ext cx="56953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0CFBB5-922A-7E72-E8BE-F1D41DCDCE86}"/>
                </a:ext>
              </a:extLst>
            </p:cNvPr>
            <p:cNvCxnSpPr/>
            <p:nvPr/>
          </p:nvCxnSpPr>
          <p:spPr>
            <a:xfrm flipH="1">
              <a:off x="1991170" y="4561843"/>
              <a:ext cx="4871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A01E33A-C6C5-7EAF-C998-09F6C4063125}"/>
                </a:ext>
              </a:extLst>
            </p:cNvPr>
            <p:cNvCxnSpPr/>
            <p:nvPr/>
          </p:nvCxnSpPr>
          <p:spPr>
            <a:xfrm>
              <a:off x="1991170" y="4561843"/>
              <a:ext cx="0" cy="18091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09947F-EDAD-FE86-EFAC-E86FBEDB5516}"/>
              </a:ext>
            </a:extLst>
          </p:cNvPr>
          <p:cNvCxnSpPr/>
          <p:nvPr/>
        </p:nvCxnSpPr>
        <p:spPr>
          <a:xfrm>
            <a:off x="3640508" y="3116433"/>
            <a:ext cx="8061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9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F90ED8-C834-2672-44E8-685BB4B8F63B}"/>
              </a:ext>
            </a:extLst>
          </p:cNvPr>
          <p:cNvSpPr/>
          <p:nvPr/>
        </p:nvSpPr>
        <p:spPr>
          <a:xfrm>
            <a:off x="127347" y="135962"/>
            <a:ext cx="11443657" cy="8266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Serial.begin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baudrate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):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Khởi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tạo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Baudrate</a:t>
            </a:r>
            <a:endParaRPr lang="en-US" sz="46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6B1312-8CDE-A356-E804-42DA85B87653}"/>
              </a:ext>
            </a:extLst>
          </p:cNvPr>
          <p:cNvSpPr/>
          <p:nvPr/>
        </p:nvSpPr>
        <p:spPr>
          <a:xfrm>
            <a:off x="2930369" y="859242"/>
            <a:ext cx="8290260" cy="8266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Arduino UNO: 9600</a:t>
            </a:r>
            <a:endParaRPr lang="en-US" sz="46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FF313-65BE-E55A-0642-757182583679}"/>
              </a:ext>
            </a:extLst>
          </p:cNvPr>
          <p:cNvSpPr/>
          <p:nvPr/>
        </p:nvSpPr>
        <p:spPr>
          <a:xfrm>
            <a:off x="127347" y="1685844"/>
            <a:ext cx="11443657" cy="8266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Serial.print</a:t>
            </a:r>
            <a:r>
              <a:rPr lang="en-US" sz="4600" b="1" kern="1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(): 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in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ra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màn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hình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ngay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phía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bên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phải</a:t>
            </a:r>
            <a:endParaRPr lang="en-US" sz="46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DEA1B-270D-4455-70DD-AC60023A1008}"/>
              </a:ext>
            </a:extLst>
          </p:cNvPr>
          <p:cNvSpPr/>
          <p:nvPr/>
        </p:nvSpPr>
        <p:spPr>
          <a:xfrm>
            <a:off x="127346" y="2571307"/>
            <a:ext cx="11443657" cy="8266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Serial.println</a:t>
            </a:r>
            <a:r>
              <a:rPr lang="en-US" sz="4600" b="1" kern="1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(): 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in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ra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màn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hình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và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nhảy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xuống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hàng</a:t>
            </a:r>
            <a:endParaRPr lang="en-US" sz="46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6246ED-41EB-7D36-4B4E-BF9B34D78830}"/>
              </a:ext>
            </a:extLst>
          </p:cNvPr>
          <p:cNvSpPr/>
          <p:nvPr/>
        </p:nvSpPr>
        <p:spPr>
          <a:xfrm>
            <a:off x="212804" y="3456769"/>
            <a:ext cx="11443657" cy="1166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():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nếu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trong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dấu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ngoặc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có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1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biến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lưu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giá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trị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thì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sẽ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in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ra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giá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trị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của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biến</a:t>
            </a:r>
            <a:endParaRPr lang="en-US" sz="36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E7958D-5D47-092E-2E11-6FBECD92A696}"/>
              </a:ext>
            </a:extLst>
          </p:cNvPr>
          <p:cNvSpPr/>
          <p:nvPr/>
        </p:nvSpPr>
        <p:spPr>
          <a:xfrm>
            <a:off x="212804" y="4725609"/>
            <a:ext cx="11443657" cy="1166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(“ “):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nếu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trong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dấu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ngoặc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có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dấu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kép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và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có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ký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tự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(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số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hoặ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chữ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thì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sẽ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in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ra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số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hoặc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chữ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)</a:t>
            </a:r>
            <a:endParaRPr lang="en-US" sz="36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4535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02D60-D7DE-E34F-A33C-B58F0D3519DE}"/>
              </a:ext>
            </a:extLst>
          </p:cNvPr>
          <p:cNvSpPr/>
          <p:nvPr/>
        </p:nvSpPr>
        <p:spPr>
          <a:xfrm>
            <a:off x="6443775" y="1145135"/>
            <a:ext cx="4851990" cy="1288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Chuỗi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video: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Tự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học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lập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trình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Arduino</a:t>
            </a:r>
            <a:endParaRPr lang="en-US" sz="46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6501809" y="2846851"/>
            <a:ext cx="4851990" cy="3330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19-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Đọc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xử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hiệu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Analog (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part2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2CE6DA1-7EA9-1238-3464-BB9C7CA44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1" y="-17193"/>
            <a:ext cx="4599368" cy="49008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2A38A5-6C22-9DAC-4DE0-9A08C873CB95}"/>
              </a:ext>
            </a:extLst>
          </p:cNvPr>
          <p:cNvSpPr/>
          <p:nvPr/>
        </p:nvSpPr>
        <p:spPr>
          <a:xfrm>
            <a:off x="1910588" y="5153229"/>
            <a:ext cx="7869964" cy="87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XỬ LÝ TÍN HIỆU ANALOG</a:t>
            </a:r>
          </a:p>
        </p:txBody>
      </p:sp>
    </p:spTree>
    <p:extLst>
      <p:ext uri="{BB962C8B-B14F-4D97-AF65-F5344CB8AC3E}">
        <p14:creationId xmlns:p14="http://schemas.microsoft.com/office/powerpoint/2010/main" val="1658585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02D60-D7DE-E34F-A33C-B58F0D3519DE}"/>
              </a:ext>
            </a:extLst>
          </p:cNvPr>
          <p:cNvSpPr/>
          <p:nvPr/>
        </p:nvSpPr>
        <p:spPr>
          <a:xfrm>
            <a:off x="6443775" y="1145135"/>
            <a:ext cx="4851990" cy="1288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Chuỗi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video: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Tự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học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lập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trình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Arduino</a:t>
            </a:r>
            <a:endParaRPr lang="en-US" sz="46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6501809" y="2846852"/>
            <a:ext cx="4851990" cy="1169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19-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Đọc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xử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hiệu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Analog (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part2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50130C-6846-AC4C-37FA-692957478FFE}"/>
              </a:ext>
            </a:extLst>
          </p:cNvPr>
          <p:cNvCxnSpPr/>
          <p:nvPr/>
        </p:nvCxnSpPr>
        <p:spPr>
          <a:xfrm>
            <a:off x="1825858" y="452927"/>
            <a:ext cx="0" cy="25039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028B74-8E5A-2427-1A38-EA17019E16B5}"/>
              </a:ext>
            </a:extLst>
          </p:cNvPr>
          <p:cNvCxnSpPr>
            <a:cxnSpLocks/>
          </p:cNvCxnSpPr>
          <p:nvPr/>
        </p:nvCxnSpPr>
        <p:spPr>
          <a:xfrm flipH="1">
            <a:off x="1825858" y="2932311"/>
            <a:ext cx="281156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1CE981A-942C-22CD-33B8-361D7F618100}"/>
              </a:ext>
            </a:extLst>
          </p:cNvPr>
          <p:cNvSpPr/>
          <p:nvPr/>
        </p:nvSpPr>
        <p:spPr>
          <a:xfrm>
            <a:off x="1420677" y="257927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FD9D87-2DFB-85FB-4961-B5ECFDB89A0F}"/>
              </a:ext>
            </a:extLst>
          </p:cNvPr>
          <p:cNvSpPr/>
          <p:nvPr/>
        </p:nvSpPr>
        <p:spPr>
          <a:xfrm>
            <a:off x="1705822" y="2905780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9CF7BD-79BA-D85B-5CC3-C1A8B8F53DF5}"/>
              </a:ext>
            </a:extLst>
          </p:cNvPr>
          <p:cNvSpPr/>
          <p:nvPr/>
        </p:nvSpPr>
        <p:spPr>
          <a:xfrm>
            <a:off x="838201" y="191317"/>
            <a:ext cx="9156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E9F615-E2AB-79CF-4DDB-D8C41C6EFCF5}"/>
              </a:ext>
            </a:extLst>
          </p:cNvPr>
          <p:cNvSpPr/>
          <p:nvPr/>
        </p:nvSpPr>
        <p:spPr>
          <a:xfrm>
            <a:off x="623682" y="1058296"/>
            <a:ext cx="11560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C6A2D7-B23C-A6C0-5A12-C74723D050B4}"/>
              </a:ext>
            </a:extLst>
          </p:cNvPr>
          <p:cNvSpPr/>
          <p:nvPr/>
        </p:nvSpPr>
        <p:spPr>
          <a:xfrm>
            <a:off x="2845811" y="2965602"/>
            <a:ext cx="13152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nhietdo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C75727-2485-FF07-6556-91A76F82503C}"/>
              </a:ext>
            </a:extLst>
          </p:cNvPr>
          <p:cNvSpPr/>
          <p:nvPr/>
        </p:nvSpPr>
        <p:spPr>
          <a:xfrm>
            <a:off x="4312601" y="2905780"/>
            <a:ext cx="7328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7C68AA-2482-7C4B-6623-CDE07C4F49D8}"/>
              </a:ext>
            </a:extLst>
          </p:cNvPr>
          <p:cNvCxnSpPr>
            <a:cxnSpLocks/>
          </p:cNvCxnSpPr>
          <p:nvPr/>
        </p:nvCxnSpPr>
        <p:spPr>
          <a:xfrm>
            <a:off x="1825858" y="1353913"/>
            <a:ext cx="17121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E0E604-40A6-A653-005D-94DE40C9B878}"/>
              </a:ext>
            </a:extLst>
          </p:cNvPr>
          <p:cNvCxnSpPr>
            <a:cxnSpLocks/>
          </p:cNvCxnSpPr>
          <p:nvPr/>
        </p:nvCxnSpPr>
        <p:spPr>
          <a:xfrm>
            <a:off x="3537959" y="1353912"/>
            <a:ext cx="0" cy="15518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1B98DC1-5DF9-C12C-9F53-9F36B43831A8}"/>
              </a:ext>
            </a:extLst>
          </p:cNvPr>
          <p:cNvSpPr/>
          <p:nvPr/>
        </p:nvSpPr>
        <p:spPr>
          <a:xfrm>
            <a:off x="419816" y="4535242"/>
            <a:ext cx="8066158" cy="623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1: CÔNG THỨC TAM SUẤT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22E8BC7-DF71-47A3-F412-BFB2E1B5D24F}"/>
                  </a:ext>
                </a:extLst>
              </p:cNvPr>
              <p:cNvSpPr/>
              <p:nvPr/>
            </p:nvSpPr>
            <p:spPr>
              <a:xfrm>
                <a:off x="3333641" y="5338990"/>
                <a:ext cx="4819047" cy="98151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28600" lvl="1"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3600" b="1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nhietdo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cap="none" spc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cap="none" spc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𝒂𝒏𝒂𝒍𝒐𝒈</m:t>
                        </m:r>
                        <m:r>
                          <a:rPr lang="en-US" sz="3600" b="1" i="1" cap="none" spc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3600" b="1" i="1" cap="none" spc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𝟏𝟎𝟎</m:t>
                        </m:r>
                      </m:num>
                      <m:den>
                        <m:r>
                          <a:rPr lang="en-US" sz="3600" b="1" i="1" cap="none" spc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𝟏𝟎𝟐𝟑</m:t>
                        </m:r>
                      </m:den>
                    </m:f>
                  </m:oMath>
                </a14:m>
                <a:endParaRPr lang="en-US" sz="36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22E8BC7-DF71-47A3-F412-BFB2E1B5D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641" y="5338990"/>
                <a:ext cx="4819047" cy="981516"/>
              </a:xfrm>
              <a:prstGeom prst="rect">
                <a:avLst/>
              </a:prstGeom>
              <a:blipFill>
                <a:blip r:embed="rId2"/>
                <a:stretch>
                  <a:fillRect t="-3727" b="-6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883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3DEA24-539D-AA7C-E94D-32B77A97F331}"/>
              </a:ext>
            </a:extLst>
          </p:cNvPr>
          <p:cNvSpPr/>
          <p:nvPr/>
        </p:nvSpPr>
        <p:spPr>
          <a:xfrm>
            <a:off x="970193" y="882161"/>
            <a:ext cx="8946232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+: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phep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-: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phep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*: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Phep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nhan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/: chia lay phan Nguyen: 5/3= 1</a:t>
            </a:r>
          </a:p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%: chia lay du: 5%3: 2 </a:t>
            </a:r>
          </a:p>
          <a:p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280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02D60-D7DE-E34F-A33C-B58F0D3519DE}"/>
              </a:ext>
            </a:extLst>
          </p:cNvPr>
          <p:cNvSpPr/>
          <p:nvPr/>
        </p:nvSpPr>
        <p:spPr>
          <a:xfrm>
            <a:off x="6443775" y="1145135"/>
            <a:ext cx="4851990" cy="1288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Chuỗi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video: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Tự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học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lập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trình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Arduino</a:t>
            </a:r>
            <a:endParaRPr lang="en-US" sz="46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6501809" y="2846852"/>
            <a:ext cx="4851990" cy="1169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19-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Đọc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xử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hiệu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Analog (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part2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50130C-6846-AC4C-37FA-692957478FFE}"/>
              </a:ext>
            </a:extLst>
          </p:cNvPr>
          <p:cNvCxnSpPr/>
          <p:nvPr/>
        </p:nvCxnSpPr>
        <p:spPr>
          <a:xfrm>
            <a:off x="1825858" y="452927"/>
            <a:ext cx="0" cy="25039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028B74-8E5A-2427-1A38-EA17019E16B5}"/>
              </a:ext>
            </a:extLst>
          </p:cNvPr>
          <p:cNvCxnSpPr>
            <a:cxnSpLocks/>
          </p:cNvCxnSpPr>
          <p:nvPr/>
        </p:nvCxnSpPr>
        <p:spPr>
          <a:xfrm flipH="1">
            <a:off x="1825858" y="2932311"/>
            <a:ext cx="281156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1CE981A-942C-22CD-33B8-361D7F618100}"/>
              </a:ext>
            </a:extLst>
          </p:cNvPr>
          <p:cNvSpPr/>
          <p:nvPr/>
        </p:nvSpPr>
        <p:spPr>
          <a:xfrm>
            <a:off x="1420677" y="257927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FD9D87-2DFB-85FB-4961-B5ECFDB89A0F}"/>
              </a:ext>
            </a:extLst>
          </p:cNvPr>
          <p:cNvSpPr/>
          <p:nvPr/>
        </p:nvSpPr>
        <p:spPr>
          <a:xfrm>
            <a:off x="1705822" y="2905780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9CF7BD-79BA-D85B-5CC3-C1A8B8F53DF5}"/>
              </a:ext>
            </a:extLst>
          </p:cNvPr>
          <p:cNvSpPr/>
          <p:nvPr/>
        </p:nvSpPr>
        <p:spPr>
          <a:xfrm>
            <a:off x="838201" y="191317"/>
            <a:ext cx="9156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E9F615-E2AB-79CF-4DDB-D8C41C6EFCF5}"/>
              </a:ext>
            </a:extLst>
          </p:cNvPr>
          <p:cNvSpPr/>
          <p:nvPr/>
        </p:nvSpPr>
        <p:spPr>
          <a:xfrm>
            <a:off x="623682" y="1058296"/>
            <a:ext cx="11560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C6A2D7-B23C-A6C0-5A12-C74723D050B4}"/>
              </a:ext>
            </a:extLst>
          </p:cNvPr>
          <p:cNvSpPr/>
          <p:nvPr/>
        </p:nvSpPr>
        <p:spPr>
          <a:xfrm>
            <a:off x="2845811" y="2965602"/>
            <a:ext cx="13152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nhietdo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C75727-2485-FF07-6556-91A76F82503C}"/>
              </a:ext>
            </a:extLst>
          </p:cNvPr>
          <p:cNvSpPr/>
          <p:nvPr/>
        </p:nvSpPr>
        <p:spPr>
          <a:xfrm>
            <a:off x="4312601" y="2905780"/>
            <a:ext cx="7328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7C68AA-2482-7C4B-6623-CDE07C4F49D8}"/>
              </a:ext>
            </a:extLst>
          </p:cNvPr>
          <p:cNvCxnSpPr>
            <a:cxnSpLocks/>
          </p:cNvCxnSpPr>
          <p:nvPr/>
        </p:nvCxnSpPr>
        <p:spPr>
          <a:xfrm>
            <a:off x="1825858" y="1353913"/>
            <a:ext cx="17121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E0E604-40A6-A653-005D-94DE40C9B878}"/>
              </a:ext>
            </a:extLst>
          </p:cNvPr>
          <p:cNvCxnSpPr>
            <a:cxnSpLocks/>
          </p:cNvCxnSpPr>
          <p:nvPr/>
        </p:nvCxnSpPr>
        <p:spPr>
          <a:xfrm>
            <a:off x="3537959" y="1353912"/>
            <a:ext cx="0" cy="15518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1B98DC1-5DF9-C12C-9F53-9F36B43831A8}"/>
              </a:ext>
            </a:extLst>
          </p:cNvPr>
          <p:cNvSpPr/>
          <p:nvPr/>
        </p:nvSpPr>
        <p:spPr>
          <a:xfrm>
            <a:off x="419816" y="4535242"/>
            <a:ext cx="8066158" cy="623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2: HÀM MAP (HÀM CÓ SẴN)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2E8BC7-DF71-47A3-F412-BFB2E1B5D24F}"/>
              </a:ext>
            </a:extLst>
          </p:cNvPr>
          <p:cNvSpPr/>
          <p:nvPr/>
        </p:nvSpPr>
        <p:spPr>
          <a:xfrm>
            <a:off x="2681908" y="5491634"/>
            <a:ext cx="7775892" cy="779566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228600" lvl="1"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nhietdo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36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(analog,0,1023,0,100)</a:t>
            </a:r>
            <a:endParaRPr lang="en-US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8584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6501809" y="276736"/>
            <a:ext cx="4851990" cy="227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Đọc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xử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hiệu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Analog (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part3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Điều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khiển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 </a:t>
            </a:r>
            <a:r>
              <a:rPr lang="en-US" sz="36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đèn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led </a:t>
            </a:r>
            <a:r>
              <a:rPr lang="en-US" sz="36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dựa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vào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hiệu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analog</a:t>
            </a: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2CE6DA1-7EA9-1238-3464-BB9C7CA44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6079"/>
            <a:ext cx="3605612" cy="3841921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248F22A-2729-585F-4B33-47631B63E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50" y="115967"/>
            <a:ext cx="1880713" cy="2058336"/>
          </a:xfrm>
          <a:prstGeom prst="rect">
            <a:avLst/>
          </a:prstGeom>
        </p:spPr>
      </p:pic>
      <p:pic>
        <p:nvPicPr>
          <p:cNvPr id="11" name="Picture 10" descr="A picture containing text, furniture, table&#10;&#10;Description automatically generated">
            <a:extLst>
              <a:ext uri="{FF2B5EF4-FFF2-40B4-BE49-F238E27FC236}">
                <a16:creationId xmlns:a16="http://schemas.microsoft.com/office/drawing/2014/main" id="{B700A055-6891-1BD4-BE0A-96CB2149E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92473" y="1981885"/>
            <a:ext cx="1049074" cy="18227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B6F114-1E5E-3B93-0D7C-6D6F363B862B}"/>
              </a:ext>
            </a:extLst>
          </p:cNvPr>
          <p:cNvCxnSpPr/>
          <p:nvPr/>
        </p:nvCxnSpPr>
        <p:spPr>
          <a:xfrm>
            <a:off x="1964071" y="2160883"/>
            <a:ext cx="2065646" cy="0"/>
          </a:xfrm>
          <a:prstGeom prst="line">
            <a:avLst/>
          </a:prstGeom>
          <a:ln w="38100">
            <a:solidFill>
              <a:srgbClr val="555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text, furniture, table&#10;&#10;Description automatically generated">
            <a:extLst>
              <a:ext uri="{FF2B5EF4-FFF2-40B4-BE49-F238E27FC236}">
                <a16:creationId xmlns:a16="http://schemas.microsoft.com/office/drawing/2014/main" id="{681CC9D6-E407-8137-9DCE-DDA83C8CE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05303" y="1981885"/>
            <a:ext cx="1049074" cy="182276"/>
          </a:xfrm>
          <a:prstGeom prst="rect">
            <a:avLst/>
          </a:prstGeom>
        </p:spPr>
      </p:pic>
      <p:pic>
        <p:nvPicPr>
          <p:cNvPr id="14" name="Picture 13" descr="A picture containing text, furniture, table&#10;&#10;Description automatically generated">
            <a:extLst>
              <a:ext uri="{FF2B5EF4-FFF2-40B4-BE49-F238E27FC236}">
                <a16:creationId xmlns:a16="http://schemas.microsoft.com/office/drawing/2014/main" id="{A7724DE2-E28A-DC76-D221-DD0E468A7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11718" y="1981885"/>
            <a:ext cx="1049074" cy="182276"/>
          </a:xfrm>
          <a:prstGeom prst="rect">
            <a:avLst/>
          </a:prstGeom>
        </p:spPr>
      </p:pic>
      <p:pic>
        <p:nvPicPr>
          <p:cNvPr id="12" name="Picture 11" descr="A picture containing text, furniture, table&#10;&#10;Description automatically generated">
            <a:extLst>
              <a:ext uri="{FF2B5EF4-FFF2-40B4-BE49-F238E27FC236}">
                <a16:creationId xmlns:a16="http://schemas.microsoft.com/office/drawing/2014/main" id="{62F0E39D-5A5E-FA8B-E6EF-1135E9E55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98888" y="1981885"/>
            <a:ext cx="1049074" cy="18227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8345D0-3A52-5BD3-056F-7EEDF81A49A0}"/>
              </a:ext>
            </a:extLst>
          </p:cNvPr>
          <p:cNvCxnSpPr>
            <a:stCxn id="11" idx="1"/>
          </p:cNvCxnSpPr>
          <p:nvPr/>
        </p:nvCxnSpPr>
        <p:spPr>
          <a:xfrm>
            <a:off x="1817010" y="2597560"/>
            <a:ext cx="878565" cy="6028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1DFDDC-AAD8-E57D-A9F6-B09CB5949BC4}"/>
              </a:ext>
            </a:extLst>
          </p:cNvPr>
          <p:cNvCxnSpPr>
            <a:stCxn id="12" idx="1"/>
          </p:cNvCxnSpPr>
          <p:nvPr/>
        </p:nvCxnSpPr>
        <p:spPr>
          <a:xfrm>
            <a:off x="2323425" y="2597560"/>
            <a:ext cx="463289" cy="6028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13E73D-4FEB-EE96-7BB4-0419DC0D82B3}"/>
              </a:ext>
            </a:extLst>
          </p:cNvPr>
          <p:cNvCxnSpPr>
            <a:stCxn id="13" idx="1"/>
          </p:cNvCxnSpPr>
          <p:nvPr/>
        </p:nvCxnSpPr>
        <p:spPr>
          <a:xfrm>
            <a:off x="2829840" y="2597560"/>
            <a:ext cx="48012" cy="6028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4D773D-4CB8-F21C-AF71-7E4B0967D85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080604" y="2597560"/>
            <a:ext cx="255651" cy="6028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3A1DC9-4A29-CE95-26FE-C59152ECB72A}"/>
              </a:ext>
            </a:extLst>
          </p:cNvPr>
          <p:cNvCxnSpPr/>
          <p:nvPr/>
        </p:nvCxnSpPr>
        <p:spPr>
          <a:xfrm flipV="1">
            <a:off x="2323425" y="3016079"/>
            <a:ext cx="0" cy="184321"/>
          </a:xfrm>
          <a:prstGeom prst="line">
            <a:avLst/>
          </a:prstGeom>
          <a:ln w="28575">
            <a:solidFill>
              <a:srgbClr val="555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DE5F83-8774-6181-9E87-B4885E630149}"/>
              </a:ext>
            </a:extLst>
          </p:cNvPr>
          <p:cNvCxnSpPr/>
          <p:nvPr/>
        </p:nvCxnSpPr>
        <p:spPr>
          <a:xfrm>
            <a:off x="2323425" y="3016079"/>
            <a:ext cx="1706292" cy="0"/>
          </a:xfrm>
          <a:prstGeom prst="line">
            <a:avLst/>
          </a:prstGeom>
          <a:ln w="28575">
            <a:solidFill>
              <a:srgbClr val="555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FA63E4-7534-AC98-226D-AB6D223FB9F8}"/>
              </a:ext>
            </a:extLst>
          </p:cNvPr>
          <p:cNvCxnSpPr/>
          <p:nvPr/>
        </p:nvCxnSpPr>
        <p:spPr>
          <a:xfrm flipV="1">
            <a:off x="4023367" y="2160883"/>
            <a:ext cx="0" cy="855196"/>
          </a:xfrm>
          <a:prstGeom prst="line">
            <a:avLst/>
          </a:prstGeom>
          <a:ln w="28575">
            <a:solidFill>
              <a:srgbClr val="555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16D183D-32D8-0656-0021-382646886A78}"/>
              </a:ext>
            </a:extLst>
          </p:cNvPr>
          <p:cNvSpPr/>
          <p:nvPr/>
        </p:nvSpPr>
        <p:spPr>
          <a:xfrm>
            <a:off x="4315343" y="5219351"/>
            <a:ext cx="4851990" cy="109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36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F9FEDA-C3EE-FE18-EE0C-0F34D4AF1DC4}"/>
              </a:ext>
            </a:extLst>
          </p:cNvPr>
          <p:cNvSpPr/>
          <p:nvPr/>
        </p:nvSpPr>
        <p:spPr>
          <a:xfrm>
            <a:off x="4443812" y="3016078"/>
            <a:ext cx="56838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Nhiệt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nhỏ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hơn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30: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Tắt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hết</a:t>
            </a:r>
            <a:endParaRPr lang="en-US" sz="36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71E15C-22B8-4194-A18A-78F9027CC553}"/>
              </a:ext>
            </a:extLst>
          </p:cNvPr>
          <p:cNvSpPr/>
          <p:nvPr/>
        </p:nvSpPr>
        <p:spPr>
          <a:xfrm>
            <a:off x="4443812" y="3540279"/>
            <a:ext cx="670845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Từ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30 – 50: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đèn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sáng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36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Từ</a:t>
            </a:r>
            <a:r>
              <a:rPr lang="en-US" sz="3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51 – 60: </a:t>
            </a:r>
            <a:r>
              <a:rPr lang="en-US" sz="36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đèn</a:t>
            </a:r>
            <a:r>
              <a:rPr lang="en-US" sz="3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 </a:t>
            </a:r>
            <a:r>
              <a:rPr lang="en-US" sz="36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sáng</a:t>
            </a:r>
            <a:r>
              <a:rPr lang="en-US" sz="3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Từ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61 – 80: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đèn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sáng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36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Từ</a:t>
            </a:r>
            <a:r>
              <a:rPr lang="en-US" sz="3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81 – 100: </a:t>
            </a:r>
            <a:r>
              <a:rPr lang="en-US" sz="36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đèn</a:t>
            </a:r>
            <a:r>
              <a:rPr lang="en-US" sz="3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 </a:t>
            </a:r>
            <a:r>
              <a:rPr lang="en-US" sz="36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sáng</a:t>
            </a:r>
            <a:r>
              <a:rPr lang="en-US" sz="3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en-US" sz="36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6380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iới thiệu Arduino UNO R3">
            <a:extLst>
              <a:ext uri="{FF2B5EF4-FFF2-40B4-BE49-F238E27FC236}">
                <a16:creationId xmlns:a16="http://schemas.microsoft.com/office/drawing/2014/main" id="{2611F4AB-072C-85F2-2C72-A2B9DDB18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50878" y="1179376"/>
            <a:ext cx="5082553" cy="351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ED82CD7-7947-36A8-E616-93530517A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9789" y="36317"/>
            <a:ext cx="5797492" cy="5797492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41798F4E-D6D9-D1D1-07C4-2BA3FB7E6AF7}"/>
              </a:ext>
            </a:extLst>
          </p:cNvPr>
          <p:cNvGrpSpPr/>
          <p:nvPr/>
        </p:nvGrpSpPr>
        <p:grpSpPr>
          <a:xfrm>
            <a:off x="462653" y="393787"/>
            <a:ext cx="6174297" cy="3106869"/>
            <a:chOff x="1057013" y="584287"/>
            <a:chExt cx="6174297" cy="310686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EE559EC-198E-DCC5-3200-45AF09FE7505}"/>
                </a:ext>
              </a:extLst>
            </p:cNvPr>
            <p:cNvCxnSpPr/>
            <p:nvPr/>
          </p:nvCxnSpPr>
          <p:spPr>
            <a:xfrm flipH="1">
              <a:off x="1057013" y="3691156"/>
              <a:ext cx="50333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2BB751A-FBE7-2957-8D24-52BC0A320E52}"/>
                </a:ext>
              </a:extLst>
            </p:cNvPr>
            <p:cNvCxnSpPr/>
            <p:nvPr/>
          </p:nvCxnSpPr>
          <p:spPr>
            <a:xfrm flipV="1">
              <a:off x="1065402" y="584287"/>
              <a:ext cx="0" cy="310686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337A5F6-3565-D13C-37A2-A62AD13D2301}"/>
                </a:ext>
              </a:extLst>
            </p:cNvPr>
            <p:cNvCxnSpPr/>
            <p:nvPr/>
          </p:nvCxnSpPr>
          <p:spPr>
            <a:xfrm>
              <a:off x="1057013" y="584287"/>
              <a:ext cx="555351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82FDEE-0BF6-9832-EA7B-926738CEE650}"/>
                </a:ext>
              </a:extLst>
            </p:cNvPr>
            <p:cNvCxnSpPr/>
            <p:nvPr/>
          </p:nvCxnSpPr>
          <p:spPr>
            <a:xfrm>
              <a:off x="6602136" y="584287"/>
              <a:ext cx="0" cy="284471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FE63DFF-4892-8302-7160-BC687CCC55F0}"/>
                </a:ext>
              </a:extLst>
            </p:cNvPr>
            <p:cNvCxnSpPr/>
            <p:nvPr/>
          </p:nvCxnSpPr>
          <p:spPr>
            <a:xfrm>
              <a:off x="6610525" y="3429000"/>
              <a:ext cx="62078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717A30-5BD4-A8C4-F783-7039BCAE36AC}"/>
              </a:ext>
            </a:extLst>
          </p:cNvPr>
          <p:cNvGrpSpPr/>
          <p:nvPr/>
        </p:nvGrpSpPr>
        <p:grpSpPr>
          <a:xfrm>
            <a:off x="194205" y="178616"/>
            <a:ext cx="6442745" cy="3489820"/>
            <a:chOff x="788565" y="369116"/>
            <a:chExt cx="6442745" cy="348982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C5C1826-0824-E1BA-2883-DD6CB71B606A}"/>
                </a:ext>
              </a:extLst>
            </p:cNvPr>
            <p:cNvCxnSpPr>
              <a:cxnSpLocks/>
            </p:cNvCxnSpPr>
            <p:nvPr/>
          </p:nvCxnSpPr>
          <p:spPr>
            <a:xfrm>
              <a:off x="6342077" y="3691156"/>
              <a:ext cx="8892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267C490-F65E-35AD-1FD2-87EC9239AA4D}"/>
                </a:ext>
              </a:extLst>
            </p:cNvPr>
            <p:cNvCxnSpPr>
              <a:cxnSpLocks/>
            </p:cNvCxnSpPr>
            <p:nvPr/>
          </p:nvCxnSpPr>
          <p:spPr>
            <a:xfrm>
              <a:off x="6342077" y="369116"/>
              <a:ext cx="0" cy="33220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93F3776-346A-8ACE-FBA0-97C358B96414}"/>
                </a:ext>
              </a:extLst>
            </p:cNvPr>
            <p:cNvCxnSpPr/>
            <p:nvPr/>
          </p:nvCxnSpPr>
          <p:spPr>
            <a:xfrm>
              <a:off x="788565" y="374563"/>
              <a:ext cx="55535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0CE097-1C84-7779-9837-94C2E5291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565" y="369116"/>
              <a:ext cx="8389" cy="34898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4EDA7AA-0446-B15D-B57E-2813BB527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565" y="3850547"/>
              <a:ext cx="7717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F30AB34-D2E5-0575-6339-E99650F5823C}"/>
              </a:ext>
            </a:extLst>
          </p:cNvPr>
          <p:cNvGrpSpPr/>
          <p:nvPr/>
        </p:nvGrpSpPr>
        <p:grpSpPr>
          <a:xfrm>
            <a:off x="4053141" y="3238500"/>
            <a:ext cx="2499919" cy="1811731"/>
            <a:chOff x="4647501" y="3429000"/>
            <a:chExt cx="2499919" cy="181173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1101A7C-CE6C-36B4-0F75-62F9183D8658}"/>
                </a:ext>
              </a:extLst>
            </p:cNvPr>
            <p:cNvCxnSpPr/>
            <p:nvPr/>
          </p:nvCxnSpPr>
          <p:spPr>
            <a:xfrm flipH="1">
              <a:off x="6174297" y="4068661"/>
              <a:ext cx="97312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2B8349C-51C0-6EDF-C911-960667BB4B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7519" y="3429000"/>
              <a:ext cx="0" cy="63966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CD9C997-9DB3-500E-AACE-4E82AAF98A5A}"/>
                </a:ext>
              </a:extLst>
            </p:cNvPr>
            <p:cNvCxnSpPr/>
            <p:nvPr/>
          </p:nvCxnSpPr>
          <p:spPr>
            <a:xfrm flipH="1">
              <a:off x="4655890" y="3429000"/>
              <a:ext cx="151840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88B797D-6264-7B92-50D8-CCD70BDB4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6517" y="4471332"/>
              <a:ext cx="114090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397B318-1CE2-7B7F-AE08-B843E4704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6517" y="3588391"/>
              <a:ext cx="0" cy="8850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599266-2AF5-7BFB-C2A9-53CCB949B8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5890" y="3588391"/>
              <a:ext cx="135062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4EC6A08-B501-14A1-5F5C-6246BFE11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3571" y="4815281"/>
              <a:ext cx="133384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22EFA2F-3414-154F-0936-6FD59536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1960" y="3748830"/>
              <a:ext cx="0" cy="10664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55D414-21A6-C577-E6E1-0D743F4BBE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5890" y="3748830"/>
              <a:ext cx="116607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FEBF99E-B433-7721-5FB9-3D2F1C787C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8800" y="5240731"/>
              <a:ext cx="15086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DBFC10F-BBAD-A00D-41E7-48B90AA129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8800" y="4007840"/>
              <a:ext cx="0" cy="12328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69BD44D-9189-A389-5BE2-E96E1B34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7501" y="4007840"/>
              <a:ext cx="9912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A5BA5C6-1691-BE9B-1E6E-D6AF0573CC2A}"/>
              </a:ext>
            </a:extLst>
          </p:cNvPr>
          <p:cNvSpPr/>
          <p:nvPr/>
        </p:nvSpPr>
        <p:spPr>
          <a:xfrm>
            <a:off x="68370" y="5629704"/>
            <a:ext cx="10687573" cy="1294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21-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Đọc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xử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hiệu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Analog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Điều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khiển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 relay </a:t>
            </a:r>
            <a:r>
              <a:rPr lang="en-US" sz="36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trung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gian</a:t>
            </a:r>
            <a:endParaRPr lang="en-US" sz="36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6344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3187244" y="276736"/>
            <a:ext cx="8934848" cy="227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22-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Đọc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xử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hiệu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Analog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Điều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khiển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 </a:t>
            </a:r>
            <a:r>
              <a:rPr lang="en-US" sz="36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đèn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led </a:t>
            </a:r>
            <a:r>
              <a:rPr lang="en-US" sz="36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dựa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vào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hiệu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analog</a:t>
            </a: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2CE6DA1-7EA9-1238-3464-BB9C7CA44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2" y="3016079"/>
            <a:ext cx="3605612" cy="3841921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248F22A-2729-585F-4B33-47631B63E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2" y="115967"/>
            <a:ext cx="1880713" cy="2058336"/>
          </a:xfrm>
          <a:prstGeom prst="rect">
            <a:avLst/>
          </a:prstGeom>
        </p:spPr>
      </p:pic>
      <p:pic>
        <p:nvPicPr>
          <p:cNvPr id="11" name="Picture 10" descr="A picture containing text, furniture, table&#10;&#10;Description automatically generated">
            <a:extLst>
              <a:ext uri="{FF2B5EF4-FFF2-40B4-BE49-F238E27FC236}">
                <a16:creationId xmlns:a16="http://schemas.microsoft.com/office/drawing/2014/main" id="{B700A055-6891-1BD4-BE0A-96CB2149E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0685" y="1981885"/>
            <a:ext cx="1049074" cy="18227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B6F114-1E5E-3B93-0D7C-6D6F363B862B}"/>
              </a:ext>
            </a:extLst>
          </p:cNvPr>
          <p:cNvCxnSpPr/>
          <p:nvPr/>
        </p:nvCxnSpPr>
        <p:spPr>
          <a:xfrm>
            <a:off x="1192283" y="2160883"/>
            <a:ext cx="2065646" cy="0"/>
          </a:xfrm>
          <a:prstGeom prst="line">
            <a:avLst/>
          </a:prstGeom>
          <a:ln w="38100">
            <a:solidFill>
              <a:srgbClr val="555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text, furniture, table&#10;&#10;Description automatically generated">
            <a:extLst>
              <a:ext uri="{FF2B5EF4-FFF2-40B4-BE49-F238E27FC236}">
                <a16:creationId xmlns:a16="http://schemas.microsoft.com/office/drawing/2014/main" id="{681CC9D6-E407-8137-9DCE-DDA83C8CE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33515" y="1981885"/>
            <a:ext cx="1049074" cy="182276"/>
          </a:xfrm>
          <a:prstGeom prst="rect">
            <a:avLst/>
          </a:prstGeom>
        </p:spPr>
      </p:pic>
      <p:pic>
        <p:nvPicPr>
          <p:cNvPr id="14" name="Picture 13" descr="A picture containing text, furniture, table&#10;&#10;Description automatically generated">
            <a:extLst>
              <a:ext uri="{FF2B5EF4-FFF2-40B4-BE49-F238E27FC236}">
                <a16:creationId xmlns:a16="http://schemas.microsoft.com/office/drawing/2014/main" id="{A7724DE2-E28A-DC76-D221-DD0E468A7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39930" y="1981885"/>
            <a:ext cx="1049074" cy="182276"/>
          </a:xfrm>
          <a:prstGeom prst="rect">
            <a:avLst/>
          </a:prstGeom>
        </p:spPr>
      </p:pic>
      <p:pic>
        <p:nvPicPr>
          <p:cNvPr id="12" name="Picture 11" descr="A picture containing text, furniture, table&#10;&#10;Description automatically generated">
            <a:extLst>
              <a:ext uri="{FF2B5EF4-FFF2-40B4-BE49-F238E27FC236}">
                <a16:creationId xmlns:a16="http://schemas.microsoft.com/office/drawing/2014/main" id="{62F0E39D-5A5E-FA8B-E6EF-1135E9E55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7100" y="1981885"/>
            <a:ext cx="1049074" cy="18227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8345D0-3A52-5BD3-056F-7EEDF81A49A0}"/>
              </a:ext>
            </a:extLst>
          </p:cNvPr>
          <p:cNvCxnSpPr>
            <a:stCxn id="11" idx="1"/>
          </p:cNvCxnSpPr>
          <p:nvPr/>
        </p:nvCxnSpPr>
        <p:spPr>
          <a:xfrm>
            <a:off x="1045222" y="2597560"/>
            <a:ext cx="878565" cy="6028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1DFDDC-AAD8-E57D-A9F6-B09CB5949BC4}"/>
              </a:ext>
            </a:extLst>
          </p:cNvPr>
          <p:cNvCxnSpPr>
            <a:stCxn id="12" idx="1"/>
          </p:cNvCxnSpPr>
          <p:nvPr/>
        </p:nvCxnSpPr>
        <p:spPr>
          <a:xfrm>
            <a:off x="1551637" y="2597560"/>
            <a:ext cx="463289" cy="6028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13E73D-4FEB-EE96-7BB4-0419DC0D82B3}"/>
              </a:ext>
            </a:extLst>
          </p:cNvPr>
          <p:cNvCxnSpPr>
            <a:stCxn id="13" idx="1"/>
          </p:cNvCxnSpPr>
          <p:nvPr/>
        </p:nvCxnSpPr>
        <p:spPr>
          <a:xfrm>
            <a:off x="2058052" y="2597560"/>
            <a:ext cx="48012" cy="6028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4D773D-4CB8-F21C-AF71-7E4B0967D85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308816" y="2597560"/>
            <a:ext cx="255651" cy="6028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3A1DC9-4A29-CE95-26FE-C59152ECB72A}"/>
              </a:ext>
            </a:extLst>
          </p:cNvPr>
          <p:cNvCxnSpPr/>
          <p:nvPr/>
        </p:nvCxnSpPr>
        <p:spPr>
          <a:xfrm flipV="1">
            <a:off x="1551637" y="3016079"/>
            <a:ext cx="0" cy="184321"/>
          </a:xfrm>
          <a:prstGeom prst="line">
            <a:avLst/>
          </a:prstGeom>
          <a:ln w="28575">
            <a:solidFill>
              <a:srgbClr val="555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DE5F83-8774-6181-9E87-B4885E630149}"/>
              </a:ext>
            </a:extLst>
          </p:cNvPr>
          <p:cNvCxnSpPr/>
          <p:nvPr/>
        </p:nvCxnSpPr>
        <p:spPr>
          <a:xfrm>
            <a:off x="1551637" y="3016079"/>
            <a:ext cx="1706292" cy="0"/>
          </a:xfrm>
          <a:prstGeom prst="line">
            <a:avLst/>
          </a:prstGeom>
          <a:ln w="28575">
            <a:solidFill>
              <a:srgbClr val="555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FA63E4-7534-AC98-226D-AB6D223FB9F8}"/>
              </a:ext>
            </a:extLst>
          </p:cNvPr>
          <p:cNvCxnSpPr/>
          <p:nvPr/>
        </p:nvCxnSpPr>
        <p:spPr>
          <a:xfrm flipV="1">
            <a:off x="3251579" y="2160883"/>
            <a:ext cx="0" cy="855196"/>
          </a:xfrm>
          <a:prstGeom prst="line">
            <a:avLst/>
          </a:prstGeom>
          <a:ln w="28575">
            <a:solidFill>
              <a:srgbClr val="555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16D183D-32D8-0656-0021-382646886A78}"/>
              </a:ext>
            </a:extLst>
          </p:cNvPr>
          <p:cNvSpPr/>
          <p:nvPr/>
        </p:nvSpPr>
        <p:spPr>
          <a:xfrm>
            <a:off x="3129460" y="6177652"/>
            <a:ext cx="4851990" cy="109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36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F9FEDA-C3EE-FE18-EE0C-0F34D4AF1DC4}"/>
              </a:ext>
            </a:extLst>
          </p:cNvPr>
          <p:cNvSpPr/>
          <p:nvPr/>
        </p:nvSpPr>
        <p:spPr>
          <a:xfrm>
            <a:off x="3257929" y="3974379"/>
            <a:ext cx="56838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Nhiệt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nhỏ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hơn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30: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Tắt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hết</a:t>
            </a:r>
            <a:endParaRPr lang="en-US" sz="36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71E15C-22B8-4194-A18A-78F9027CC553}"/>
              </a:ext>
            </a:extLst>
          </p:cNvPr>
          <p:cNvSpPr/>
          <p:nvPr/>
        </p:nvSpPr>
        <p:spPr>
          <a:xfrm>
            <a:off x="3257929" y="4498580"/>
            <a:ext cx="670845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Từ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30 – 50: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đèn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sáng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36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Từ</a:t>
            </a:r>
            <a:r>
              <a:rPr lang="en-US" sz="3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51 – 60: </a:t>
            </a:r>
            <a:r>
              <a:rPr lang="en-US" sz="36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đèn</a:t>
            </a:r>
            <a:r>
              <a:rPr lang="en-US" sz="3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 </a:t>
            </a:r>
            <a:r>
              <a:rPr lang="en-US" sz="36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sáng</a:t>
            </a:r>
            <a:r>
              <a:rPr lang="en-US" sz="3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Từ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61 – 80: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đèn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sáng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36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Từ</a:t>
            </a:r>
            <a:r>
              <a:rPr lang="en-US" sz="3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81 – 100: </a:t>
            </a:r>
            <a:r>
              <a:rPr lang="en-US" sz="36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đèn</a:t>
            </a:r>
            <a:r>
              <a:rPr lang="en-US" sz="3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 </a:t>
            </a:r>
            <a:r>
              <a:rPr lang="en-US" sz="36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sáng</a:t>
            </a:r>
            <a:r>
              <a:rPr lang="en-US" sz="3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en-US" sz="36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4B6BD5-8279-B136-5D73-288D7B2A7D18}"/>
              </a:ext>
            </a:extLst>
          </p:cNvPr>
          <p:cNvSpPr/>
          <p:nvPr/>
        </p:nvSpPr>
        <p:spPr>
          <a:xfrm>
            <a:off x="3868263" y="1670456"/>
            <a:ext cx="7704006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MÔ PHỎNG BẰNG PROTEUS 8.8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8888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293615" y="276736"/>
            <a:ext cx="11828477" cy="11478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23-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Arduino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giao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tiếp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màn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LCD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KÝ TỰ TRÊN MÀN HÌNH 16x2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48E0FE-0055-EC3C-AB00-8B839673E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9" y="1317721"/>
            <a:ext cx="7957517" cy="50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65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293615" y="276736"/>
            <a:ext cx="11828477" cy="11478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23-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Arduino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giao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tiếp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màn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LCD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KÝ TỰ TRÊN MÀN HÌNH 16x2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F0E53F-3FEE-F77B-F1D2-6BAFAB69BFB8}"/>
              </a:ext>
            </a:extLst>
          </p:cNvPr>
          <p:cNvSpPr/>
          <p:nvPr/>
        </p:nvSpPr>
        <p:spPr>
          <a:xfrm>
            <a:off x="226755" y="1491731"/>
            <a:ext cx="11828477" cy="57196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1: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Thư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viện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LCD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trong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Arduino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4A057-2614-02E7-F10C-FD112B736589}"/>
              </a:ext>
            </a:extLst>
          </p:cNvPr>
          <p:cNvSpPr txBox="1"/>
          <p:nvPr/>
        </p:nvSpPr>
        <p:spPr>
          <a:xfrm>
            <a:off x="790662" y="2072897"/>
            <a:ext cx="11096538" cy="5355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 </a:t>
            </a: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3200" b="1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LiquidCrystal</a:t>
            </a:r>
            <a:r>
              <a:rPr lang="en-US" sz="3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.h</a:t>
            </a:r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5BB5C7-3172-BFDF-737D-5762ADB5DB0D}"/>
              </a:ext>
            </a:extLst>
          </p:cNvPr>
          <p:cNvSpPr/>
          <p:nvPr/>
        </p:nvSpPr>
        <p:spPr>
          <a:xfrm>
            <a:off x="180237" y="2948567"/>
            <a:ext cx="11828477" cy="57196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2: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Khai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báo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chân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đấu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nối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giữa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LCD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Arduino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8F02F-4DCF-B6BA-6642-37E4F2D53E48}"/>
              </a:ext>
            </a:extLst>
          </p:cNvPr>
          <p:cNvSpPr txBox="1"/>
          <p:nvPr/>
        </p:nvSpPr>
        <p:spPr>
          <a:xfrm>
            <a:off x="790662" y="3493303"/>
            <a:ext cx="10962314" cy="10556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90000"/>
              </a:lnSpc>
              <a:spcAft>
                <a:spcPts val="600"/>
              </a:spcAft>
              <a:defRPr sz="3200" b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LiquidCrystal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lcd (</a:t>
            </a:r>
            <a:r>
              <a:rPr lang="en-US" dirty="0" err="1">
                <a:solidFill>
                  <a:schemeClr val="tx1"/>
                </a:solidFill>
              </a:rPr>
              <a:t>rs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, d4, d5, d6, d7);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LiquidCrystal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lcd (12, 11, 7,   6,   5,    4);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71DE8A-B064-0B14-E628-CFFEA2E3FBBD}"/>
              </a:ext>
            </a:extLst>
          </p:cNvPr>
          <p:cNvSpPr/>
          <p:nvPr/>
        </p:nvSpPr>
        <p:spPr>
          <a:xfrm>
            <a:off x="226755" y="4794309"/>
            <a:ext cx="11828477" cy="57196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3: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Khai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báo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LCD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được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sử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dụng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693C8-2610-6306-57F3-3F1F62B3C565}"/>
              </a:ext>
            </a:extLst>
          </p:cNvPr>
          <p:cNvSpPr txBox="1"/>
          <p:nvPr/>
        </p:nvSpPr>
        <p:spPr>
          <a:xfrm>
            <a:off x="794983" y="5366269"/>
            <a:ext cx="10962314" cy="5355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90000"/>
              </a:lnSpc>
              <a:spcAft>
                <a:spcPts val="600"/>
              </a:spcAft>
              <a:defRPr sz="3200" b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lcd.</a:t>
            </a:r>
            <a:r>
              <a:rPr lang="en-US" dirty="0" err="1">
                <a:solidFill>
                  <a:srgbClr val="C55A11"/>
                </a:solidFill>
              </a:rPr>
              <a:t>begin</a:t>
            </a:r>
            <a:r>
              <a:rPr lang="en-US" dirty="0">
                <a:solidFill>
                  <a:schemeClr val="tx1"/>
                </a:solidFill>
              </a:rPr>
              <a:t>(16,2);</a:t>
            </a:r>
          </a:p>
        </p:txBody>
      </p:sp>
    </p:spTree>
    <p:extLst>
      <p:ext uri="{BB962C8B-B14F-4D97-AF65-F5344CB8AC3E}">
        <p14:creationId xmlns:p14="http://schemas.microsoft.com/office/powerpoint/2010/main" val="69722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89BE32-6BC3-63BA-986C-0347D452E3B9}"/>
              </a:ext>
            </a:extLst>
          </p:cNvPr>
          <p:cNvSpPr txBox="1"/>
          <p:nvPr/>
        </p:nvSpPr>
        <p:spPr>
          <a:xfrm>
            <a:off x="1235413" y="486976"/>
            <a:ext cx="10768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>
                <a:solidFill>
                  <a:schemeClr val="accent2">
                    <a:lumMod val="75000"/>
                  </a:schemeClr>
                </a:solidFill>
              </a:rPr>
              <a:t>digitalRead</a:t>
            </a:r>
            <a:r>
              <a:rPr lang="en-US" sz="7200" dirty="0"/>
              <a:t>(tag);</a:t>
            </a:r>
            <a:endParaRPr lang="en-GB" sz="7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046904-9866-5140-F3A1-829A570E7B07}"/>
              </a:ext>
            </a:extLst>
          </p:cNvPr>
          <p:cNvSpPr txBox="1"/>
          <p:nvPr/>
        </p:nvSpPr>
        <p:spPr>
          <a:xfrm>
            <a:off x="1235413" y="1929569"/>
            <a:ext cx="5874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if (</a:t>
            </a:r>
            <a:r>
              <a:rPr lang="en-US" sz="7200" dirty="0" err="1">
                <a:solidFill>
                  <a:schemeClr val="accent2">
                    <a:lumMod val="75000"/>
                  </a:schemeClr>
                </a:solidFill>
              </a:rPr>
              <a:t>điều</a:t>
            </a:r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accent2">
                    <a:lumMod val="75000"/>
                  </a:schemeClr>
                </a:solidFill>
              </a:rPr>
              <a:t>kiện</a:t>
            </a:r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    {  lệnh1;</a:t>
            </a:r>
          </a:p>
          <a:p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    }</a:t>
            </a:r>
          </a:p>
          <a:p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en-US" sz="7200" dirty="0" err="1">
                <a:solidFill>
                  <a:schemeClr val="accent2">
                    <a:lumMod val="75000"/>
                  </a:schemeClr>
                </a:solidFill>
              </a:rPr>
              <a:t>lệnh</a:t>
            </a:r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 2;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3721774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293615" y="276736"/>
            <a:ext cx="11828477" cy="11478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23-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Arduino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giao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tiếp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màn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LCD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KÝ TỰ TRÊN MÀN HÌNH 16x2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F0E53F-3FEE-F77B-F1D2-6BAFAB69BFB8}"/>
              </a:ext>
            </a:extLst>
          </p:cNvPr>
          <p:cNvSpPr/>
          <p:nvPr/>
        </p:nvSpPr>
        <p:spPr>
          <a:xfrm>
            <a:off x="293615" y="1609177"/>
            <a:ext cx="2494811" cy="14695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4: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Xác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định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vị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trí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ghi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dữ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xuống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LCD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99BCA93-FDCA-7E3A-7B94-4DD526673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01386"/>
              </p:ext>
            </p:extLst>
          </p:nvPr>
        </p:nvGraphicFramePr>
        <p:xfrm>
          <a:off x="3528200" y="2016042"/>
          <a:ext cx="804996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23">
                  <a:extLst>
                    <a:ext uri="{9D8B030D-6E8A-4147-A177-3AD203B41FA5}">
                      <a16:colId xmlns:a16="http://schemas.microsoft.com/office/drawing/2014/main" val="169781543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237299537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071284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582711165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91847573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430658849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867927667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62465225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12583366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58994232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606272305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70583855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385683011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461209433"/>
                    </a:ext>
                  </a:extLst>
                </a:gridCol>
                <a:gridCol w="454358">
                  <a:extLst>
                    <a:ext uri="{9D8B030D-6E8A-4147-A177-3AD203B41FA5}">
                      <a16:colId xmlns:a16="http://schemas.microsoft.com/office/drawing/2014/main" val="2287884426"/>
                    </a:ext>
                  </a:extLst>
                </a:gridCol>
                <a:gridCol w="551888">
                  <a:extLst>
                    <a:ext uri="{9D8B030D-6E8A-4147-A177-3AD203B41FA5}">
                      <a16:colId xmlns:a16="http://schemas.microsoft.com/office/drawing/2014/main" val="3746341379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81608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66887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3722D391-2DD5-ACF6-5E58-A115B39F5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54670"/>
              </p:ext>
            </p:extLst>
          </p:nvPr>
        </p:nvGraphicFramePr>
        <p:xfrm>
          <a:off x="3528200" y="1431842"/>
          <a:ext cx="80499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23">
                  <a:extLst>
                    <a:ext uri="{9D8B030D-6E8A-4147-A177-3AD203B41FA5}">
                      <a16:colId xmlns:a16="http://schemas.microsoft.com/office/drawing/2014/main" val="169781543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237299537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071284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582711165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91847573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430658849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867927667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62465225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12583366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58994232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606272305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70583855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385683011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46120943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287884426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746341379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8160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62B0D56-1368-8C96-A5B2-CC27E86BB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7952"/>
              </p:ext>
            </p:extLst>
          </p:nvPr>
        </p:nvGraphicFramePr>
        <p:xfrm>
          <a:off x="3139580" y="2016042"/>
          <a:ext cx="24447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75">
                  <a:extLst>
                    <a:ext uri="{9D8B030D-6E8A-4147-A177-3AD203B41FA5}">
                      <a16:colId xmlns:a16="http://schemas.microsoft.com/office/drawing/2014/main" val="2071886594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683946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893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FC0CA65-B0FC-D0CB-77F6-FD3B511B1D85}"/>
              </a:ext>
            </a:extLst>
          </p:cNvPr>
          <p:cNvSpPr txBox="1"/>
          <p:nvPr/>
        </p:nvSpPr>
        <p:spPr>
          <a:xfrm>
            <a:off x="3139580" y="4405123"/>
            <a:ext cx="4634639" cy="224676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void loop()</a:t>
            </a:r>
          </a:p>
          <a:p>
            <a:r>
              <a:rPr lang="en-US" sz="2800" b="1" dirty="0"/>
              <a:t>{</a:t>
            </a:r>
          </a:p>
          <a:p>
            <a:r>
              <a:rPr lang="en-GB" sz="2800" b="1" dirty="0" err="1"/>
              <a:t>lcd.</a:t>
            </a:r>
            <a:r>
              <a:rPr lang="en-GB" sz="2800" b="1" dirty="0" err="1">
                <a:solidFill>
                  <a:srgbClr val="C55A11"/>
                </a:solidFill>
              </a:rPr>
              <a:t>setCursor</a:t>
            </a:r>
            <a:r>
              <a:rPr lang="en-GB" sz="2800" b="1" dirty="0"/>
              <a:t>(1,0);</a:t>
            </a:r>
          </a:p>
          <a:p>
            <a:r>
              <a:rPr lang="en-GB" sz="2800" b="1" dirty="0" err="1"/>
              <a:t>lcd.</a:t>
            </a:r>
            <a:r>
              <a:rPr lang="en-GB" sz="2800" b="1" dirty="0" err="1">
                <a:solidFill>
                  <a:srgbClr val="C55A11"/>
                </a:solidFill>
              </a:rPr>
              <a:t>print</a:t>
            </a:r>
            <a:r>
              <a:rPr lang="en-GB" sz="2800" b="1" dirty="0">
                <a:solidFill>
                  <a:srgbClr val="00979C"/>
                </a:solidFill>
              </a:rPr>
              <a:t>(“THINH DEP TRAI”</a:t>
            </a:r>
            <a:r>
              <a:rPr lang="en-GB" sz="2800" b="1" dirty="0"/>
              <a:t>);</a:t>
            </a:r>
          </a:p>
          <a:p>
            <a:r>
              <a:rPr lang="en-GB" sz="2800" b="1" dirty="0"/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604845-7681-CF73-137D-4F75487A7BE3}"/>
              </a:ext>
            </a:extLst>
          </p:cNvPr>
          <p:cNvCxnSpPr>
            <a:cxnSpLocks/>
          </p:cNvCxnSpPr>
          <p:nvPr/>
        </p:nvCxnSpPr>
        <p:spPr>
          <a:xfrm flipH="1" flipV="1">
            <a:off x="4203234" y="1912690"/>
            <a:ext cx="1136630" cy="341737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640695-026D-4ADE-FFBB-3545BCA7636C}"/>
              </a:ext>
            </a:extLst>
          </p:cNvPr>
          <p:cNvCxnSpPr>
            <a:cxnSpLocks/>
          </p:cNvCxnSpPr>
          <p:nvPr/>
        </p:nvCxnSpPr>
        <p:spPr>
          <a:xfrm flipH="1" flipV="1">
            <a:off x="3384055" y="2597560"/>
            <a:ext cx="2183951" cy="273250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11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293615" y="276736"/>
            <a:ext cx="11828477" cy="11478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24-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Arduino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giao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tiếp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màn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LCD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GIÁ TRỊ ANALOG LÊN MÀN HÌNH LCD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DE79FDE-F19F-1611-65B7-27353E74E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844612"/>
              </p:ext>
            </p:extLst>
          </p:nvPr>
        </p:nvGraphicFramePr>
        <p:xfrm>
          <a:off x="1119431" y="3647440"/>
          <a:ext cx="804996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23">
                  <a:extLst>
                    <a:ext uri="{9D8B030D-6E8A-4147-A177-3AD203B41FA5}">
                      <a16:colId xmlns:a16="http://schemas.microsoft.com/office/drawing/2014/main" val="169781543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237299537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071284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582711165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91847573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430658849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867927667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62465225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12583366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58994232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606272305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70583855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385683011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461209433"/>
                    </a:ext>
                  </a:extLst>
                </a:gridCol>
                <a:gridCol w="454358">
                  <a:extLst>
                    <a:ext uri="{9D8B030D-6E8A-4147-A177-3AD203B41FA5}">
                      <a16:colId xmlns:a16="http://schemas.microsoft.com/office/drawing/2014/main" val="2287884426"/>
                    </a:ext>
                  </a:extLst>
                </a:gridCol>
                <a:gridCol w="551888">
                  <a:extLst>
                    <a:ext uri="{9D8B030D-6E8A-4147-A177-3AD203B41FA5}">
                      <a16:colId xmlns:a16="http://schemas.microsoft.com/office/drawing/2014/main" val="3746341379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81608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66887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5CCB2A8F-3F0D-8288-BAF6-B8C4C683B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614941"/>
              </p:ext>
            </p:extLst>
          </p:nvPr>
        </p:nvGraphicFramePr>
        <p:xfrm>
          <a:off x="1119431" y="3063240"/>
          <a:ext cx="80499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23">
                  <a:extLst>
                    <a:ext uri="{9D8B030D-6E8A-4147-A177-3AD203B41FA5}">
                      <a16:colId xmlns:a16="http://schemas.microsoft.com/office/drawing/2014/main" val="169781543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237299537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071284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582711165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91847573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430658849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867927667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62465225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12583366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58994232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606272305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70583855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385683011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46120943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287884426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746341379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816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4E5E8D-8305-F6CD-A989-63C922ABD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42557"/>
              </p:ext>
            </p:extLst>
          </p:nvPr>
        </p:nvGraphicFramePr>
        <p:xfrm>
          <a:off x="730811" y="3647440"/>
          <a:ext cx="24447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75">
                  <a:extLst>
                    <a:ext uri="{9D8B030D-6E8A-4147-A177-3AD203B41FA5}">
                      <a16:colId xmlns:a16="http://schemas.microsoft.com/office/drawing/2014/main" val="2071886594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683946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8937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1196026-2D2A-5058-B287-A6F193F82FEE}"/>
              </a:ext>
            </a:extLst>
          </p:cNvPr>
          <p:cNvSpPr/>
          <p:nvPr/>
        </p:nvSpPr>
        <p:spPr>
          <a:xfrm>
            <a:off x="3196207" y="1481083"/>
            <a:ext cx="3733442" cy="11478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ANALOG: 0-1023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NHIET DO: 0-100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CA7E4E-3B68-3FFD-C7FB-22283665972B}"/>
              </a:ext>
            </a:extLst>
          </p:cNvPr>
          <p:cNvSpPr/>
          <p:nvPr/>
        </p:nvSpPr>
        <p:spPr>
          <a:xfrm>
            <a:off x="66130" y="1440533"/>
            <a:ext cx="2517367" cy="114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Đọc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hiệu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từ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chân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A0</a:t>
            </a:r>
          </a:p>
        </p:txBody>
      </p:sp>
    </p:spTree>
    <p:extLst>
      <p:ext uri="{BB962C8B-B14F-4D97-AF65-F5344CB8AC3E}">
        <p14:creationId xmlns:p14="http://schemas.microsoft.com/office/powerpoint/2010/main" val="1867008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293615" y="276736"/>
            <a:ext cx="11828477" cy="11478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24-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Arduino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giao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tiếp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màn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LCD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MÔ PHỎNG ARDUINO VÀ LCD BẰNG PROTEUS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48E0FE-0055-EC3C-AB00-8B839673E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9" y="1317721"/>
            <a:ext cx="7957517" cy="50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54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293615" y="276736"/>
            <a:ext cx="11828477" cy="16023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25-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Arduino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giao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tiếp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màn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LCD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ĐỌC VÀ GHI GIÁ TRỊ ĐỘ ẨM, NHIỆT ĐỘ TỪ CẢM BIẾN DHT11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LÊN MÀN HÌNH LCD 16X2</a:t>
            </a:r>
          </a:p>
        </p:txBody>
      </p:sp>
      <p:pic>
        <p:nvPicPr>
          <p:cNvPr id="1026" name="Picture 2" descr="Đọc nhiệt độ, độ ẩm (DHT11) sử dụng Arduino Uno | ARDUINO KIT">
            <a:extLst>
              <a:ext uri="{FF2B5EF4-FFF2-40B4-BE49-F238E27FC236}">
                <a16:creationId xmlns:a16="http://schemas.microsoft.com/office/drawing/2014/main" id="{4A3C192B-5B0A-BA62-1978-A0008667E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23" y="2155870"/>
            <a:ext cx="6035530" cy="377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B412C9-CDEF-9EAB-CB47-AF57F261B39A}"/>
              </a:ext>
            </a:extLst>
          </p:cNvPr>
          <p:cNvSpPr txBox="1"/>
          <p:nvPr/>
        </p:nvSpPr>
        <p:spPr>
          <a:xfrm>
            <a:off x="6501808" y="2799321"/>
            <a:ext cx="53853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vi-VN" sz="2800" b="0" i="0" dirty="0">
                <a:solidFill>
                  <a:srgbClr val="262626"/>
                </a:solidFill>
                <a:effectLst/>
                <a:latin typeface="Segoe UI" panose="020B0502040204020203" pitchFamily="34" charset="0"/>
              </a:rPr>
              <a:t>Điện áp hoạt động: 3-5.5V DC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800" b="0" i="0" dirty="0">
                <a:solidFill>
                  <a:srgbClr val="262626"/>
                </a:solidFill>
                <a:effectLst/>
                <a:latin typeface="Segoe UI" panose="020B0502040204020203" pitchFamily="34" charset="0"/>
              </a:rPr>
              <a:t>Ngưỡng độ ẩm: 20 - 90%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800" b="0" i="0" dirty="0">
                <a:solidFill>
                  <a:srgbClr val="262626"/>
                </a:solidFill>
                <a:effectLst/>
                <a:latin typeface="Segoe UI" panose="020B0502040204020203" pitchFamily="34" charset="0"/>
              </a:rPr>
              <a:t>Sai số độ ẩm: ± 5%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800" b="0" i="0" dirty="0">
                <a:solidFill>
                  <a:srgbClr val="262626"/>
                </a:solidFill>
                <a:effectLst/>
                <a:latin typeface="Segoe UI" panose="020B0502040204020203" pitchFamily="34" charset="0"/>
              </a:rPr>
              <a:t>Ngưỡng nhiệt độ: 0 - 55</a:t>
            </a:r>
            <a:r>
              <a:rPr lang="vi-VN" sz="2800" b="0" i="0" baseline="30000" dirty="0">
                <a:solidFill>
                  <a:srgbClr val="262626"/>
                </a:solidFill>
                <a:effectLst/>
                <a:latin typeface="Segoe UI" panose="020B0502040204020203" pitchFamily="34" charset="0"/>
              </a:rPr>
              <a:t>o</a:t>
            </a:r>
            <a:r>
              <a:rPr lang="vi-VN" sz="2800" b="0" i="0" dirty="0">
                <a:solidFill>
                  <a:srgbClr val="262626"/>
                </a:solidFill>
                <a:effectLst/>
                <a:latin typeface="Segoe UI" panose="020B0502040204020203" pitchFamily="34" charset="0"/>
              </a:rPr>
              <a:t>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800" b="0" i="0" dirty="0">
                <a:solidFill>
                  <a:srgbClr val="262626"/>
                </a:solidFill>
                <a:effectLst/>
                <a:latin typeface="Segoe UI" panose="020B0502040204020203" pitchFamily="34" charset="0"/>
              </a:rPr>
              <a:t>Sai số nhiệt độ: ± 2</a:t>
            </a:r>
            <a:r>
              <a:rPr lang="vi-VN" sz="2800" b="0" i="0" baseline="30000" dirty="0">
                <a:solidFill>
                  <a:srgbClr val="262626"/>
                </a:solidFill>
                <a:effectLst/>
                <a:latin typeface="Segoe UI" panose="020B0502040204020203" pitchFamily="34" charset="0"/>
              </a:rPr>
              <a:t>oC</a:t>
            </a:r>
            <a:endParaRPr lang="vi-VN" sz="2800" b="0" i="0" dirty="0">
              <a:solidFill>
                <a:srgbClr val="262626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04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293615" y="276736"/>
            <a:ext cx="11828477" cy="16023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25-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Arduino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giao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tiếp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màn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LCD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ĐỌC VÀ GHI GIÁ TRỊ ĐỘ ẨM, NHIỆT ĐỘ TỪ CẢM BIẾN DHT11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LÊN MÀN HÌNH LCD 16X2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31C83-7753-2A97-6946-5B6722C89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9" y="1867728"/>
            <a:ext cx="7529872" cy="480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51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293615" y="276736"/>
            <a:ext cx="11828477" cy="16023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25-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Arduino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giao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tiếp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màn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LCD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ĐỌC VÀ GHI GIÁ TRỊ ĐỘ ẨM, NHIỆT ĐỘ TỪ CẢM BIẾN DHT11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LÊN MÀN HÌNH LCD 16X2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DE79FDE-F19F-1611-65B7-27353E74E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470590"/>
              </p:ext>
            </p:extLst>
          </p:nvPr>
        </p:nvGraphicFramePr>
        <p:xfrm>
          <a:off x="1119431" y="3647440"/>
          <a:ext cx="804996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23">
                  <a:extLst>
                    <a:ext uri="{9D8B030D-6E8A-4147-A177-3AD203B41FA5}">
                      <a16:colId xmlns:a16="http://schemas.microsoft.com/office/drawing/2014/main" val="169781543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237299537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071284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582711165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91847573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430658849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867927667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62465225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12583366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58994232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606272305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70583855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385683011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461209433"/>
                    </a:ext>
                  </a:extLst>
                </a:gridCol>
                <a:gridCol w="454358">
                  <a:extLst>
                    <a:ext uri="{9D8B030D-6E8A-4147-A177-3AD203B41FA5}">
                      <a16:colId xmlns:a16="http://schemas.microsoft.com/office/drawing/2014/main" val="2287884426"/>
                    </a:ext>
                  </a:extLst>
                </a:gridCol>
                <a:gridCol w="551888">
                  <a:extLst>
                    <a:ext uri="{9D8B030D-6E8A-4147-A177-3AD203B41FA5}">
                      <a16:colId xmlns:a16="http://schemas.microsoft.com/office/drawing/2014/main" val="3746341379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81608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66887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5CCB2A8F-3F0D-8288-BAF6-B8C4C683BFE7}"/>
              </a:ext>
            </a:extLst>
          </p:cNvPr>
          <p:cNvGraphicFramePr>
            <a:graphicFrameLocks noGrp="1"/>
          </p:cNvGraphicFramePr>
          <p:nvPr/>
        </p:nvGraphicFramePr>
        <p:xfrm>
          <a:off x="1119431" y="3063240"/>
          <a:ext cx="80499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23">
                  <a:extLst>
                    <a:ext uri="{9D8B030D-6E8A-4147-A177-3AD203B41FA5}">
                      <a16:colId xmlns:a16="http://schemas.microsoft.com/office/drawing/2014/main" val="169781543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237299537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071284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582711165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91847573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430658849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867927667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62465225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12583366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58994232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606272305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70583855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385683011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46120943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287884426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746341379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816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4E5E8D-8305-F6CD-A989-63C922ABD0F5}"/>
              </a:ext>
            </a:extLst>
          </p:cNvPr>
          <p:cNvGraphicFramePr>
            <a:graphicFrameLocks noGrp="1"/>
          </p:cNvGraphicFramePr>
          <p:nvPr/>
        </p:nvGraphicFramePr>
        <p:xfrm>
          <a:off x="730811" y="3647440"/>
          <a:ext cx="24447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75">
                  <a:extLst>
                    <a:ext uri="{9D8B030D-6E8A-4147-A177-3AD203B41FA5}">
                      <a16:colId xmlns:a16="http://schemas.microsoft.com/office/drawing/2014/main" val="2071886594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683946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89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4371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293615" y="276736"/>
            <a:ext cx="11828477" cy="16023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25-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Arduino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giao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tiếp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màn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LCD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ĐỌC VÀ GHI GIÁ TRỊ ĐỘ ẨM, NHIỆT ĐỘ TỪ CẢM BIẾN DHT11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LÊN MÀN HÌNH LCD 16X2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D7893-B087-5810-BD34-6B9D85390897}"/>
              </a:ext>
            </a:extLst>
          </p:cNvPr>
          <p:cNvSpPr/>
          <p:nvPr/>
        </p:nvSpPr>
        <p:spPr>
          <a:xfrm>
            <a:off x="293614" y="2155870"/>
            <a:ext cx="11828477" cy="520218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THƯ VIỆN CẢM BIẾN DHT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07E451-B0D9-227A-37CB-6CFE08A23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1" y="4933075"/>
            <a:ext cx="11554948" cy="1350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254435-7888-6EA6-4014-1295511C2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31" y="2980560"/>
            <a:ext cx="11554948" cy="15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23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293615" y="276736"/>
            <a:ext cx="11828477" cy="11478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26-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Arduino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giao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tiếp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màn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LCD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GIÁ TRỊ ANALOG LÊN MÀN HÌNH LCD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DE79FDE-F19F-1611-65B7-27353E74E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68118"/>
              </p:ext>
            </p:extLst>
          </p:nvPr>
        </p:nvGraphicFramePr>
        <p:xfrm>
          <a:off x="1119431" y="3647440"/>
          <a:ext cx="804996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23">
                  <a:extLst>
                    <a:ext uri="{9D8B030D-6E8A-4147-A177-3AD203B41FA5}">
                      <a16:colId xmlns:a16="http://schemas.microsoft.com/office/drawing/2014/main" val="169781543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237299537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071284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582711165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91847573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430658849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867927667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62465225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12583366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58994232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606272305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70583855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385683011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461209433"/>
                    </a:ext>
                  </a:extLst>
                </a:gridCol>
                <a:gridCol w="454358">
                  <a:extLst>
                    <a:ext uri="{9D8B030D-6E8A-4147-A177-3AD203B41FA5}">
                      <a16:colId xmlns:a16="http://schemas.microsoft.com/office/drawing/2014/main" val="2287884426"/>
                    </a:ext>
                  </a:extLst>
                </a:gridCol>
                <a:gridCol w="551888">
                  <a:extLst>
                    <a:ext uri="{9D8B030D-6E8A-4147-A177-3AD203B41FA5}">
                      <a16:colId xmlns:a16="http://schemas.microsoft.com/office/drawing/2014/main" val="3746341379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5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GB" sz="5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81608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400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5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66887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5CCB2A8F-3F0D-8288-BAF6-B8C4C683BFE7}"/>
              </a:ext>
            </a:extLst>
          </p:cNvPr>
          <p:cNvGraphicFramePr>
            <a:graphicFrameLocks noGrp="1"/>
          </p:cNvGraphicFramePr>
          <p:nvPr/>
        </p:nvGraphicFramePr>
        <p:xfrm>
          <a:off x="1119431" y="3063240"/>
          <a:ext cx="80499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23">
                  <a:extLst>
                    <a:ext uri="{9D8B030D-6E8A-4147-A177-3AD203B41FA5}">
                      <a16:colId xmlns:a16="http://schemas.microsoft.com/office/drawing/2014/main" val="169781543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237299537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071284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582711165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91847573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430658849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867927667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62465225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112583366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58994232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606272305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705838550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385683011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461209433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2287884426"/>
                    </a:ext>
                  </a:extLst>
                </a:gridCol>
                <a:gridCol w="503123">
                  <a:extLst>
                    <a:ext uri="{9D8B030D-6E8A-4147-A177-3AD203B41FA5}">
                      <a16:colId xmlns:a16="http://schemas.microsoft.com/office/drawing/2014/main" val="3746341379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1816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4E5E8D-8305-F6CD-A989-63C922ABD0F5}"/>
              </a:ext>
            </a:extLst>
          </p:cNvPr>
          <p:cNvGraphicFramePr>
            <a:graphicFrameLocks noGrp="1"/>
          </p:cNvGraphicFramePr>
          <p:nvPr/>
        </p:nvGraphicFramePr>
        <p:xfrm>
          <a:off x="730811" y="3647440"/>
          <a:ext cx="24447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75">
                  <a:extLst>
                    <a:ext uri="{9D8B030D-6E8A-4147-A177-3AD203B41FA5}">
                      <a16:colId xmlns:a16="http://schemas.microsoft.com/office/drawing/2014/main" val="2071886594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683946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8937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1196026-2D2A-5058-B287-A6F193F82FEE}"/>
              </a:ext>
            </a:extLst>
          </p:cNvPr>
          <p:cNvSpPr/>
          <p:nvPr/>
        </p:nvSpPr>
        <p:spPr>
          <a:xfrm>
            <a:off x="3196207" y="1481083"/>
            <a:ext cx="3733442" cy="11478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ANALOG: 0-1023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NHIET DO: 0-100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CA7E4E-3B68-3FFD-C7FB-22283665972B}"/>
              </a:ext>
            </a:extLst>
          </p:cNvPr>
          <p:cNvSpPr/>
          <p:nvPr/>
        </p:nvSpPr>
        <p:spPr>
          <a:xfrm>
            <a:off x="66130" y="1440533"/>
            <a:ext cx="2517367" cy="114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Đọc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hiệu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từ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chân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A0</a:t>
            </a:r>
          </a:p>
        </p:txBody>
      </p:sp>
    </p:spTree>
    <p:extLst>
      <p:ext uri="{BB962C8B-B14F-4D97-AF65-F5344CB8AC3E}">
        <p14:creationId xmlns:p14="http://schemas.microsoft.com/office/powerpoint/2010/main" val="717758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302005" y="117344"/>
            <a:ext cx="11023134" cy="167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27 –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Điều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khiển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động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cơ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đảo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chiều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quay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bằng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L298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Arduino</a:t>
            </a:r>
            <a:endParaRPr lang="en-US" sz="40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0FF156-7C12-EA44-E76A-9EF0AFC4C354}"/>
              </a:ext>
            </a:extLst>
          </p:cNvPr>
          <p:cNvSpPr/>
          <p:nvPr/>
        </p:nvSpPr>
        <p:spPr>
          <a:xfrm>
            <a:off x="302005" y="1516209"/>
            <a:ext cx="6375632" cy="39618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40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Yêu</a:t>
            </a:r>
            <a:r>
              <a:rPr lang="en-US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cầu</a:t>
            </a:r>
            <a:r>
              <a:rPr lang="en-US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</a:p>
          <a:p>
            <a:pPr marL="571500" indent="-571500" algn="just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Khi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nạp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vào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thì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động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cơ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quay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trái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ngay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sau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giây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thì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động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cơ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quay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phải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sau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giây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lặp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lại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như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cũ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571500" indent="-571500" algn="just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Động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cơ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chỉ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chạy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tốc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</a:t>
            </a:r>
            <a:endParaRPr lang="en-US" sz="4000" b="1" dirty="0">
              <a:ln w="0"/>
              <a:solidFill>
                <a:srgbClr val="00989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MODULE ĐIỀU KHIỂN ĐỘNG CƠ L298 giá rẻ nhất Hà Nội | Linh Kiện Điện Tử 3M">
            <a:extLst>
              <a:ext uri="{FF2B5EF4-FFF2-40B4-BE49-F238E27FC236}">
                <a16:creationId xmlns:a16="http://schemas.microsoft.com/office/drawing/2014/main" id="{BF3894DA-299C-C9D2-5076-83B29061C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422" y="669433"/>
            <a:ext cx="4808578" cy="48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760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302005" y="117344"/>
            <a:ext cx="11023134" cy="167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28 –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Điều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khiển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thay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đổi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tốc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động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cơ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bằng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L298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Arduino</a:t>
            </a:r>
            <a:endParaRPr lang="en-US" sz="40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0FF156-7C12-EA44-E76A-9EF0AFC4C354}"/>
              </a:ext>
            </a:extLst>
          </p:cNvPr>
          <p:cNvSpPr/>
          <p:nvPr/>
        </p:nvSpPr>
        <p:spPr>
          <a:xfrm>
            <a:off x="302005" y="1516209"/>
            <a:ext cx="6375632" cy="3961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40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Yêu</a:t>
            </a:r>
            <a:r>
              <a:rPr lang="en-US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cầu</a:t>
            </a:r>
            <a:r>
              <a:rPr lang="en-US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</a:p>
          <a:p>
            <a:pPr marL="571500" indent="-571500" algn="just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Khi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nạp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code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thì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động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cơ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chạy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nhanh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dần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giữ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luôn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tốc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571500" indent="-571500" algn="just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Sử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dụng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biến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trở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để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thay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đổi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tốc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động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cơ</a:t>
            </a:r>
            <a:r>
              <a:rPr lang="en-US" sz="4000" b="1" dirty="0">
                <a:ln w="0"/>
                <a:solidFill>
                  <a:srgbClr val="0098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1026" name="Picture 2" descr="MODULE ĐIỀU KHIỂN ĐỘNG CƠ L298 giá rẻ nhất Hà Nội | Linh Kiện Điện Tử 3M">
            <a:extLst>
              <a:ext uri="{FF2B5EF4-FFF2-40B4-BE49-F238E27FC236}">
                <a16:creationId xmlns:a16="http://schemas.microsoft.com/office/drawing/2014/main" id="{BF3894DA-299C-C9D2-5076-83B29061C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422" y="669433"/>
            <a:ext cx="4808578" cy="48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93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ới thiệu Arduino UNO R3">
            <a:extLst>
              <a:ext uri="{FF2B5EF4-FFF2-40B4-BE49-F238E27FC236}">
                <a16:creationId xmlns:a16="http://schemas.microsoft.com/office/drawing/2014/main" id="{ED5D36C6-E690-BAE1-57E4-7C8E68BD5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0008" y="1266744"/>
            <a:ext cx="463243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FBAB7A-D0C5-900C-1087-5346ED432992}"/>
              </a:ext>
            </a:extLst>
          </p:cNvPr>
          <p:cNvSpPr txBox="1"/>
          <p:nvPr/>
        </p:nvSpPr>
        <p:spPr>
          <a:xfrm>
            <a:off x="4970235" y="2549143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GND</a:t>
            </a:r>
            <a:endParaRPr lang="en-GB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2BF6B7-8426-5E64-CF79-ADEF7A62DE05}"/>
              </a:ext>
            </a:extLst>
          </p:cNvPr>
          <p:cNvGrpSpPr/>
          <p:nvPr/>
        </p:nvGrpSpPr>
        <p:grpSpPr>
          <a:xfrm>
            <a:off x="4748152" y="3939750"/>
            <a:ext cx="552953" cy="471206"/>
            <a:chOff x="8914833" y="4777099"/>
            <a:chExt cx="552953" cy="47120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2886319-3C4D-7199-2CC9-2D24D5BD4A6E}"/>
                </a:ext>
              </a:extLst>
            </p:cNvPr>
            <p:cNvSpPr/>
            <p:nvPr/>
          </p:nvSpPr>
          <p:spPr>
            <a:xfrm>
              <a:off x="8914833" y="5070413"/>
              <a:ext cx="177892" cy="1778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996DEBB-6FDF-5B57-0D56-62E5AF9DB055}"/>
                </a:ext>
              </a:extLst>
            </p:cNvPr>
            <p:cNvSpPr/>
            <p:nvPr/>
          </p:nvSpPr>
          <p:spPr>
            <a:xfrm>
              <a:off x="9289894" y="5070413"/>
              <a:ext cx="177892" cy="1778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C64004E-7360-E810-CF02-CBD7D6C5E457}"/>
                </a:ext>
              </a:extLst>
            </p:cNvPr>
            <p:cNvCxnSpPr>
              <a:cxnSpLocks/>
            </p:cNvCxnSpPr>
            <p:nvPr/>
          </p:nvCxnSpPr>
          <p:spPr>
            <a:xfrm>
              <a:off x="8931446" y="4965107"/>
              <a:ext cx="51070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315541-D359-15DD-47AF-1CEF9A1151A5}"/>
                </a:ext>
              </a:extLst>
            </p:cNvPr>
            <p:cNvCxnSpPr/>
            <p:nvPr/>
          </p:nvCxnSpPr>
          <p:spPr>
            <a:xfrm flipV="1">
              <a:off x="9186797" y="4777099"/>
              <a:ext cx="0" cy="1880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C79FF1-BB3B-6D2F-BEA0-86F90EC62548}"/>
              </a:ext>
            </a:extLst>
          </p:cNvPr>
          <p:cNvCxnSpPr>
            <a:cxnSpLocks/>
          </p:cNvCxnSpPr>
          <p:nvPr/>
        </p:nvCxnSpPr>
        <p:spPr>
          <a:xfrm>
            <a:off x="5736792" y="2549775"/>
            <a:ext cx="0" cy="17766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D43119-F083-44EB-3E60-FEC0116499AB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5301105" y="4322010"/>
            <a:ext cx="4356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40FA95-0463-5B3E-A64A-AB556659B9B3}"/>
              </a:ext>
            </a:extLst>
          </p:cNvPr>
          <p:cNvCxnSpPr>
            <a:cxnSpLocks/>
          </p:cNvCxnSpPr>
          <p:nvPr/>
        </p:nvCxnSpPr>
        <p:spPr>
          <a:xfrm flipH="1">
            <a:off x="3609199" y="4326428"/>
            <a:ext cx="11685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E7618-DC31-9BE8-85AF-23AF03700FD7}"/>
              </a:ext>
            </a:extLst>
          </p:cNvPr>
          <p:cNvGrpSpPr/>
          <p:nvPr/>
        </p:nvGrpSpPr>
        <p:grpSpPr>
          <a:xfrm>
            <a:off x="492624" y="3238428"/>
            <a:ext cx="4386124" cy="2293544"/>
            <a:chOff x="492624" y="3238428"/>
            <a:chExt cx="4386124" cy="2293544"/>
          </a:xfrm>
        </p:grpSpPr>
        <p:pic>
          <p:nvPicPr>
            <p:cNvPr id="15" name="Picture 4" descr="Resistance Icon #26774 - Free Icons Library">
              <a:extLst>
                <a:ext uri="{FF2B5EF4-FFF2-40B4-BE49-F238E27FC236}">
                  <a16:creationId xmlns:a16="http://schemas.microsoft.com/office/drawing/2014/main" id="{E5C649AB-1B97-9719-6F7F-73F94FD65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957776" y="4611000"/>
              <a:ext cx="920972" cy="920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41355A-D685-9E78-EEFC-8D880398705C}"/>
                </a:ext>
              </a:extLst>
            </p:cNvPr>
            <p:cNvCxnSpPr/>
            <p:nvPr/>
          </p:nvCxnSpPr>
          <p:spPr>
            <a:xfrm flipV="1">
              <a:off x="4409304" y="4322010"/>
              <a:ext cx="0" cy="42525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14F5061-9647-CF38-EC2F-72D3A0CF1EA3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" y="5402580"/>
              <a:ext cx="3898764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B935116-B4E8-0812-2EB8-FF48F9E318F5}"/>
                </a:ext>
              </a:extLst>
            </p:cNvPr>
            <p:cNvCxnSpPr>
              <a:cxnSpLocks/>
            </p:cNvCxnSpPr>
            <p:nvPr/>
          </p:nvCxnSpPr>
          <p:spPr>
            <a:xfrm>
              <a:off x="492624" y="3238428"/>
              <a:ext cx="313954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2AB7BBA-9902-593B-8DBD-7CD20FFC2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24" y="3238428"/>
              <a:ext cx="0" cy="216415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DB54B83-503A-787B-B429-B58F82CC6E56}"/>
              </a:ext>
            </a:extLst>
          </p:cNvPr>
          <p:cNvSpPr txBox="1"/>
          <p:nvPr/>
        </p:nvSpPr>
        <p:spPr>
          <a:xfrm>
            <a:off x="6814907" y="716280"/>
            <a:ext cx="4761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MẠCH ĐIỆN TRỞ 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KÉO LÊN 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(PULL UP)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2CBD8F-8955-DC01-9E10-E64CD09D907C}"/>
              </a:ext>
            </a:extLst>
          </p:cNvPr>
          <p:cNvSpPr txBox="1"/>
          <p:nvPr/>
        </p:nvSpPr>
        <p:spPr>
          <a:xfrm>
            <a:off x="7392112" y="2866944"/>
            <a:ext cx="3418318" cy="286232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nutnhan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==0)</a:t>
            </a:r>
          </a:p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1;</a:t>
            </a:r>
          </a:p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2;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684424-3977-B75C-1DC6-E7F4881A92B5}"/>
              </a:ext>
            </a:extLst>
          </p:cNvPr>
          <p:cNvCxnSpPr>
            <a:cxnSpLocks/>
          </p:cNvCxnSpPr>
          <p:nvPr/>
        </p:nvCxnSpPr>
        <p:spPr>
          <a:xfrm flipH="1">
            <a:off x="3596224" y="2549775"/>
            <a:ext cx="21405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0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302005" y="117344"/>
            <a:ext cx="11023134" cy="167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29 –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Đọc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hiệu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cảm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biến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quang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để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phát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hiện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vật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thể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dò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đường</a:t>
            </a:r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40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2" descr="Giới thiệu Arduino UNO R3">
            <a:extLst>
              <a:ext uri="{FF2B5EF4-FFF2-40B4-BE49-F238E27FC236}">
                <a16:creationId xmlns:a16="http://schemas.microsoft.com/office/drawing/2014/main" id="{D186B00C-DE71-9D75-3FBB-EC494075D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53199" y="2137547"/>
            <a:ext cx="5082553" cy="351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odule cảm biến Quang Điện Phản Xạ 3pin IR Hồng Ngoại Obstacl cho Xe Thông  Minh Diy Arduino | Shopee Việt Nam">
            <a:extLst>
              <a:ext uri="{FF2B5EF4-FFF2-40B4-BE49-F238E27FC236}">
                <a16:creationId xmlns:a16="http://schemas.microsoft.com/office/drawing/2014/main" id="{5EB46E77-0152-6271-C395-4732D2748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3" y="1580880"/>
            <a:ext cx="3884728" cy="441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4145C9-FBA8-3106-4860-823E5BD024E3}"/>
              </a:ext>
            </a:extLst>
          </p:cNvPr>
          <p:cNvCxnSpPr/>
          <p:nvPr/>
        </p:nvCxnSpPr>
        <p:spPr>
          <a:xfrm>
            <a:off x="3495675" y="4657725"/>
            <a:ext cx="1085850" cy="1619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58E691-2B00-F016-3DC7-BF69E5726542}"/>
              </a:ext>
            </a:extLst>
          </p:cNvPr>
          <p:cNvCxnSpPr/>
          <p:nvPr/>
        </p:nvCxnSpPr>
        <p:spPr>
          <a:xfrm flipV="1">
            <a:off x="3360938" y="4657725"/>
            <a:ext cx="1220587" cy="161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BA3EC4-4417-E2CB-9350-6D4797F2697B}"/>
              </a:ext>
            </a:extLst>
          </p:cNvPr>
          <p:cNvGrpSpPr/>
          <p:nvPr/>
        </p:nvGrpSpPr>
        <p:grpSpPr>
          <a:xfrm>
            <a:off x="3200400" y="4953000"/>
            <a:ext cx="4953000" cy="1381125"/>
            <a:chOff x="3200400" y="4953000"/>
            <a:chExt cx="4953000" cy="138112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1D06953-F5FB-E99E-A7F0-4342232FF00E}"/>
                </a:ext>
              </a:extLst>
            </p:cNvPr>
            <p:cNvCxnSpPr/>
            <p:nvPr/>
          </p:nvCxnSpPr>
          <p:spPr>
            <a:xfrm>
              <a:off x="3200400" y="4953000"/>
              <a:ext cx="0" cy="1362075"/>
            </a:xfrm>
            <a:prstGeom prst="lin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1135BE9-DA2F-14F7-E1D2-11DF310FC93C}"/>
                </a:ext>
              </a:extLst>
            </p:cNvPr>
            <p:cNvCxnSpPr/>
            <p:nvPr/>
          </p:nvCxnSpPr>
          <p:spPr>
            <a:xfrm>
              <a:off x="3209925" y="6334125"/>
              <a:ext cx="4933950" cy="0"/>
            </a:xfrm>
            <a:prstGeom prst="lin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1F13E6F-7A68-F04C-1BB3-BBCF768CF8E2}"/>
                </a:ext>
              </a:extLst>
            </p:cNvPr>
            <p:cNvCxnSpPr/>
            <p:nvPr/>
          </p:nvCxnSpPr>
          <p:spPr>
            <a:xfrm flipV="1">
              <a:off x="8153400" y="5634037"/>
              <a:ext cx="0" cy="681038"/>
            </a:xfrm>
            <a:prstGeom prst="lin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476D5CB-0A5F-4FA1-6743-CC7EEE00CA47}"/>
                </a:ext>
              </a:extLst>
            </p:cNvPr>
            <p:cNvCxnSpPr/>
            <p:nvPr/>
          </p:nvCxnSpPr>
          <p:spPr>
            <a:xfrm>
              <a:off x="7686675" y="5634037"/>
              <a:ext cx="457200" cy="0"/>
            </a:xfrm>
            <a:prstGeom prst="lin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32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ới thiệu Arduino UNO R3">
            <a:extLst>
              <a:ext uri="{FF2B5EF4-FFF2-40B4-BE49-F238E27FC236}">
                <a16:creationId xmlns:a16="http://schemas.microsoft.com/office/drawing/2014/main" id="{ED5D36C6-E690-BAE1-57E4-7C8E68BD5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0008" y="1266744"/>
            <a:ext cx="463243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5586561-070A-5707-F95F-7CB6E9ECFB6D}"/>
              </a:ext>
            </a:extLst>
          </p:cNvPr>
          <p:cNvSpPr/>
          <p:nvPr/>
        </p:nvSpPr>
        <p:spPr>
          <a:xfrm>
            <a:off x="5591514" y="3465652"/>
            <a:ext cx="290557" cy="44386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BAB7A-D0C5-900C-1087-5346ED432992}"/>
              </a:ext>
            </a:extLst>
          </p:cNvPr>
          <p:cNvSpPr txBox="1"/>
          <p:nvPr/>
        </p:nvSpPr>
        <p:spPr>
          <a:xfrm>
            <a:off x="5837565" y="3392348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5VDC</a:t>
            </a:r>
            <a:endParaRPr lang="en-GB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2BF6B7-8426-5E64-CF79-ADEF7A62DE05}"/>
              </a:ext>
            </a:extLst>
          </p:cNvPr>
          <p:cNvGrpSpPr/>
          <p:nvPr/>
        </p:nvGrpSpPr>
        <p:grpSpPr>
          <a:xfrm>
            <a:off x="4748152" y="3939750"/>
            <a:ext cx="552953" cy="471206"/>
            <a:chOff x="8914833" y="4777099"/>
            <a:chExt cx="552953" cy="47120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2886319-3C4D-7199-2CC9-2D24D5BD4A6E}"/>
                </a:ext>
              </a:extLst>
            </p:cNvPr>
            <p:cNvSpPr/>
            <p:nvPr/>
          </p:nvSpPr>
          <p:spPr>
            <a:xfrm>
              <a:off x="8914833" y="5070413"/>
              <a:ext cx="177892" cy="1778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996DEBB-6FDF-5B57-0D56-62E5AF9DB055}"/>
                </a:ext>
              </a:extLst>
            </p:cNvPr>
            <p:cNvSpPr/>
            <p:nvPr/>
          </p:nvSpPr>
          <p:spPr>
            <a:xfrm>
              <a:off x="9289894" y="5070413"/>
              <a:ext cx="177892" cy="1778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C64004E-7360-E810-CF02-CBD7D6C5E457}"/>
                </a:ext>
              </a:extLst>
            </p:cNvPr>
            <p:cNvCxnSpPr>
              <a:cxnSpLocks/>
            </p:cNvCxnSpPr>
            <p:nvPr/>
          </p:nvCxnSpPr>
          <p:spPr>
            <a:xfrm>
              <a:off x="8931446" y="4965107"/>
              <a:ext cx="51070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315541-D359-15DD-47AF-1CEF9A1151A5}"/>
                </a:ext>
              </a:extLst>
            </p:cNvPr>
            <p:cNvCxnSpPr/>
            <p:nvPr/>
          </p:nvCxnSpPr>
          <p:spPr>
            <a:xfrm flipV="1">
              <a:off x="9186797" y="4777099"/>
              <a:ext cx="0" cy="1880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C79FF1-BB3B-6D2F-BEA0-86F90EC62548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5736792" y="3909520"/>
            <a:ext cx="1" cy="416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D43119-F083-44EB-3E60-FEC0116499AB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5301105" y="4322010"/>
            <a:ext cx="4356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40FA95-0463-5B3E-A64A-AB556659B9B3}"/>
              </a:ext>
            </a:extLst>
          </p:cNvPr>
          <p:cNvCxnSpPr>
            <a:cxnSpLocks/>
          </p:cNvCxnSpPr>
          <p:nvPr/>
        </p:nvCxnSpPr>
        <p:spPr>
          <a:xfrm flipH="1">
            <a:off x="3609199" y="4326428"/>
            <a:ext cx="11685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2DD600-C7DD-1AD9-79B5-813182FEDE93}"/>
              </a:ext>
            </a:extLst>
          </p:cNvPr>
          <p:cNvGrpSpPr/>
          <p:nvPr/>
        </p:nvGrpSpPr>
        <p:grpSpPr>
          <a:xfrm>
            <a:off x="470729" y="3498556"/>
            <a:ext cx="4408019" cy="2033416"/>
            <a:chOff x="470729" y="3498556"/>
            <a:chExt cx="4408019" cy="2033416"/>
          </a:xfrm>
        </p:grpSpPr>
        <p:pic>
          <p:nvPicPr>
            <p:cNvPr id="15" name="Picture 4" descr="Resistance Icon #26774 - Free Icons Library">
              <a:extLst>
                <a:ext uri="{FF2B5EF4-FFF2-40B4-BE49-F238E27FC236}">
                  <a16:creationId xmlns:a16="http://schemas.microsoft.com/office/drawing/2014/main" id="{E5C649AB-1B97-9719-6F7F-73F94FD65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957776" y="4611000"/>
              <a:ext cx="920972" cy="920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41355A-D685-9E78-EEFC-8D880398705C}"/>
                </a:ext>
              </a:extLst>
            </p:cNvPr>
            <p:cNvCxnSpPr/>
            <p:nvPr/>
          </p:nvCxnSpPr>
          <p:spPr>
            <a:xfrm flipV="1">
              <a:off x="4409304" y="4322010"/>
              <a:ext cx="0" cy="42525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14F5061-9647-CF38-EC2F-72D3A0CF1EA3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" y="5402580"/>
              <a:ext cx="3898764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B935116-B4E8-0812-2EB8-FF48F9E318F5}"/>
                </a:ext>
              </a:extLst>
            </p:cNvPr>
            <p:cNvCxnSpPr>
              <a:cxnSpLocks/>
            </p:cNvCxnSpPr>
            <p:nvPr/>
          </p:nvCxnSpPr>
          <p:spPr>
            <a:xfrm>
              <a:off x="470729" y="3520440"/>
              <a:ext cx="35223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2AB7BBA-9902-593B-8DBD-7CD20FFC2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24" y="3498556"/>
              <a:ext cx="0" cy="1904024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DB54B83-503A-787B-B429-B58F82CC6E56}"/>
              </a:ext>
            </a:extLst>
          </p:cNvPr>
          <p:cNvSpPr txBox="1"/>
          <p:nvPr/>
        </p:nvSpPr>
        <p:spPr>
          <a:xfrm>
            <a:off x="6814907" y="716280"/>
            <a:ext cx="4761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MẠCH ĐIỆN TRỞ 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KÉO XUỐNG 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(PULL DOWN)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2CBD8F-8955-DC01-9E10-E64CD09D907C}"/>
              </a:ext>
            </a:extLst>
          </p:cNvPr>
          <p:cNvSpPr txBox="1"/>
          <p:nvPr/>
        </p:nvSpPr>
        <p:spPr>
          <a:xfrm>
            <a:off x="7392112" y="2866944"/>
            <a:ext cx="3418318" cy="286232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nutnhan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==1)</a:t>
            </a:r>
          </a:p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1;</a:t>
            </a:r>
          </a:p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2;</a:t>
            </a:r>
          </a:p>
        </p:txBody>
      </p:sp>
    </p:spTree>
    <p:extLst>
      <p:ext uri="{BB962C8B-B14F-4D97-AF65-F5344CB8AC3E}">
        <p14:creationId xmlns:p14="http://schemas.microsoft.com/office/powerpoint/2010/main" val="23832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ới thiệu Arduino UNO R3">
            <a:extLst>
              <a:ext uri="{FF2B5EF4-FFF2-40B4-BE49-F238E27FC236}">
                <a16:creationId xmlns:a16="http://schemas.microsoft.com/office/drawing/2014/main" id="{ED5D36C6-E690-BAE1-57E4-7C8E68BD5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0008" y="1266744"/>
            <a:ext cx="463243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101CC21-5719-0697-2F7A-2B20526F4082}"/>
              </a:ext>
            </a:extLst>
          </p:cNvPr>
          <p:cNvGrpSpPr/>
          <p:nvPr/>
        </p:nvGrpSpPr>
        <p:grpSpPr>
          <a:xfrm>
            <a:off x="341831" y="1308089"/>
            <a:ext cx="6670428" cy="3883617"/>
            <a:chOff x="341831" y="1308089"/>
            <a:chExt cx="6670428" cy="3883617"/>
          </a:xfrm>
        </p:grpSpPr>
        <p:pic>
          <p:nvPicPr>
            <p:cNvPr id="2056" name="Picture 8" descr="Red led icon on white background. led sign. light emitting diode. flat  style. LED.:: tasmeemME.com">
              <a:extLst>
                <a:ext uri="{FF2B5EF4-FFF2-40B4-BE49-F238E27FC236}">
                  <a16:creationId xmlns:a16="http://schemas.microsoft.com/office/drawing/2014/main" id="{93580998-B54B-84F9-CB44-C6A865D5B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850648" y="1308089"/>
              <a:ext cx="2161611" cy="2065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Resistance Icon #26774 - Free Icons Library">
              <a:extLst>
                <a:ext uri="{FF2B5EF4-FFF2-40B4-BE49-F238E27FC236}">
                  <a16:creationId xmlns:a16="http://schemas.microsoft.com/office/drawing/2014/main" id="{4019A0FC-2079-228D-3708-940ED1EFA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5009" y="2497511"/>
              <a:ext cx="1237844" cy="1237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74ED04-A8C1-5DA5-1BBF-DCE759D40DAE}"/>
                </a:ext>
              </a:extLst>
            </p:cNvPr>
            <p:cNvSpPr txBox="1"/>
            <p:nvPr/>
          </p:nvSpPr>
          <p:spPr>
            <a:xfrm>
              <a:off x="4446661" y="2341034"/>
              <a:ext cx="886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220</a:t>
              </a:r>
              <a:r>
                <a:rPr lang="en-US" sz="2400" dirty="0">
                  <a:sym typeface="Symbol" panose="05050102010706020507" pitchFamily="18" charset="2"/>
                </a:rPr>
                <a:t></a:t>
              </a:r>
              <a:endParaRPr lang="en-GB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6629FF-0E6C-210F-DFC6-F516DDFD1CB9}"/>
                </a:ext>
              </a:extLst>
            </p:cNvPr>
            <p:cNvSpPr txBox="1"/>
            <p:nvPr/>
          </p:nvSpPr>
          <p:spPr>
            <a:xfrm>
              <a:off x="5400822" y="258926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  <a:endParaRPr lang="en-GB" sz="3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08A3EF-55DB-DD33-E764-00129C37E6B9}"/>
                </a:ext>
              </a:extLst>
            </p:cNvPr>
            <p:cNvSpPr txBox="1"/>
            <p:nvPr/>
          </p:nvSpPr>
          <p:spPr>
            <a:xfrm>
              <a:off x="6088492" y="219092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_</a:t>
              </a:r>
              <a:endParaRPr lang="en-GB" sz="32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5376C9-2D2E-B8BE-FA9D-6966C198DA13}"/>
                </a:ext>
              </a:extLst>
            </p:cNvPr>
            <p:cNvGrpSpPr/>
            <p:nvPr/>
          </p:nvGrpSpPr>
          <p:grpSpPr>
            <a:xfrm>
              <a:off x="341831" y="2784249"/>
              <a:ext cx="5703932" cy="2407457"/>
              <a:chOff x="1991170" y="3963567"/>
              <a:chExt cx="5703932" cy="2407457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4E79464-7F37-6C0C-32D5-872C94C7A34B}"/>
                  </a:ext>
                </a:extLst>
              </p:cNvPr>
              <p:cNvCxnSpPr/>
              <p:nvPr/>
            </p:nvCxnSpPr>
            <p:spPr>
              <a:xfrm>
                <a:off x="6982781" y="4295751"/>
                <a:ext cx="4572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9F97571-3DE3-3C63-8CD0-130981FBC5E4}"/>
                  </a:ext>
                </a:extLst>
              </p:cNvPr>
              <p:cNvCxnSpPr/>
              <p:nvPr/>
            </p:nvCxnSpPr>
            <p:spPr>
              <a:xfrm>
                <a:off x="7695102" y="3963567"/>
                <a:ext cx="0" cy="24074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430F395-685D-5C13-16D9-BF785E443A23}"/>
                  </a:ext>
                </a:extLst>
              </p:cNvPr>
              <p:cNvCxnSpPr/>
              <p:nvPr/>
            </p:nvCxnSpPr>
            <p:spPr>
              <a:xfrm flipH="1">
                <a:off x="1999715" y="6371024"/>
                <a:ext cx="56953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C0CFBB5-922A-7E72-E8BE-F1D41DCDCE86}"/>
                  </a:ext>
                </a:extLst>
              </p:cNvPr>
              <p:cNvCxnSpPr/>
              <p:nvPr/>
            </p:nvCxnSpPr>
            <p:spPr>
              <a:xfrm flipH="1">
                <a:off x="1991170" y="4561843"/>
                <a:ext cx="4871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A01E33A-C6C5-7EAF-C998-09F6C4063125}"/>
                  </a:ext>
                </a:extLst>
              </p:cNvPr>
              <p:cNvCxnSpPr/>
              <p:nvPr/>
            </p:nvCxnSpPr>
            <p:spPr>
              <a:xfrm>
                <a:off x="1991170" y="4561843"/>
                <a:ext cx="0" cy="18091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09947F-EDAD-FE86-EFAC-E86FBEDB5516}"/>
                </a:ext>
              </a:extLst>
            </p:cNvPr>
            <p:cNvCxnSpPr/>
            <p:nvPr/>
          </p:nvCxnSpPr>
          <p:spPr>
            <a:xfrm>
              <a:off x="3640508" y="3116433"/>
              <a:ext cx="80615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64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ới thiệu Arduino UNO R3">
            <a:extLst>
              <a:ext uri="{FF2B5EF4-FFF2-40B4-BE49-F238E27FC236}">
                <a16:creationId xmlns:a16="http://schemas.microsoft.com/office/drawing/2014/main" id="{ED5D36C6-E690-BAE1-57E4-7C8E68BD5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0008" y="1266744"/>
            <a:ext cx="463243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sistance Icon #26774 - Free Icons Library">
            <a:extLst>
              <a:ext uri="{FF2B5EF4-FFF2-40B4-BE49-F238E27FC236}">
                <a16:creationId xmlns:a16="http://schemas.microsoft.com/office/drawing/2014/main" id="{E5C649AB-1B97-9719-6F7F-73F94FD65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57776" y="4611000"/>
            <a:ext cx="920972" cy="92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5586561-070A-5707-F95F-7CB6E9ECFB6D}"/>
              </a:ext>
            </a:extLst>
          </p:cNvPr>
          <p:cNvSpPr/>
          <p:nvPr/>
        </p:nvSpPr>
        <p:spPr>
          <a:xfrm>
            <a:off x="5591514" y="3465652"/>
            <a:ext cx="290557" cy="44386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BAB7A-D0C5-900C-1087-5346ED432992}"/>
              </a:ext>
            </a:extLst>
          </p:cNvPr>
          <p:cNvSpPr txBox="1"/>
          <p:nvPr/>
        </p:nvSpPr>
        <p:spPr>
          <a:xfrm>
            <a:off x="5837565" y="3392348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5VDC</a:t>
            </a:r>
            <a:endParaRPr lang="en-GB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2BF6B7-8426-5E64-CF79-ADEF7A62DE05}"/>
              </a:ext>
            </a:extLst>
          </p:cNvPr>
          <p:cNvGrpSpPr/>
          <p:nvPr/>
        </p:nvGrpSpPr>
        <p:grpSpPr>
          <a:xfrm>
            <a:off x="4748152" y="3939750"/>
            <a:ext cx="552953" cy="471206"/>
            <a:chOff x="8914833" y="4777099"/>
            <a:chExt cx="552953" cy="47120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2886319-3C4D-7199-2CC9-2D24D5BD4A6E}"/>
                </a:ext>
              </a:extLst>
            </p:cNvPr>
            <p:cNvSpPr/>
            <p:nvPr/>
          </p:nvSpPr>
          <p:spPr>
            <a:xfrm>
              <a:off x="8914833" y="5070413"/>
              <a:ext cx="177892" cy="1778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996DEBB-6FDF-5B57-0D56-62E5AF9DB055}"/>
                </a:ext>
              </a:extLst>
            </p:cNvPr>
            <p:cNvSpPr/>
            <p:nvPr/>
          </p:nvSpPr>
          <p:spPr>
            <a:xfrm>
              <a:off x="9289894" y="5070413"/>
              <a:ext cx="177892" cy="1778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C64004E-7360-E810-CF02-CBD7D6C5E457}"/>
                </a:ext>
              </a:extLst>
            </p:cNvPr>
            <p:cNvCxnSpPr>
              <a:cxnSpLocks/>
            </p:cNvCxnSpPr>
            <p:nvPr/>
          </p:nvCxnSpPr>
          <p:spPr>
            <a:xfrm>
              <a:off x="8931446" y="4965107"/>
              <a:ext cx="51070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315541-D359-15DD-47AF-1CEF9A1151A5}"/>
                </a:ext>
              </a:extLst>
            </p:cNvPr>
            <p:cNvCxnSpPr/>
            <p:nvPr/>
          </p:nvCxnSpPr>
          <p:spPr>
            <a:xfrm flipV="1">
              <a:off x="9186797" y="4777099"/>
              <a:ext cx="0" cy="1880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C79FF1-BB3B-6D2F-BEA0-86F90EC62548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5736792" y="3909520"/>
            <a:ext cx="1" cy="416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D43119-F083-44EB-3E60-FEC0116499AB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5301105" y="4322010"/>
            <a:ext cx="4356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40FA95-0463-5B3E-A64A-AB556659B9B3}"/>
              </a:ext>
            </a:extLst>
          </p:cNvPr>
          <p:cNvCxnSpPr>
            <a:cxnSpLocks/>
          </p:cNvCxnSpPr>
          <p:nvPr/>
        </p:nvCxnSpPr>
        <p:spPr>
          <a:xfrm flipH="1">
            <a:off x="3609199" y="4326428"/>
            <a:ext cx="11685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41355A-D685-9E78-EEFC-8D880398705C}"/>
              </a:ext>
            </a:extLst>
          </p:cNvPr>
          <p:cNvCxnSpPr/>
          <p:nvPr/>
        </p:nvCxnSpPr>
        <p:spPr>
          <a:xfrm flipV="1">
            <a:off x="4409304" y="4322010"/>
            <a:ext cx="0" cy="42525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14F5061-9647-CF38-EC2F-72D3A0CF1EA3}"/>
              </a:ext>
            </a:extLst>
          </p:cNvPr>
          <p:cNvCxnSpPr>
            <a:cxnSpLocks/>
          </p:cNvCxnSpPr>
          <p:nvPr/>
        </p:nvCxnSpPr>
        <p:spPr>
          <a:xfrm>
            <a:off x="510540" y="5402580"/>
            <a:ext cx="3898764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B935116-B4E8-0812-2EB8-FF48F9E318F5}"/>
              </a:ext>
            </a:extLst>
          </p:cNvPr>
          <p:cNvCxnSpPr>
            <a:cxnSpLocks/>
          </p:cNvCxnSpPr>
          <p:nvPr/>
        </p:nvCxnSpPr>
        <p:spPr>
          <a:xfrm>
            <a:off x="470729" y="3520440"/>
            <a:ext cx="35223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2AB7BBA-9902-593B-8DBD-7CD20FFC27F6}"/>
              </a:ext>
            </a:extLst>
          </p:cNvPr>
          <p:cNvCxnSpPr>
            <a:cxnSpLocks/>
          </p:cNvCxnSpPr>
          <p:nvPr/>
        </p:nvCxnSpPr>
        <p:spPr>
          <a:xfrm flipV="1">
            <a:off x="492624" y="3498556"/>
            <a:ext cx="0" cy="190402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DB54B83-503A-787B-B429-B58F82CC6E56}"/>
              </a:ext>
            </a:extLst>
          </p:cNvPr>
          <p:cNvSpPr txBox="1"/>
          <p:nvPr/>
        </p:nvSpPr>
        <p:spPr>
          <a:xfrm>
            <a:off x="6814907" y="716280"/>
            <a:ext cx="4761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MẠCH ĐIỆN TRỞ 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KÉO XUỐNG 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(PULL DOWN)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2CBD8F-8955-DC01-9E10-E64CD09D907C}"/>
              </a:ext>
            </a:extLst>
          </p:cNvPr>
          <p:cNvSpPr txBox="1"/>
          <p:nvPr/>
        </p:nvSpPr>
        <p:spPr>
          <a:xfrm>
            <a:off x="7392112" y="2866944"/>
            <a:ext cx="3418318" cy="286232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nutnhan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==1)</a:t>
            </a:r>
          </a:p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1;</a:t>
            </a:r>
          </a:p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5B8AD2-2655-ECDA-2814-D2E2133397C9}"/>
              </a:ext>
            </a:extLst>
          </p:cNvPr>
          <p:cNvGrpSpPr/>
          <p:nvPr/>
        </p:nvGrpSpPr>
        <p:grpSpPr>
          <a:xfrm>
            <a:off x="341831" y="1308089"/>
            <a:ext cx="6670428" cy="3883617"/>
            <a:chOff x="341831" y="1308089"/>
            <a:chExt cx="6670428" cy="3883617"/>
          </a:xfrm>
        </p:grpSpPr>
        <p:pic>
          <p:nvPicPr>
            <p:cNvPr id="21" name="Picture 8" descr="Red led icon on white background. led sign. light emitting diode. flat  style. LED.:: tasmeemME.com">
              <a:extLst>
                <a:ext uri="{FF2B5EF4-FFF2-40B4-BE49-F238E27FC236}">
                  <a16:creationId xmlns:a16="http://schemas.microsoft.com/office/drawing/2014/main" id="{D0752C58-58CF-0FCB-A339-E70D77BD39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850648" y="1308089"/>
              <a:ext cx="2161611" cy="2065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Resistance Icon #26774 - Free Icons Library">
              <a:extLst>
                <a:ext uri="{FF2B5EF4-FFF2-40B4-BE49-F238E27FC236}">
                  <a16:creationId xmlns:a16="http://schemas.microsoft.com/office/drawing/2014/main" id="{086583E1-E1F0-62E3-8494-284790ADB8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5009" y="2497511"/>
              <a:ext cx="1237844" cy="1237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27F918-B120-00C8-B87A-E446920D86A5}"/>
                </a:ext>
              </a:extLst>
            </p:cNvPr>
            <p:cNvSpPr txBox="1"/>
            <p:nvPr/>
          </p:nvSpPr>
          <p:spPr>
            <a:xfrm>
              <a:off x="4446661" y="2341034"/>
              <a:ext cx="886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220</a:t>
              </a:r>
              <a:r>
                <a:rPr lang="en-US" sz="2400" dirty="0">
                  <a:sym typeface="Symbol" panose="05050102010706020507" pitchFamily="18" charset="2"/>
                </a:rPr>
                <a:t></a:t>
              </a:r>
              <a:endParaRPr lang="en-GB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D9157-EB03-357B-A2B7-C4B9FA639746}"/>
                </a:ext>
              </a:extLst>
            </p:cNvPr>
            <p:cNvSpPr txBox="1"/>
            <p:nvPr/>
          </p:nvSpPr>
          <p:spPr>
            <a:xfrm>
              <a:off x="5400822" y="258926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  <a:endParaRPr lang="en-GB" sz="3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BAA6F0-8F1F-EB94-2E38-33019E7F64E4}"/>
                </a:ext>
              </a:extLst>
            </p:cNvPr>
            <p:cNvSpPr txBox="1"/>
            <p:nvPr/>
          </p:nvSpPr>
          <p:spPr>
            <a:xfrm>
              <a:off x="6088492" y="219092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_</a:t>
              </a:r>
              <a:endParaRPr lang="en-GB" sz="3200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3B38416-3510-46BE-C461-EF1739C80F9D}"/>
                </a:ext>
              </a:extLst>
            </p:cNvPr>
            <p:cNvGrpSpPr/>
            <p:nvPr/>
          </p:nvGrpSpPr>
          <p:grpSpPr>
            <a:xfrm>
              <a:off x="341831" y="2784249"/>
              <a:ext cx="5703932" cy="2407457"/>
              <a:chOff x="1991170" y="3963567"/>
              <a:chExt cx="5703932" cy="2407457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70A5088-BC09-92DA-EEBF-C79C5118CCB5}"/>
                  </a:ext>
                </a:extLst>
              </p:cNvPr>
              <p:cNvCxnSpPr/>
              <p:nvPr/>
            </p:nvCxnSpPr>
            <p:spPr>
              <a:xfrm>
                <a:off x="6982781" y="4295751"/>
                <a:ext cx="4572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BDE1E11-9A57-19C3-471D-58A61BB9A9FC}"/>
                  </a:ext>
                </a:extLst>
              </p:cNvPr>
              <p:cNvCxnSpPr/>
              <p:nvPr/>
            </p:nvCxnSpPr>
            <p:spPr>
              <a:xfrm>
                <a:off x="7695102" y="3963567"/>
                <a:ext cx="0" cy="24074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C392B99-FFC6-F07D-E8F3-179492203695}"/>
                  </a:ext>
                </a:extLst>
              </p:cNvPr>
              <p:cNvCxnSpPr/>
              <p:nvPr/>
            </p:nvCxnSpPr>
            <p:spPr>
              <a:xfrm flipH="1">
                <a:off x="1999715" y="6371024"/>
                <a:ext cx="56953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D4C7D0B-1D3F-D4D2-A2AF-79FFB8760BA1}"/>
                  </a:ext>
                </a:extLst>
              </p:cNvPr>
              <p:cNvCxnSpPr/>
              <p:nvPr/>
            </p:nvCxnSpPr>
            <p:spPr>
              <a:xfrm flipH="1">
                <a:off x="1991170" y="4561843"/>
                <a:ext cx="4871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BE3A7AB-73E8-C9B3-715D-949EE7899B0A}"/>
                  </a:ext>
                </a:extLst>
              </p:cNvPr>
              <p:cNvCxnSpPr/>
              <p:nvPr/>
            </p:nvCxnSpPr>
            <p:spPr>
              <a:xfrm>
                <a:off x="1991170" y="4561843"/>
                <a:ext cx="0" cy="18091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E1C60-6224-6C20-7166-8B67415F2B1C}"/>
                </a:ext>
              </a:extLst>
            </p:cNvPr>
            <p:cNvCxnSpPr/>
            <p:nvPr/>
          </p:nvCxnSpPr>
          <p:spPr>
            <a:xfrm>
              <a:off x="3640508" y="3116433"/>
              <a:ext cx="80615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213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1552A-B081-C8EB-5B2F-A1C16DD26ECC}"/>
              </a:ext>
            </a:extLst>
          </p:cNvPr>
          <p:cNvSpPr txBox="1"/>
          <p:nvPr/>
        </p:nvSpPr>
        <p:spPr>
          <a:xfrm>
            <a:off x="128187" y="132289"/>
            <a:ext cx="4332717" cy="649408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</a:p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3200" b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1;</a:t>
            </a:r>
          </a:p>
          <a:p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</a:p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3200" b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2;</a:t>
            </a:r>
          </a:p>
          <a:p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3)</a:t>
            </a:r>
          </a:p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3200" b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3;</a:t>
            </a:r>
          </a:p>
          <a:p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GB" sz="3200" b="1" dirty="0">
              <a:solidFill>
                <a:srgbClr val="CC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66B4E-8A0C-71B9-F319-47FC238E12DC}"/>
              </a:ext>
            </a:extLst>
          </p:cNvPr>
          <p:cNvSpPr txBox="1"/>
          <p:nvPr/>
        </p:nvSpPr>
        <p:spPr>
          <a:xfrm>
            <a:off x="4751462" y="132289"/>
            <a:ext cx="74405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</a:p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b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</a:p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95975-73A4-DCFF-DF56-3806C156D3EC}"/>
              </a:ext>
            </a:extLst>
          </p:cNvPr>
          <p:cNvSpPr txBox="1"/>
          <p:nvPr/>
        </p:nvSpPr>
        <p:spPr>
          <a:xfrm>
            <a:off x="4751462" y="3623292"/>
            <a:ext cx="744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nutnhan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1)</a:t>
            </a:r>
          </a:p>
        </p:txBody>
      </p:sp>
    </p:spTree>
    <p:extLst>
      <p:ext uri="{BB962C8B-B14F-4D97-AF65-F5344CB8AC3E}">
        <p14:creationId xmlns:p14="http://schemas.microsoft.com/office/powerpoint/2010/main" val="120326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2324</Words>
  <Application>Microsoft Office PowerPoint</Application>
  <PresentationFormat>Widescreen</PresentationFormat>
  <Paragraphs>480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Segoe UI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Ngoc Huy Tran Ngoc Huy</dc:creator>
  <cp:lastModifiedBy>84949249991</cp:lastModifiedBy>
  <cp:revision>179</cp:revision>
  <dcterms:created xsi:type="dcterms:W3CDTF">2022-07-11T15:24:37Z</dcterms:created>
  <dcterms:modified xsi:type="dcterms:W3CDTF">2022-10-10T03:28:52Z</dcterms:modified>
</cp:coreProperties>
</file>