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1"/>
  </p:notesMasterIdLst>
  <p:sldIdLst>
    <p:sldId id="278" r:id="rId5"/>
    <p:sldId id="328" r:id="rId6"/>
    <p:sldId id="301" r:id="rId7"/>
    <p:sldId id="281" r:id="rId8"/>
    <p:sldId id="294" r:id="rId9"/>
    <p:sldId id="280" r:id="rId10"/>
    <p:sldId id="332" r:id="rId11"/>
    <p:sldId id="331" r:id="rId12"/>
    <p:sldId id="310" r:id="rId13"/>
    <p:sldId id="309" r:id="rId14"/>
    <p:sldId id="326" r:id="rId15"/>
    <p:sldId id="297" r:id="rId16"/>
    <p:sldId id="303" r:id="rId17"/>
    <p:sldId id="304" r:id="rId18"/>
    <p:sldId id="316" r:id="rId19"/>
    <p:sldId id="330" r:id="rId20"/>
    <p:sldId id="307" r:id="rId21"/>
    <p:sldId id="322" r:id="rId22"/>
    <p:sldId id="329" r:id="rId23"/>
    <p:sldId id="323" r:id="rId24"/>
    <p:sldId id="293" r:id="rId25"/>
    <p:sldId id="327" r:id="rId26"/>
    <p:sldId id="335" r:id="rId27"/>
    <p:sldId id="334" r:id="rId28"/>
    <p:sldId id="300" r:id="rId29"/>
    <p:sldId id="333" r:id="rId3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7383D17-14B5-417E-B974-69A87B8475C3}">
          <p14:sldIdLst>
            <p14:sldId id="278"/>
            <p14:sldId id="328"/>
            <p14:sldId id="301"/>
          </p14:sldIdLst>
        </p14:section>
        <p14:section name="I. Overview" id="{1E5E48A2-431C-460C-9E75-EE9E2D6C0EBD}">
          <p14:sldIdLst>
            <p14:sldId id="281"/>
            <p14:sldId id="294"/>
            <p14:sldId id="280"/>
            <p14:sldId id="332"/>
            <p14:sldId id="331"/>
            <p14:sldId id="310"/>
            <p14:sldId id="309"/>
            <p14:sldId id="326"/>
          </p14:sldIdLst>
        </p14:section>
        <p14:section name="II. Implementation" id="{36157F9B-96A8-4AED-A8F0-58AD1BEB2569}">
          <p14:sldIdLst>
            <p14:sldId id="297"/>
            <p14:sldId id="303"/>
            <p14:sldId id="304"/>
            <p14:sldId id="316"/>
            <p14:sldId id="330"/>
            <p14:sldId id="307"/>
          </p14:sldIdLst>
        </p14:section>
        <p14:section name="III. Demo" id="{11A2471A-8DDD-4CCF-BAF9-E898893107EE}">
          <p14:sldIdLst>
            <p14:sldId id="322"/>
            <p14:sldId id="329"/>
            <p14:sldId id="323"/>
            <p14:sldId id="293"/>
            <p14:sldId id="327"/>
            <p14:sldId id="335"/>
            <p14:sldId id="334"/>
            <p14:sldId id="300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02144F21-C7B9-C9D0-42AA-C7D6127879DB}" name="Nguyễn Tú Ngọc" initials="NTN" userId="Nguyễn Tú Ngọc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F516E2-BCAD-7D88-24D9-20F190FE9A13}" v="61" dt="2022-12-01T10:19:19.597"/>
    <p1510:client id="{1A7AC830-4B7E-3F72-3126-1FEBAD229DEA}" v="1" dt="2022-12-08T16:24:05.318"/>
    <p1510:client id="{66024BEB-8948-5338-CA84-92D70AD09960}" v="9" dt="2022-12-09T00:59:03.260"/>
    <p1510:client id="{E0A4691C-F883-0175-C376-986F37903338}" v="1" dt="2022-12-01T13:11:17.674"/>
    <p1510:client id="{E7332B41-DD91-4B61-A8A8-98EDA0BF969C}" v="3792" dt="2022-12-02T01:20:05.875"/>
    <p1510:client id="{FFD178FB-AB63-64D9-CA2C-B03CC43857DE}" v="18" dt="2022-12-01T15:59:15.380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5D8D4B-F0CC-4C30-823B-7E2573A822BF}" type="doc">
      <dgm:prSet loTypeId="urn:microsoft.com/office/officeart/2005/8/layout/list1" loCatId="list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89A3722-0E94-4FE0-82AF-4B574DB2AF3A}">
      <dgm:prSet phldrT="[Text]" custT="1"/>
      <dgm:spPr/>
      <dgm:t>
        <a:bodyPr/>
        <a:lstStyle/>
        <a:p>
          <a:r>
            <a:rPr lang="en-US" sz="2200"/>
            <a:t>1. INTRODUCTION</a:t>
          </a:r>
        </a:p>
      </dgm:t>
    </dgm:pt>
    <dgm:pt modelId="{D285C8A3-E98F-4901-8AFD-340E0A1D5DFF}" type="parTrans" cxnId="{81F84FB0-92C2-4C5C-9DA3-1A3FF49EE7AB}">
      <dgm:prSet/>
      <dgm:spPr/>
      <dgm:t>
        <a:bodyPr/>
        <a:lstStyle/>
        <a:p>
          <a:endParaRPr lang="en-US"/>
        </a:p>
      </dgm:t>
    </dgm:pt>
    <dgm:pt modelId="{8E39496C-DC22-4C03-A02B-EA857B22EBD4}" type="sibTrans" cxnId="{81F84FB0-92C2-4C5C-9DA3-1A3FF49EE7AB}">
      <dgm:prSet/>
      <dgm:spPr/>
      <dgm:t>
        <a:bodyPr/>
        <a:lstStyle/>
        <a:p>
          <a:endParaRPr lang="en-US"/>
        </a:p>
      </dgm:t>
    </dgm:pt>
    <dgm:pt modelId="{837D26CD-B0C3-419D-9FE0-6CE71F9983DF}">
      <dgm:prSet phldrT="[Text]" custT="1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sz="19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Overview</a:t>
          </a:r>
        </a:p>
      </dgm:t>
    </dgm:pt>
    <dgm:pt modelId="{083C001F-936C-4CD0-8E6A-260B022AD2F7}" type="parTrans" cxnId="{33F25E8C-64EF-43F0-90DF-6AA5C9D7CFE9}">
      <dgm:prSet/>
      <dgm:spPr/>
      <dgm:t>
        <a:bodyPr/>
        <a:lstStyle/>
        <a:p>
          <a:endParaRPr lang="en-US"/>
        </a:p>
      </dgm:t>
    </dgm:pt>
    <dgm:pt modelId="{80BDFF9A-17B8-4836-AF33-9DE8B6E640FE}" type="sibTrans" cxnId="{33F25E8C-64EF-43F0-90DF-6AA5C9D7CFE9}">
      <dgm:prSet/>
      <dgm:spPr/>
      <dgm:t>
        <a:bodyPr/>
        <a:lstStyle/>
        <a:p>
          <a:endParaRPr lang="en-US"/>
        </a:p>
      </dgm:t>
    </dgm:pt>
    <dgm:pt modelId="{27DBCFAC-9EAE-4F0F-BCCB-C89945F657F8}">
      <dgm:prSet phldrT="[Text]" custT="1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sz="19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Operation</a:t>
          </a:r>
        </a:p>
      </dgm:t>
    </dgm:pt>
    <dgm:pt modelId="{58A54998-E862-4212-A43C-D7DCC6211AAE}" type="parTrans" cxnId="{ECBDB95D-B648-482C-BE06-905813F2DE5C}">
      <dgm:prSet/>
      <dgm:spPr/>
      <dgm:t>
        <a:bodyPr/>
        <a:lstStyle/>
        <a:p>
          <a:endParaRPr lang="en-US"/>
        </a:p>
      </dgm:t>
    </dgm:pt>
    <dgm:pt modelId="{6207E9B7-B24B-43FA-9EA4-2FF3E53D1290}" type="sibTrans" cxnId="{ECBDB95D-B648-482C-BE06-905813F2DE5C}">
      <dgm:prSet/>
      <dgm:spPr/>
      <dgm:t>
        <a:bodyPr/>
        <a:lstStyle/>
        <a:p>
          <a:endParaRPr lang="en-US"/>
        </a:p>
      </dgm:t>
    </dgm:pt>
    <dgm:pt modelId="{E7B4EEE3-D68D-4CC8-A34E-299BCE6DFA1C}">
      <dgm:prSet phldrT="[Text]" custT="1"/>
      <dgm:spPr/>
      <dgm:t>
        <a:bodyPr/>
        <a:lstStyle/>
        <a:p>
          <a:r>
            <a:rPr lang="en-US" sz="2200"/>
            <a:t>2. IMPLEMENTATION</a:t>
          </a:r>
        </a:p>
      </dgm:t>
    </dgm:pt>
    <dgm:pt modelId="{E64CDB3E-3F59-4443-88AD-3D693BCF0FEE}" type="parTrans" cxnId="{A1D8E94D-AD01-4863-96AA-EB2E852B121A}">
      <dgm:prSet/>
      <dgm:spPr/>
      <dgm:t>
        <a:bodyPr/>
        <a:lstStyle/>
        <a:p>
          <a:endParaRPr lang="en-US"/>
        </a:p>
      </dgm:t>
    </dgm:pt>
    <dgm:pt modelId="{DAE6E4E0-CCB2-4D07-9DC6-D84252E63E6F}" type="sibTrans" cxnId="{A1D8E94D-AD01-4863-96AA-EB2E852B121A}">
      <dgm:prSet/>
      <dgm:spPr/>
      <dgm:t>
        <a:bodyPr/>
        <a:lstStyle/>
        <a:p>
          <a:endParaRPr lang="en-US"/>
        </a:p>
      </dgm:t>
    </dgm:pt>
    <dgm:pt modelId="{C4C1830D-7E4B-4984-A66A-C4E700F6706C}">
      <dgm:prSet phldrT="[Text]" custT="1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sz="19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Installation</a:t>
          </a:r>
        </a:p>
      </dgm:t>
    </dgm:pt>
    <dgm:pt modelId="{61346F35-5012-490C-A4EC-205D2E8AD27A}" type="parTrans" cxnId="{5FF8F7E8-9387-42A6-94BE-60BE169D6A2E}">
      <dgm:prSet/>
      <dgm:spPr/>
      <dgm:t>
        <a:bodyPr/>
        <a:lstStyle/>
        <a:p>
          <a:endParaRPr lang="en-US"/>
        </a:p>
      </dgm:t>
    </dgm:pt>
    <dgm:pt modelId="{6E0721EA-9A22-4BED-965E-51BC06D21094}" type="sibTrans" cxnId="{5FF8F7E8-9387-42A6-94BE-60BE169D6A2E}">
      <dgm:prSet/>
      <dgm:spPr/>
      <dgm:t>
        <a:bodyPr/>
        <a:lstStyle/>
        <a:p>
          <a:endParaRPr lang="en-US"/>
        </a:p>
      </dgm:t>
    </dgm:pt>
    <dgm:pt modelId="{F105AEE0-14CF-40A5-8E36-4917C51376D2}">
      <dgm:prSet phldrT="[Text]" custT="1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sz="19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Configure</a:t>
          </a:r>
        </a:p>
      </dgm:t>
    </dgm:pt>
    <dgm:pt modelId="{1C48D9CE-8A97-498A-B54C-D44C5C5EEC36}" type="parTrans" cxnId="{78D355A2-9BD8-4A78-87D3-95CE39BEA2C0}">
      <dgm:prSet/>
      <dgm:spPr/>
      <dgm:t>
        <a:bodyPr/>
        <a:lstStyle/>
        <a:p>
          <a:endParaRPr lang="en-US"/>
        </a:p>
      </dgm:t>
    </dgm:pt>
    <dgm:pt modelId="{E19F5970-0AE4-4EFF-84E3-662F085ABBDC}" type="sibTrans" cxnId="{78D355A2-9BD8-4A78-87D3-95CE39BEA2C0}">
      <dgm:prSet/>
      <dgm:spPr/>
      <dgm:t>
        <a:bodyPr/>
        <a:lstStyle/>
        <a:p>
          <a:endParaRPr lang="en-US"/>
        </a:p>
      </dgm:t>
    </dgm:pt>
    <dgm:pt modelId="{32D2F8FB-9AA7-4998-A61D-E2D2359A9159}">
      <dgm:prSet phldrT="[Text]" custT="1"/>
      <dgm:spPr/>
      <dgm:t>
        <a:bodyPr/>
        <a:lstStyle/>
        <a:p>
          <a:r>
            <a:rPr lang="en-US" sz="2200"/>
            <a:t>3. DEMO</a:t>
          </a:r>
        </a:p>
      </dgm:t>
    </dgm:pt>
    <dgm:pt modelId="{A6B3D668-0914-409E-BEFA-B49636B05203}" type="parTrans" cxnId="{621F0E25-2766-485B-9474-9BF17E472913}">
      <dgm:prSet/>
      <dgm:spPr/>
      <dgm:t>
        <a:bodyPr/>
        <a:lstStyle/>
        <a:p>
          <a:endParaRPr lang="en-US"/>
        </a:p>
      </dgm:t>
    </dgm:pt>
    <dgm:pt modelId="{F868AB67-9B15-426D-B6D8-3D927568FE03}" type="sibTrans" cxnId="{621F0E25-2766-485B-9474-9BF17E472913}">
      <dgm:prSet/>
      <dgm:spPr/>
      <dgm:t>
        <a:bodyPr/>
        <a:lstStyle/>
        <a:p>
          <a:endParaRPr lang="en-US"/>
        </a:p>
      </dgm:t>
    </dgm:pt>
    <dgm:pt modelId="{607A0519-C2C0-4CA9-B5C5-66C5763E84B4}">
      <dgm:prSet phldrT="[Text]" custT="1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sz="19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Component</a:t>
          </a:r>
        </a:p>
      </dgm:t>
    </dgm:pt>
    <dgm:pt modelId="{E34370CE-52DD-4F1F-A95E-B4721AD004C2}" type="parTrans" cxnId="{7DBD0196-7CA6-4AA7-9BBB-864A52D407BA}">
      <dgm:prSet/>
      <dgm:spPr/>
      <dgm:t>
        <a:bodyPr/>
        <a:lstStyle/>
        <a:p>
          <a:endParaRPr lang="en-US"/>
        </a:p>
      </dgm:t>
    </dgm:pt>
    <dgm:pt modelId="{5A814FF2-A7FB-4F35-AAD1-2C2F17F8FF3F}" type="sibTrans" cxnId="{7DBD0196-7CA6-4AA7-9BBB-864A52D407BA}">
      <dgm:prSet/>
      <dgm:spPr/>
      <dgm:t>
        <a:bodyPr/>
        <a:lstStyle/>
        <a:p>
          <a:endParaRPr lang="en-US"/>
        </a:p>
      </dgm:t>
    </dgm:pt>
    <dgm:pt modelId="{FD301D5F-6135-4DCA-B4CA-797F65F75B7D}">
      <dgm:prSet phldrT="[Text]" custT="1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sz="19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Topology</a:t>
          </a:r>
        </a:p>
      </dgm:t>
    </dgm:pt>
    <dgm:pt modelId="{E16BA60B-A180-4AF4-A6EC-22D5EE276FA8}" type="parTrans" cxnId="{7E7C442C-9638-4267-B956-439AC55CE408}">
      <dgm:prSet/>
      <dgm:spPr/>
      <dgm:t>
        <a:bodyPr/>
        <a:lstStyle/>
        <a:p>
          <a:endParaRPr lang="en-US"/>
        </a:p>
      </dgm:t>
    </dgm:pt>
    <dgm:pt modelId="{2C5BC684-EE79-4484-830C-1436A09991E8}" type="sibTrans" cxnId="{7E7C442C-9638-4267-B956-439AC55CE408}">
      <dgm:prSet/>
      <dgm:spPr/>
      <dgm:t>
        <a:bodyPr/>
        <a:lstStyle/>
        <a:p>
          <a:endParaRPr lang="en-US"/>
        </a:p>
      </dgm:t>
    </dgm:pt>
    <dgm:pt modelId="{5A62F61E-4C21-4CB6-A661-57BE11857CFC}">
      <dgm:prSet phldrT="[Text]" custT="1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sz="19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Demo</a:t>
          </a:r>
        </a:p>
      </dgm:t>
    </dgm:pt>
    <dgm:pt modelId="{2600A6F9-509A-46E6-B6CD-8F442D4B2BC8}" type="parTrans" cxnId="{F1D8D675-45DF-475F-B749-47F2F2F59DFA}">
      <dgm:prSet/>
      <dgm:spPr/>
      <dgm:t>
        <a:bodyPr/>
        <a:lstStyle/>
        <a:p>
          <a:endParaRPr lang="en-US"/>
        </a:p>
      </dgm:t>
    </dgm:pt>
    <dgm:pt modelId="{2B198ECE-DEB8-4AFB-979D-97E068EFB48C}" type="sibTrans" cxnId="{F1D8D675-45DF-475F-B749-47F2F2F59DFA}">
      <dgm:prSet/>
      <dgm:spPr/>
      <dgm:t>
        <a:bodyPr/>
        <a:lstStyle/>
        <a:p>
          <a:endParaRPr lang="en-US"/>
        </a:p>
      </dgm:t>
    </dgm:pt>
    <dgm:pt modelId="{A7D5EE4D-19ED-42EF-9C09-7CB4B1009D53}">
      <dgm:prSet phldrT="[Text]" custT="1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sz="19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Result</a:t>
          </a:r>
        </a:p>
      </dgm:t>
    </dgm:pt>
    <dgm:pt modelId="{40C9CF00-A504-4537-8850-D885EC1634B7}" type="parTrans" cxnId="{BFC70AD4-D819-4349-8953-B2D923A8521B}">
      <dgm:prSet/>
      <dgm:spPr/>
      <dgm:t>
        <a:bodyPr/>
        <a:lstStyle/>
        <a:p>
          <a:endParaRPr lang="en-US"/>
        </a:p>
      </dgm:t>
    </dgm:pt>
    <dgm:pt modelId="{44923148-E8A1-4BF6-AC4E-8946E504FC02}" type="sibTrans" cxnId="{BFC70AD4-D819-4349-8953-B2D923A8521B}">
      <dgm:prSet/>
      <dgm:spPr/>
      <dgm:t>
        <a:bodyPr/>
        <a:lstStyle/>
        <a:p>
          <a:endParaRPr lang="en-US"/>
        </a:p>
      </dgm:t>
    </dgm:pt>
    <dgm:pt modelId="{C6F75085-46BA-4CD8-A975-D3B01BF9D757}" type="pres">
      <dgm:prSet presAssocID="{E65D8D4B-F0CC-4C30-823B-7E2573A822BF}" presName="linear" presStyleCnt="0">
        <dgm:presLayoutVars>
          <dgm:dir/>
          <dgm:animLvl val="lvl"/>
          <dgm:resizeHandles val="exact"/>
        </dgm:presLayoutVars>
      </dgm:prSet>
      <dgm:spPr/>
    </dgm:pt>
    <dgm:pt modelId="{C53621A5-C213-4585-9248-DD5F8CA6DD7C}" type="pres">
      <dgm:prSet presAssocID="{289A3722-0E94-4FE0-82AF-4B574DB2AF3A}" presName="parentLin" presStyleCnt="0"/>
      <dgm:spPr/>
    </dgm:pt>
    <dgm:pt modelId="{1121104F-FF94-4F57-9217-FBE86CDDF26B}" type="pres">
      <dgm:prSet presAssocID="{289A3722-0E94-4FE0-82AF-4B574DB2AF3A}" presName="parentLeftMargin" presStyleLbl="node1" presStyleIdx="0" presStyleCnt="3"/>
      <dgm:spPr/>
    </dgm:pt>
    <dgm:pt modelId="{76324436-5ED3-475E-BE9A-227CE6D2688E}" type="pres">
      <dgm:prSet presAssocID="{289A3722-0E94-4FE0-82AF-4B574DB2AF3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74A34F9-7B7E-41F7-A86C-BFBE1054A49F}" type="pres">
      <dgm:prSet presAssocID="{289A3722-0E94-4FE0-82AF-4B574DB2AF3A}" presName="negativeSpace" presStyleCnt="0"/>
      <dgm:spPr/>
    </dgm:pt>
    <dgm:pt modelId="{E2F36169-258E-4F18-9AB5-202A769CD2C7}" type="pres">
      <dgm:prSet presAssocID="{289A3722-0E94-4FE0-82AF-4B574DB2AF3A}" presName="childText" presStyleLbl="conFgAcc1" presStyleIdx="0" presStyleCnt="3" custScaleX="84840">
        <dgm:presLayoutVars>
          <dgm:bulletEnabled val="1"/>
        </dgm:presLayoutVars>
      </dgm:prSet>
      <dgm:spPr/>
    </dgm:pt>
    <dgm:pt modelId="{946772A0-C310-463D-A904-FD33856A5E6F}" type="pres">
      <dgm:prSet presAssocID="{8E39496C-DC22-4C03-A02B-EA857B22EBD4}" presName="spaceBetweenRectangles" presStyleCnt="0"/>
      <dgm:spPr/>
    </dgm:pt>
    <dgm:pt modelId="{6827C5EE-5E6E-4421-A2AD-5075474E778C}" type="pres">
      <dgm:prSet presAssocID="{E7B4EEE3-D68D-4CC8-A34E-299BCE6DFA1C}" presName="parentLin" presStyleCnt="0"/>
      <dgm:spPr/>
    </dgm:pt>
    <dgm:pt modelId="{F14B7EBD-E77A-4D95-97FC-AF0BA4757951}" type="pres">
      <dgm:prSet presAssocID="{E7B4EEE3-D68D-4CC8-A34E-299BCE6DFA1C}" presName="parentLeftMargin" presStyleLbl="node1" presStyleIdx="0" presStyleCnt="3"/>
      <dgm:spPr/>
    </dgm:pt>
    <dgm:pt modelId="{4A1D33DB-CDC8-4D58-A909-D3A1324596AA}" type="pres">
      <dgm:prSet presAssocID="{E7B4EEE3-D68D-4CC8-A34E-299BCE6DFA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24B084-1729-4B25-9120-58B05A83515F}" type="pres">
      <dgm:prSet presAssocID="{E7B4EEE3-D68D-4CC8-A34E-299BCE6DFA1C}" presName="negativeSpace" presStyleCnt="0"/>
      <dgm:spPr/>
    </dgm:pt>
    <dgm:pt modelId="{EA89AE47-C37A-405B-B64E-A4CD4871FE22}" type="pres">
      <dgm:prSet presAssocID="{E7B4EEE3-D68D-4CC8-A34E-299BCE6DFA1C}" presName="childText" presStyleLbl="conFgAcc1" presStyleIdx="1" presStyleCnt="3" custScaleX="85076">
        <dgm:presLayoutVars>
          <dgm:bulletEnabled val="1"/>
        </dgm:presLayoutVars>
      </dgm:prSet>
      <dgm:spPr/>
    </dgm:pt>
    <dgm:pt modelId="{3387A00F-FF69-4606-A7CC-292C7C773FBE}" type="pres">
      <dgm:prSet presAssocID="{DAE6E4E0-CCB2-4D07-9DC6-D84252E63E6F}" presName="spaceBetweenRectangles" presStyleCnt="0"/>
      <dgm:spPr/>
    </dgm:pt>
    <dgm:pt modelId="{98D54570-8E99-4500-950A-6C42247FA26A}" type="pres">
      <dgm:prSet presAssocID="{32D2F8FB-9AA7-4998-A61D-E2D2359A9159}" presName="parentLin" presStyleCnt="0"/>
      <dgm:spPr/>
    </dgm:pt>
    <dgm:pt modelId="{0088F512-25E1-4FD4-955A-CEA92DDD46FA}" type="pres">
      <dgm:prSet presAssocID="{32D2F8FB-9AA7-4998-A61D-E2D2359A9159}" presName="parentLeftMargin" presStyleLbl="node1" presStyleIdx="1" presStyleCnt="3"/>
      <dgm:spPr/>
    </dgm:pt>
    <dgm:pt modelId="{E74885F7-0CF6-418F-B56E-805ACA40B6B1}" type="pres">
      <dgm:prSet presAssocID="{32D2F8FB-9AA7-4998-A61D-E2D2359A915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7097D48-F266-4C78-A369-76B8A236C413}" type="pres">
      <dgm:prSet presAssocID="{32D2F8FB-9AA7-4998-A61D-E2D2359A9159}" presName="negativeSpace" presStyleCnt="0"/>
      <dgm:spPr/>
    </dgm:pt>
    <dgm:pt modelId="{D15BA462-C948-4B39-B367-406BE772D244}" type="pres">
      <dgm:prSet presAssocID="{32D2F8FB-9AA7-4998-A61D-E2D2359A9159}" presName="childText" presStyleLbl="conFgAcc1" presStyleIdx="2" presStyleCnt="3" custScaleX="85075">
        <dgm:presLayoutVars>
          <dgm:bulletEnabled val="1"/>
        </dgm:presLayoutVars>
      </dgm:prSet>
      <dgm:spPr/>
    </dgm:pt>
  </dgm:ptLst>
  <dgm:cxnLst>
    <dgm:cxn modelId="{D379B809-7A81-4407-982D-84EB7A3E7E24}" type="presOf" srcId="{32D2F8FB-9AA7-4998-A61D-E2D2359A9159}" destId="{0088F512-25E1-4FD4-955A-CEA92DDD46FA}" srcOrd="0" destOrd="0" presId="urn:microsoft.com/office/officeart/2005/8/layout/list1"/>
    <dgm:cxn modelId="{B906B60D-2ED8-4AC8-97BF-EB61614A9519}" type="presOf" srcId="{27DBCFAC-9EAE-4F0F-BCCB-C89945F657F8}" destId="{E2F36169-258E-4F18-9AB5-202A769CD2C7}" srcOrd="0" destOrd="2" presId="urn:microsoft.com/office/officeart/2005/8/layout/list1"/>
    <dgm:cxn modelId="{814FE411-4B1C-4478-A623-9503DE00C00E}" type="presOf" srcId="{FD301D5F-6135-4DCA-B4CA-797F65F75B7D}" destId="{EA89AE47-C37A-405B-B64E-A4CD4871FE22}" srcOrd="0" destOrd="0" presId="urn:microsoft.com/office/officeart/2005/8/layout/list1"/>
    <dgm:cxn modelId="{987DCA12-412E-40D6-AECF-FA65012B66DF}" type="presOf" srcId="{E7B4EEE3-D68D-4CC8-A34E-299BCE6DFA1C}" destId="{4A1D33DB-CDC8-4D58-A909-D3A1324596AA}" srcOrd="1" destOrd="0" presId="urn:microsoft.com/office/officeart/2005/8/layout/list1"/>
    <dgm:cxn modelId="{621F0E25-2766-485B-9474-9BF17E472913}" srcId="{E65D8D4B-F0CC-4C30-823B-7E2573A822BF}" destId="{32D2F8FB-9AA7-4998-A61D-E2D2359A9159}" srcOrd="2" destOrd="0" parTransId="{A6B3D668-0914-409E-BEFA-B49636B05203}" sibTransId="{F868AB67-9B15-426D-B6D8-3D927568FE03}"/>
    <dgm:cxn modelId="{7E7C442C-9638-4267-B956-439AC55CE408}" srcId="{E7B4EEE3-D68D-4CC8-A34E-299BCE6DFA1C}" destId="{FD301D5F-6135-4DCA-B4CA-797F65F75B7D}" srcOrd="0" destOrd="0" parTransId="{E16BA60B-A180-4AF4-A6EC-22D5EE276FA8}" sibTransId="{2C5BC684-EE79-4484-830C-1436A09991E8}"/>
    <dgm:cxn modelId="{B305A040-E0B4-453D-9242-780C2973AA34}" type="presOf" srcId="{C4C1830D-7E4B-4984-A66A-C4E700F6706C}" destId="{EA89AE47-C37A-405B-B64E-A4CD4871FE22}" srcOrd="0" destOrd="1" presId="urn:microsoft.com/office/officeart/2005/8/layout/list1"/>
    <dgm:cxn modelId="{ECBDB95D-B648-482C-BE06-905813F2DE5C}" srcId="{289A3722-0E94-4FE0-82AF-4B574DB2AF3A}" destId="{27DBCFAC-9EAE-4F0F-BCCB-C89945F657F8}" srcOrd="2" destOrd="0" parTransId="{58A54998-E862-4212-A43C-D7DCC6211AAE}" sibTransId="{6207E9B7-B24B-43FA-9EA4-2FF3E53D1290}"/>
    <dgm:cxn modelId="{E2D8C141-1551-4B7D-A9DF-765CF7C51C84}" type="presOf" srcId="{A7D5EE4D-19ED-42EF-9C09-7CB4B1009D53}" destId="{D15BA462-C948-4B39-B367-406BE772D244}" srcOrd="0" destOrd="1" presId="urn:microsoft.com/office/officeart/2005/8/layout/list1"/>
    <dgm:cxn modelId="{3EAFA068-F447-45F8-9322-8E0BBB04525A}" type="presOf" srcId="{289A3722-0E94-4FE0-82AF-4B574DB2AF3A}" destId="{1121104F-FF94-4F57-9217-FBE86CDDF26B}" srcOrd="0" destOrd="0" presId="urn:microsoft.com/office/officeart/2005/8/layout/list1"/>
    <dgm:cxn modelId="{7048A169-FD74-46CA-9ACB-03BD9A71949D}" type="presOf" srcId="{E7B4EEE3-D68D-4CC8-A34E-299BCE6DFA1C}" destId="{F14B7EBD-E77A-4D95-97FC-AF0BA4757951}" srcOrd="0" destOrd="0" presId="urn:microsoft.com/office/officeart/2005/8/layout/list1"/>
    <dgm:cxn modelId="{A1D8E94D-AD01-4863-96AA-EB2E852B121A}" srcId="{E65D8D4B-F0CC-4C30-823B-7E2573A822BF}" destId="{E7B4EEE3-D68D-4CC8-A34E-299BCE6DFA1C}" srcOrd="1" destOrd="0" parTransId="{E64CDB3E-3F59-4443-88AD-3D693BCF0FEE}" sibTransId="{DAE6E4E0-CCB2-4D07-9DC6-D84252E63E6F}"/>
    <dgm:cxn modelId="{F1D8D675-45DF-475F-B749-47F2F2F59DFA}" srcId="{32D2F8FB-9AA7-4998-A61D-E2D2359A9159}" destId="{5A62F61E-4C21-4CB6-A661-57BE11857CFC}" srcOrd="0" destOrd="0" parTransId="{2600A6F9-509A-46E6-B6CD-8F442D4B2BC8}" sibTransId="{2B198ECE-DEB8-4AFB-979D-97E068EFB48C}"/>
    <dgm:cxn modelId="{33F25E8C-64EF-43F0-90DF-6AA5C9D7CFE9}" srcId="{289A3722-0E94-4FE0-82AF-4B574DB2AF3A}" destId="{837D26CD-B0C3-419D-9FE0-6CE71F9983DF}" srcOrd="0" destOrd="0" parTransId="{083C001F-936C-4CD0-8E6A-260B022AD2F7}" sibTransId="{80BDFF9A-17B8-4836-AF33-9DE8B6E640FE}"/>
    <dgm:cxn modelId="{2A5C9F91-CC3F-4287-8BF9-140A103F25A1}" type="presOf" srcId="{32D2F8FB-9AA7-4998-A61D-E2D2359A9159}" destId="{E74885F7-0CF6-418F-B56E-805ACA40B6B1}" srcOrd="1" destOrd="0" presId="urn:microsoft.com/office/officeart/2005/8/layout/list1"/>
    <dgm:cxn modelId="{7DBD0196-7CA6-4AA7-9BBB-864A52D407BA}" srcId="{289A3722-0E94-4FE0-82AF-4B574DB2AF3A}" destId="{607A0519-C2C0-4CA9-B5C5-66C5763E84B4}" srcOrd="1" destOrd="0" parTransId="{E34370CE-52DD-4F1F-A95E-B4721AD004C2}" sibTransId="{5A814FF2-A7FB-4F35-AAD1-2C2F17F8FF3F}"/>
    <dgm:cxn modelId="{66FED599-B822-460F-8FE1-5719FD369B7E}" type="presOf" srcId="{289A3722-0E94-4FE0-82AF-4B574DB2AF3A}" destId="{76324436-5ED3-475E-BE9A-227CE6D2688E}" srcOrd="1" destOrd="0" presId="urn:microsoft.com/office/officeart/2005/8/layout/list1"/>
    <dgm:cxn modelId="{78D355A2-9BD8-4A78-87D3-95CE39BEA2C0}" srcId="{E7B4EEE3-D68D-4CC8-A34E-299BCE6DFA1C}" destId="{F105AEE0-14CF-40A5-8E36-4917C51376D2}" srcOrd="2" destOrd="0" parTransId="{1C48D9CE-8A97-498A-B54C-D44C5C5EEC36}" sibTransId="{E19F5970-0AE4-4EFF-84E3-662F085ABBDC}"/>
    <dgm:cxn modelId="{81F84FB0-92C2-4C5C-9DA3-1A3FF49EE7AB}" srcId="{E65D8D4B-F0CC-4C30-823B-7E2573A822BF}" destId="{289A3722-0E94-4FE0-82AF-4B574DB2AF3A}" srcOrd="0" destOrd="0" parTransId="{D285C8A3-E98F-4901-8AFD-340E0A1D5DFF}" sibTransId="{8E39496C-DC22-4C03-A02B-EA857B22EBD4}"/>
    <dgm:cxn modelId="{66C6E2C2-34B9-4976-A82B-A4740D4D3AB6}" type="presOf" srcId="{5A62F61E-4C21-4CB6-A661-57BE11857CFC}" destId="{D15BA462-C948-4B39-B367-406BE772D244}" srcOrd="0" destOrd="0" presId="urn:microsoft.com/office/officeart/2005/8/layout/list1"/>
    <dgm:cxn modelId="{264600CA-4B0B-4E34-A31D-FF7350F4F926}" type="presOf" srcId="{F105AEE0-14CF-40A5-8E36-4917C51376D2}" destId="{EA89AE47-C37A-405B-B64E-A4CD4871FE22}" srcOrd="0" destOrd="2" presId="urn:microsoft.com/office/officeart/2005/8/layout/list1"/>
    <dgm:cxn modelId="{3B97C9CA-B35D-4ECF-A481-8FF2F5AD3786}" type="presOf" srcId="{E65D8D4B-F0CC-4C30-823B-7E2573A822BF}" destId="{C6F75085-46BA-4CD8-A975-D3B01BF9D757}" srcOrd="0" destOrd="0" presId="urn:microsoft.com/office/officeart/2005/8/layout/list1"/>
    <dgm:cxn modelId="{0CC828D0-5BE9-4466-86F2-94EF002D24E2}" type="presOf" srcId="{607A0519-C2C0-4CA9-B5C5-66C5763E84B4}" destId="{E2F36169-258E-4F18-9AB5-202A769CD2C7}" srcOrd="0" destOrd="1" presId="urn:microsoft.com/office/officeart/2005/8/layout/list1"/>
    <dgm:cxn modelId="{BFC70AD4-D819-4349-8953-B2D923A8521B}" srcId="{32D2F8FB-9AA7-4998-A61D-E2D2359A9159}" destId="{A7D5EE4D-19ED-42EF-9C09-7CB4B1009D53}" srcOrd="1" destOrd="0" parTransId="{40C9CF00-A504-4537-8850-D885EC1634B7}" sibTransId="{44923148-E8A1-4BF6-AC4E-8946E504FC02}"/>
    <dgm:cxn modelId="{1C57DDD4-B64A-4760-A8DE-1847E4C44C53}" type="presOf" srcId="{837D26CD-B0C3-419D-9FE0-6CE71F9983DF}" destId="{E2F36169-258E-4F18-9AB5-202A769CD2C7}" srcOrd="0" destOrd="0" presId="urn:microsoft.com/office/officeart/2005/8/layout/list1"/>
    <dgm:cxn modelId="{5FF8F7E8-9387-42A6-94BE-60BE169D6A2E}" srcId="{E7B4EEE3-D68D-4CC8-A34E-299BCE6DFA1C}" destId="{C4C1830D-7E4B-4984-A66A-C4E700F6706C}" srcOrd="1" destOrd="0" parTransId="{61346F35-5012-490C-A4EC-205D2E8AD27A}" sibTransId="{6E0721EA-9A22-4BED-965E-51BC06D21094}"/>
    <dgm:cxn modelId="{C7C78986-213F-40CC-9810-3F75954E795D}" type="presParOf" srcId="{C6F75085-46BA-4CD8-A975-D3B01BF9D757}" destId="{C53621A5-C213-4585-9248-DD5F8CA6DD7C}" srcOrd="0" destOrd="0" presId="urn:microsoft.com/office/officeart/2005/8/layout/list1"/>
    <dgm:cxn modelId="{2D5C2434-D9BC-4CEB-ADFF-820697EE2C98}" type="presParOf" srcId="{C53621A5-C213-4585-9248-DD5F8CA6DD7C}" destId="{1121104F-FF94-4F57-9217-FBE86CDDF26B}" srcOrd="0" destOrd="0" presId="urn:microsoft.com/office/officeart/2005/8/layout/list1"/>
    <dgm:cxn modelId="{55E298D4-A025-4259-B24E-DB6C4B54394F}" type="presParOf" srcId="{C53621A5-C213-4585-9248-DD5F8CA6DD7C}" destId="{76324436-5ED3-475E-BE9A-227CE6D2688E}" srcOrd="1" destOrd="0" presId="urn:microsoft.com/office/officeart/2005/8/layout/list1"/>
    <dgm:cxn modelId="{644E839B-EFCE-4069-A5A1-511270B7749C}" type="presParOf" srcId="{C6F75085-46BA-4CD8-A975-D3B01BF9D757}" destId="{D74A34F9-7B7E-41F7-A86C-BFBE1054A49F}" srcOrd="1" destOrd="0" presId="urn:microsoft.com/office/officeart/2005/8/layout/list1"/>
    <dgm:cxn modelId="{EBB687E0-00B6-47E8-9181-DAA44D71446B}" type="presParOf" srcId="{C6F75085-46BA-4CD8-A975-D3B01BF9D757}" destId="{E2F36169-258E-4F18-9AB5-202A769CD2C7}" srcOrd="2" destOrd="0" presId="urn:microsoft.com/office/officeart/2005/8/layout/list1"/>
    <dgm:cxn modelId="{E49C6F39-6EEA-4F55-87D2-C1DA99C28292}" type="presParOf" srcId="{C6F75085-46BA-4CD8-A975-D3B01BF9D757}" destId="{946772A0-C310-463D-A904-FD33856A5E6F}" srcOrd="3" destOrd="0" presId="urn:microsoft.com/office/officeart/2005/8/layout/list1"/>
    <dgm:cxn modelId="{88F0646D-4522-4837-8CF3-C6090BE54EEB}" type="presParOf" srcId="{C6F75085-46BA-4CD8-A975-D3B01BF9D757}" destId="{6827C5EE-5E6E-4421-A2AD-5075474E778C}" srcOrd="4" destOrd="0" presId="urn:microsoft.com/office/officeart/2005/8/layout/list1"/>
    <dgm:cxn modelId="{8C44C00C-49ED-4C5A-9D02-EC3E6DFD372D}" type="presParOf" srcId="{6827C5EE-5E6E-4421-A2AD-5075474E778C}" destId="{F14B7EBD-E77A-4D95-97FC-AF0BA4757951}" srcOrd="0" destOrd="0" presId="urn:microsoft.com/office/officeart/2005/8/layout/list1"/>
    <dgm:cxn modelId="{69E4A813-F5D2-49B7-AA90-F02C5C4FEEEE}" type="presParOf" srcId="{6827C5EE-5E6E-4421-A2AD-5075474E778C}" destId="{4A1D33DB-CDC8-4D58-A909-D3A1324596AA}" srcOrd="1" destOrd="0" presId="urn:microsoft.com/office/officeart/2005/8/layout/list1"/>
    <dgm:cxn modelId="{3AC356A5-911A-4859-ACB2-76F756677CD5}" type="presParOf" srcId="{C6F75085-46BA-4CD8-A975-D3B01BF9D757}" destId="{1924B084-1729-4B25-9120-58B05A83515F}" srcOrd="5" destOrd="0" presId="urn:microsoft.com/office/officeart/2005/8/layout/list1"/>
    <dgm:cxn modelId="{151B8152-1976-4195-9A05-792E2F578626}" type="presParOf" srcId="{C6F75085-46BA-4CD8-A975-D3B01BF9D757}" destId="{EA89AE47-C37A-405B-B64E-A4CD4871FE22}" srcOrd="6" destOrd="0" presId="urn:microsoft.com/office/officeart/2005/8/layout/list1"/>
    <dgm:cxn modelId="{64592AB8-D6EC-4884-8DCC-CAE1AFF1B7C1}" type="presParOf" srcId="{C6F75085-46BA-4CD8-A975-D3B01BF9D757}" destId="{3387A00F-FF69-4606-A7CC-292C7C773FBE}" srcOrd="7" destOrd="0" presId="urn:microsoft.com/office/officeart/2005/8/layout/list1"/>
    <dgm:cxn modelId="{146792F0-696E-4328-9585-9D57C16F910E}" type="presParOf" srcId="{C6F75085-46BA-4CD8-A975-D3B01BF9D757}" destId="{98D54570-8E99-4500-950A-6C42247FA26A}" srcOrd="8" destOrd="0" presId="urn:microsoft.com/office/officeart/2005/8/layout/list1"/>
    <dgm:cxn modelId="{224AD2F5-F012-4042-A91B-18CD12627DDC}" type="presParOf" srcId="{98D54570-8E99-4500-950A-6C42247FA26A}" destId="{0088F512-25E1-4FD4-955A-CEA92DDD46FA}" srcOrd="0" destOrd="0" presId="urn:microsoft.com/office/officeart/2005/8/layout/list1"/>
    <dgm:cxn modelId="{6ACAB01E-DEA8-4BBA-A0C1-52F5E3C895BE}" type="presParOf" srcId="{98D54570-8E99-4500-950A-6C42247FA26A}" destId="{E74885F7-0CF6-418F-B56E-805ACA40B6B1}" srcOrd="1" destOrd="0" presId="urn:microsoft.com/office/officeart/2005/8/layout/list1"/>
    <dgm:cxn modelId="{E1C6B66B-D13F-4374-9E47-11FA357FCCA4}" type="presParOf" srcId="{C6F75085-46BA-4CD8-A975-D3B01BF9D757}" destId="{87097D48-F266-4C78-A369-76B8A236C413}" srcOrd="9" destOrd="0" presId="urn:microsoft.com/office/officeart/2005/8/layout/list1"/>
    <dgm:cxn modelId="{65AA146A-C142-4ABF-916F-1DBC3F2F4951}" type="presParOf" srcId="{C6F75085-46BA-4CD8-A975-D3B01BF9D757}" destId="{D15BA462-C948-4B39-B367-406BE772D244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8E8A70-77D6-4530-8A18-614E2CC1D188}" type="doc">
      <dgm:prSet loTypeId="urn:microsoft.com/office/officeart/2005/8/layout/radial4" loCatId="relationship" qsTypeId="urn:microsoft.com/office/officeart/2005/8/quickstyle/3d1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E4DABE39-1CD8-48BB-ADE7-C3FB12BFECAC}">
      <dgm:prSet phldrT="[Text]"/>
      <dgm:spPr/>
      <dgm:t>
        <a:bodyPr/>
        <a:lstStyle/>
        <a:p>
          <a:r>
            <a:rPr lang="en-US"/>
            <a:t>Web-based database applications</a:t>
          </a:r>
        </a:p>
      </dgm:t>
    </dgm:pt>
    <dgm:pt modelId="{1EB2FDC9-E938-4472-8E64-1924D1C62CAD}" type="parTrans" cxnId="{141AEE52-6E1A-453A-AB60-3B4593CD7F50}">
      <dgm:prSet/>
      <dgm:spPr/>
      <dgm:t>
        <a:bodyPr/>
        <a:lstStyle/>
        <a:p>
          <a:endParaRPr lang="en-US"/>
        </a:p>
      </dgm:t>
    </dgm:pt>
    <dgm:pt modelId="{4DFFA4B4-CEFF-4DCD-A81E-6031919F7D10}" type="sibTrans" cxnId="{141AEE52-6E1A-453A-AB60-3B4593CD7F50}">
      <dgm:prSet/>
      <dgm:spPr/>
      <dgm:t>
        <a:bodyPr/>
        <a:lstStyle/>
        <a:p>
          <a:endParaRPr lang="en-US"/>
        </a:p>
      </dgm:t>
    </dgm:pt>
    <dgm:pt modelId="{0C5E214D-4AC7-4E59-BFC6-B8C3CC54E90E}">
      <dgm:prSet phldrT="[Text]"/>
      <dgm:spPr/>
      <dgm:t>
        <a:bodyPr/>
        <a:lstStyle/>
        <a:p>
          <a:r>
            <a:rPr lang="en-US" b="0" i="0" u="none"/>
            <a:t>User </a:t>
          </a:r>
          <a:br>
            <a:rPr lang="en-US" b="0" i="0" u="none"/>
          </a:br>
          <a:r>
            <a:rPr lang="en-US" b="0" i="0" u="none"/>
            <a:t>interface</a:t>
          </a:r>
          <a:endParaRPr lang="en-US"/>
        </a:p>
      </dgm:t>
    </dgm:pt>
    <dgm:pt modelId="{B44835E3-E51D-4FBC-8B0B-3046A8851049}" type="parTrans" cxnId="{021A44D9-83E8-4200-86AB-7C556747F18B}">
      <dgm:prSet/>
      <dgm:spPr/>
      <dgm:t>
        <a:bodyPr/>
        <a:lstStyle/>
        <a:p>
          <a:endParaRPr lang="en-US"/>
        </a:p>
      </dgm:t>
    </dgm:pt>
    <dgm:pt modelId="{46D73104-F632-41AF-AC22-0EA998B9DDFC}" type="sibTrans" cxnId="{021A44D9-83E8-4200-86AB-7C556747F18B}">
      <dgm:prSet/>
      <dgm:spPr/>
      <dgm:t>
        <a:bodyPr/>
        <a:lstStyle/>
        <a:p>
          <a:endParaRPr lang="en-US"/>
        </a:p>
      </dgm:t>
    </dgm:pt>
    <dgm:pt modelId="{AE6CF86E-71E0-4160-AF6B-2BAB87E6C296}">
      <dgm:prSet phldrT="[Text]"/>
      <dgm:spPr/>
      <dgm:t>
        <a:bodyPr/>
        <a:lstStyle/>
        <a:p>
          <a:r>
            <a:rPr lang="en-US" b="0" i="0" u="none"/>
            <a:t>Web application server</a:t>
          </a:r>
          <a:endParaRPr lang="en-US"/>
        </a:p>
      </dgm:t>
    </dgm:pt>
    <dgm:pt modelId="{031F9961-D650-41B2-9034-570D3C609763}" type="parTrans" cxnId="{9EDA50D2-348B-4E96-B375-AC903C545B86}">
      <dgm:prSet/>
      <dgm:spPr/>
      <dgm:t>
        <a:bodyPr/>
        <a:lstStyle/>
        <a:p>
          <a:endParaRPr lang="en-US"/>
        </a:p>
      </dgm:t>
    </dgm:pt>
    <dgm:pt modelId="{66D828D1-EE00-4FD0-8A72-4178D813B83F}" type="sibTrans" cxnId="{9EDA50D2-348B-4E96-B375-AC903C545B86}">
      <dgm:prSet/>
      <dgm:spPr/>
      <dgm:t>
        <a:bodyPr/>
        <a:lstStyle/>
        <a:p>
          <a:endParaRPr lang="en-US"/>
        </a:p>
      </dgm:t>
    </dgm:pt>
    <dgm:pt modelId="{BB172FC6-D539-4C63-864D-5F3F29B79FEA}">
      <dgm:prSet phldrT="[Text]"/>
      <dgm:spPr/>
      <dgm:t>
        <a:bodyPr/>
        <a:lstStyle/>
        <a:p>
          <a:r>
            <a:rPr lang="en-US" b="0" i="0" u="none"/>
            <a:t>Database server</a:t>
          </a:r>
          <a:endParaRPr lang="en-US"/>
        </a:p>
      </dgm:t>
    </dgm:pt>
    <dgm:pt modelId="{D97CAD48-52B8-4779-A38D-14BBBCB42A49}" type="parTrans" cxnId="{468431CC-6AF6-43B9-A385-E0AEE649085B}">
      <dgm:prSet/>
      <dgm:spPr/>
      <dgm:t>
        <a:bodyPr/>
        <a:lstStyle/>
        <a:p>
          <a:endParaRPr lang="en-US"/>
        </a:p>
      </dgm:t>
    </dgm:pt>
    <dgm:pt modelId="{DC84EA53-FE5B-4821-88CA-FC52791B7F8F}" type="sibTrans" cxnId="{468431CC-6AF6-43B9-A385-E0AEE649085B}">
      <dgm:prSet/>
      <dgm:spPr/>
      <dgm:t>
        <a:bodyPr/>
        <a:lstStyle/>
        <a:p>
          <a:endParaRPr lang="en-US"/>
        </a:p>
      </dgm:t>
    </dgm:pt>
    <dgm:pt modelId="{FBC55EA8-B48E-4457-8FD2-C043B0C34F3B}" type="pres">
      <dgm:prSet presAssocID="{758E8A70-77D6-4530-8A18-614E2CC1D188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B9D7089-D0F8-4C23-80CD-AD82929ED1BD}" type="pres">
      <dgm:prSet presAssocID="{E4DABE39-1CD8-48BB-ADE7-C3FB12BFECAC}" presName="centerShape" presStyleLbl="node0" presStyleIdx="0" presStyleCnt="1"/>
      <dgm:spPr/>
    </dgm:pt>
    <dgm:pt modelId="{28B3E496-33B0-4F84-A1D8-9B31EA15489C}" type="pres">
      <dgm:prSet presAssocID="{B44835E3-E51D-4FBC-8B0B-3046A8851049}" presName="parTrans" presStyleLbl="bgSibTrans2D1" presStyleIdx="0" presStyleCnt="3"/>
      <dgm:spPr/>
    </dgm:pt>
    <dgm:pt modelId="{792E63B6-537D-43F3-A073-33050A55D595}" type="pres">
      <dgm:prSet presAssocID="{0C5E214D-4AC7-4E59-BFC6-B8C3CC54E90E}" presName="node" presStyleLbl="node1" presStyleIdx="0" presStyleCnt="3" custScaleX="113310" custRadScaleRad="103843" custRadScaleInc="-3402">
        <dgm:presLayoutVars>
          <dgm:bulletEnabled val="1"/>
        </dgm:presLayoutVars>
      </dgm:prSet>
      <dgm:spPr/>
    </dgm:pt>
    <dgm:pt modelId="{07A82ED2-81C2-4D12-8C89-6E26B8990A97}" type="pres">
      <dgm:prSet presAssocID="{031F9961-D650-41B2-9034-570D3C609763}" presName="parTrans" presStyleLbl="bgSibTrans2D1" presStyleIdx="1" presStyleCnt="3"/>
      <dgm:spPr/>
    </dgm:pt>
    <dgm:pt modelId="{29DDBF86-96F6-4649-AC1E-29513D882F26}" type="pres">
      <dgm:prSet presAssocID="{AE6CF86E-71E0-4160-AF6B-2BAB87E6C296}" presName="node" presStyleLbl="node1" presStyleIdx="1" presStyleCnt="3">
        <dgm:presLayoutVars>
          <dgm:bulletEnabled val="1"/>
        </dgm:presLayoutVars>
      </dgm:prSet>
      <dgm:spPr/>
    </dgm:pt>
    <dgm:pt modelId="{6E3D141F-B021-43A8-8067-6A95265747CC}" type="pres">
      <dgm:prSet presAssocID="{D97CAD48-52B8-4779-A38D-14BBBCB42A49}" presName="parTrans" presStyleLbl="bgSibTrans2D1" presStyleIdx="2" presStyleCnt="3"/>
      <dgm:spPr/>
    </dgm:pt>
    <dgm:pt modelId="{1443D3FE-5124-4786-85C1-AE7424E91990}" type="pres">
      <dgm:prSet presAssocID="{BB172FC6-D539-4C63-864D-5F3F29B79FEA}" presName="node" presStyleLbl="node1" presStyleIdx="2" presStyleCnt="3" custRadScaleRad="100353" custRadScaleInc="3965">
        <dgm:presLayoutVars>
          <dgm:bulletEnabled val="1"/>
        </dgm:presLayoutVars>
      </dgm:prSet>
      <dgm:spPr/>
    </dgm:pt>
  </dgm:ptLst>
  <dgm:cxnLst>
    <dgm:cxn modelId="{A83EC834-C45D-41D7-9243-1BEEBEA800E6}" type="presOf" srcId="{031F9961-D650-41B2-9034-570D3C609763}" destId="{07A82ED2-81C2-4D12-8C89-6E26B8990A97}" srcOrd="0" destOrd="0" presId="urn:microsoft.com/office/officeart/2005/8/layout/radial4"/>
    <dgm:cxn modelId="{08EDAF5C-4E5B-4F0C-BD87-63DF024B69E7}" type="presOf" srcId="{B44835E3-E51D-4FBC-8B0B-3046A8851049}" destId="{28B3E496-33B0-4F84-A1D8-9B31EA15489C}" srcOrd="0" destOrd="0" presId="urn:microsoft.com/office/officeart/2005/8/layout/radial4"/>
    <dgm:cxn modelId="{B466474C-7559-4130-A157-D89473C2BE82}" type="presOf" srcId="{AE6CF86E-71E0-4160-AF6B-2BAB87E6C296}" destId="{29DDBF86-96F6-4649-AC1E-29513D882F26}" srcOrd="0" destOrd="0" presId="urn:microsoft.com/office/officeart/2005/8/layout/radial4"/>
    <dgm:cxn modelId="{D9190D6D-32B4-4C7D-B84E-8AEA4E4C862E}" type="presOf" srcId="{BB172FC6-D539-4C63-864D-5F3F29B79FEA}" destId="{1443D3FE-5124-4786-85C1-AE7424E91990}" srcOrd="0" destOrd="0" presId="urn:microsoft.com/office/officeart/2005/8/layout/radial4"/>
    <dgm:cxn modelId="{141AEE52-6E1A-453A-AB60-3B4593CD7F50}" srcId="{758E8A70-77D6-4530-8A18-614E2CC1D188}" destId="{E4DABE39-1CD8-48BB-ADE7-C3FB12BFECAC}" srcOrd="0" destOrd="0" parTransId="{1EB2FDC9-E938-4472-8E64-1924D1C62CAD}" sibTransId="{4DFFA4B4-CEFF-4DCD-A81E-6031919F7D10}"/>
    <dgm:cxn modelId="{44973457-70A3-40D9-ACD3-E959304884C0}" type="presOf" srcId="{D97CAD48-52B8-4779-A38D-14BBBCB42A49}" destId="{6E3D141F-B021-43A8-8067-6A95265747CC}" srcOrd="0" destOrd="0" presId="urn:microsoft.com/office/officeart/2005/8/layout/radial4"/>
    <dgm:cxn modelId="{4922FB83-D49D-481E-8A38-A1EEB6A84231}" type="presOf" srcId="{758E8A70-77D6-4530-8A18-614E2CC1D188}" destId="{FBC55EA8-B48E-4457-8FD2-C043B0C34F3B}" srcOrd="0" destOrd="0" presId="urn:microsoft.com/office/officeart/2005/8/layout/radial4"/>
    <dgm:cxn modelId="{B8C977A9-7E94-4CAB-9CA3-A782C7C166A3}" type="presOf" srcId="{E4DABE39-1CD8-48BB-ADE7-C3FB12BFECAC}" destId="{8B9D7089-D0F8-4C23-80CD-AD82929ED1BD}" srcOrd="0" destOrd="0" presId="urn:microsoft.com/office/officeart/2005/8/layout/radial4"/>
    <dgm:cxn modelId="{65557DC1-C077-4D43-9576-D1BE88CA2222}" type="presOf" srcId="{0C5E214D-4AC7-4E59-BFC6-B8C3CC54E90E}" destId="{792E63B6-537D-43F3-A073-33050A55D595}" srcOrd="0" destOrd="0" presId="urn:microsoft.com/office/officeart/2005/8/layout/radial4"/>
    <dgm:cxn modelId="{468431CC-6AF6-43B9-A385-E0AEE649085B}" srcId="{E4DABE39-1CD8-48BB-ADE7-C3FB12BFECAC}" destId="{BB172FC6-D539-4C63-864D-5F3F29B79FEA}" srcOrd="2" destOrd="0" parTransId="{D97CAD48-52B8-4779-A38D-14BBBCB42A49}" sibTransId="{DC84EA53-FE5B-4821-88CA-FC52791B7F8F}"/>
    <dgm:cxn modelId="{9EDA50D2-348B-4E96-B375-AC903C545B86}" srcId="{E4DABE39-1CD8-48BB-ADE7-C3FB12BFECAC}" destId="{AE6CF86E-71E0-4160-AF6B-2BAB87E6C296}" srcOrd="1" destOrd="0" parTransId="{031F9961-D650-41B2-9034-570D3C609763}" sibTransId="{66D828D1-EE00-4FD0-8A72-4178D813B83F}"/>
    <dgm:cxn modelId="{021A44D9-83E8-4200-86AB-7C556747F18B}" srcId="{E4DABE39-1CD8-48BB-ADE7-C3FB12BFECAC}" destId="{0C5E214D-4AC7-4E59-BFC6-B8C3CC54E90E}" srcOrd="0" destOrd="0" parTransId="{B44835E3-E51D-4FBC-8B0B-3046A8851049}" sibTransId="{46D73104-F632-41AF-AC22-0EA998B9DDFC}"/>
    <dgm:cxn modelId="{13D34CAF-7B5F-4C46-A81A-E6C1CD15BE1A}" type="presParOf" srcId="{FBC55EA8-B48E-4457-8FD2-C043B0C34F3B}" destId="{8B9D7089-D0F8-4C23-80CD-AD82929ED1BD}" srcOrd="0" destOrd="0" presId="urn:microsoft.com/office/officeart/2005/8/layout/radial4"/>
    <dgm:cxn modelId="{FA45622F-02F9-4B5E-A155-0DEA9477C257}" type="presParOf" srcId="{FBC55EA8-B48E-4457-8FD2-C043B0C34F3B}" destId="{28B3E496-33B0-4F84-A1D8-9B31EA15489C}" srcOrd="1" destOrd="0" presId="urn:microsoft.com/office/officeart/2005/8/layout/radial4"/>
    <dgm:cxn modelId="{64F69A48-B894-49AA-A352-58F8084B1C71}" type="presParOf" srcId="{FBC55EA8-B48E-4457-8FD2-C043B0C34F3B}" destId="{792E63B6-537D-43F3-A073-33050A55D595}" srcOrd="2" destOrd="0" presId="urn:microsoft.com/office/officeart/2005/8/layout/radial4"/>
    <dgm:cxn modelId="{B1DC11E6-73E2-4324-BA68-9F42CE2F9222}" type="presParOf" srcId="{FBC55EA8-B48E-4457-8FD2-C043B0C34F3B}" destId="{07A82ED2-81C2-4D12-8C89-6E26B8990A97}" srcOrd="3" destOrd="0" presId="urn:microsoft.com/office/officeart/2005/8/layout/radial4"/>
    <dgm:cxn modelId="{180C7A31-27C0-4100-B070-A90A0D658C16}" type="presParOf" srcId="{FBC55EA8-B48E-4457-8FD2-C043B0C34F3B}" destId="{29DDBF86-96F6-4649-AC1E-29513D882F26}" srcOrd="4" destOrd="0" presId="urn:microsoft.com/office/officeart/2005/8/layout/radial4"/>
    <dgm:cxn modelId="{90D0EB6B-C257-4C90-9413-28081B2D4FF8}" type="presParOf" srcId="{FBC55EA8-B48E-4457-8FD2-C043B0C34F3B}" destId="{6E3D141F-B021-43A8-8067-6A95265747CC}" srcOrd="5" destOrd="0" presId="urn:microsoft.com/office/officeart/2005/8/layout/radial4"/>
    <dgm:cxn modelId="{CA7F37E7-6C5A-4A5D-BFE6-F5E4569E3124}" type="presParOf" srcId="{FBC55EA8-B48E-4457-8FD2-C043B0C34F3B}" destId="{1443D3FE-5124-4786-85C1-AE7424E91990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5FE7C48-2995-41CE-BACA-5A1778CCC84A}" type="doc">
      <dgm:prSet loTypeId="urn:microsoft.com/office/officeart/2005/8/layout/hProcess4" loCatId="process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D9CC601-4AAA-4AFB-8B23-2501A1CDCA85}">
      <dgm:prSet phldrT="[Text]" custT="1"/>
      <dgm:spPr/>
      <dgm:t>
        <a:bodyPr/>
        <a:lstStyle/>
        <a:p>
          <a:r>
            <a:rPr lang="en-US" sz="2400"/>
            <a:t>Step 1</a:t>
          </a:r>
        </a:p>
      </dgm:t>
    </dgm:pt>
    <dgm:pt modelId="{28CFACB0-D3B8-4B4A-A3BB-F0B7325CDE7D}" type="parTrans" cxnId="{1A69A81D-A1D6-4225-91EC-AD06B2CE82A1}">
      <dgm:prSet/>
      <dgm:spPr/>
      <dgm:t>
        <a:bodyPr/>
        <a:lstStyle/>
        <a:p>
          <a:endParaRPr lang="en-US"/>
        </a:p>
      </dgm:t>
    </dgm:pt>
    <dgm:pt modelId="{C44FB528-21D0-49CB-B35F-855DB5568ABE}" type="sibTrans" cxnId="{1A69A81D-A1D6-4225-91EC-AD06B2CE82A1}">
      <dgm:prSet/>
      <dgm:spPr/>
      <dgm:t>
        <a:bodyPr/>
        <a:lstStyle/>
        <a:p>
          <a:endParaRPr lang="en-US"/>
        </a:p>
      </dgm:t>
    </dgm:pt>
    <dgm:pt modelId="{E1E398D8-5C5E-418C-89D4-52E308FFAFA7}">
      <dgm:prSet phldrT="[Text]"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sz="24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Step 2</a:t>
          </a:r>
        </a:p>
      </dgm:t>
    </dgm:pt>
    <dgm:pt modelId="{07238450-32AF-4081-BFC4-B773727B0C3C}" type="parTrans" cxnId="{0BAF064E-A46B-46AC-8F76-4D92A53EC498}">
      <dgm:prSet/>
      <dgm:spPr/>
      <dgm:t>
        <a:bodyPr/>
        <a:lstStyle/>
        <a:p>
          <a:endParaRPr lang="en-US"/>
        </a:p>
      </dgm:t>
    </dgm:pt>
    <dgm:pt modelId="{F9856314-89FF-45B2-8A7B-4A375245EF7A}" type="sibTrans" cxnId="{0BAF064E-A46B-46AC-8F76-4D92A53EC498}">
      <dgm:prSet/>
      <dgm:spPr/>
      <dgm:t>
        <a:bodyPr/>
        <a:lstStyle/>
        <a:p>
          <a:endParaRPr lang="en-US"/>
        </a:p>
      </dgm:t>
    </dgm:pt>
    <dgm:pt modelId="{1DBC107C-1D02-47F2-A2CF-461D967422A1}">
      <dgm:prSet phldrT="[Text]" custT="1"/>
      <dgm:spPr/>
      <dgm:t>
        <a:bodyPr/>
        <a:lstStyle/>
        <a:p>
          <a:r>
            <a:rPr lang="en-US" sz="18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Azure</a:t>
          </a:r>
          <a:r>
            <a:rPr lang="en-US" sz="1800" b="0" cap="none" spc="0" baseline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Server sends requests to the Azure Web App Service </a:t>
          </a:r>
          <a:endParaRPr lang="en-US" sz="1800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17F00A-851F-45B9-85F0-994007643D50}" type="parTrans" cxnId="{158E1D34-B5DE-419D-96AE-6129BDDCB2BE}">
      <dgm:prSet/>
      <dgm:spPr/>
      <dgm:t>
        <a:bodyPr/>
        <a:lstStyle/>
        <a:p>
          <a:endParaRPr lang="en-US"/>
        </a:p>
      </dgm:t>
    </dgm:pt>
    <dgm:pt modelId="{43AB7585-D3FD-4064-9E86-258596E4224E}" type="sibTrans" cxnId="{158E1D34-B5DE-419D-96AE-6129BDDCB2BE}">
      <dgm:prSet/>
      <dgm:spPr/>
      <dgm:t>
        <a:bodyPr/>
        <a:lstStyle/>
        <a:p>
          <a:endParaRPr lang="en-US"/>
        </a:p>
      </dgm:t>
    </dgm:pt>
    <dgm:pt modelId="{42C1F035-9D1F-4D8D-9F16-3B7A0B2210BA}">
      <dgm:prSet phldrT="[Text]" custT="1"/>
      <dgm:spPr/>
      <dgm:t>
        <a:bodyPr/>
        <a:lstStyle/>
        <a:p>
          <a:r>
            <a:rPr lang="en-US" sz="2400"/>
            <a:t>Step 3</a:t>
          </a:r>
        </a:p>
      </dgm:t>
    </dgm:pt>
    <dgm:pt modelId="{167400C4-12E4-4EE7-91D8-C82596C3C94A}" type="parTrans" cxnId="{E155A11C-6A68-44A8-91BB-5DAAFE7DB11F}">
      <dgm:prSet/>
      <dgm:spPr/>
      <dgm:t>
        <a:bodyPr/>
        <a:lstStyle/>
        <a:p>
          <a:endParaRPr lang="en-US"/>
        </a:p>
      </dgm:t>
    </dgm:pt>
    <dgm:pt modelId="{32E694A8-33F5-4078-865D-1871507474F2}" type="sibTrans" cxnId="{E155A11C-6A68-44A8-91BB-5DAAFE7DB11F}">
      <dgm:prSet/>
      <dgm:spPr/>
      <dgm:t>
        <a:bodyPr/>
        <a:lstStyle/>
        <a:p>
          <a:endParaRPr lang="en-US"/>
        </a:p>
      </dgm:t>
    </dgm:pt>
    <dgm:pt modelId="{F45ACA10-DDC7-48CB-8409-2C4598EC8861}">
      <dgm:prSet phldrT="[Text]" custT="1"/>
      <dgm:spPr/>
      <dgm:t>
        <a:bodyPr/>
        <a:lstStyle/>
        <a:p>
          <a:r>
            <a:rPr lang="en-US" sz="1800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Azure Web App Service connect to the Azure SQL Database Server (such as MySQL, PostgreSQL,...) to retrieve necessary data for users</a:t>
          </a:r>
          <a:endParaRPr lang="en-US" sz="1800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22984C-065A-4548-A6AC-0A3F81E2236C}" type="parTrans" cxnId="{F3F61416-B323-4827-8B72-E84DD899CCBC}">
      <dgm:prSet/>
      <dgm:spPr/>
      <dgm:t>
        <a:bodyPr/>
        <a:lstStyle/>
        <a:p>
          <a:endParaRPr lang="en-US"/>
        </a:p>
      </dgm:t>
    </dgm:pt>
    <dgm:pt modelId="{710A4E2E-EA96-4A01-8D4F-3966AD63E47D}" type="sibTrans" cxnId="{F3F61416-B323-4827-8B72-E84DD899CCBC}">
      <dgm:prSet/>
      <dgm:spPr/>
      <dgm:t>
        <a:bodyPr/>
        <a:lstStyle/>
        <a:p>
          <a:endParaRPr lang="en-US"/>
        </a:p>
      </dgm:t>
    </dgm:pt>
    <dgm:pt modelId="{563A3EEC-2D95-4476-A62B-E98F50145F17}">
      <dgm:prSet phldrT="[Text]" custT="1"/>
      <dgm:spPr/>
      <dgm:t>
        <a:bodyPr/>
        <a:lstStyle/>
        <a:p>
          <a:r>
            <a:rPr lang="en-US" sz="1800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user interacts with the web browser and send requests to Azure Server</a:t>
          </a:r>
          <a:endParaRPr lang="en-US" sz="1800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E46DE9-E423-41DB-ABF4-4EC92E5DC348}" type="sibTrans" cxnId="{2AB74F46-0722-4540-A7B8-EA6401969CFC}">
      <dgm:prSet/>
      <dgm:spPr/>
      <dgm:t>
        <a:bodyPr/>
        <a:lstStyle/>
        <a:p>
          <a:endParaRPr lang="en-US"/>
        </a:p>
      </dgm:t>
    </dgm:pt>
    <dgm:pt modelId="{B42C6DD8-ECB3-43D7-88A3-993AAC90C592}" type="parTrans" cxnId="{2AB74F46-0722-4540-A7B8-EA6401969CFC}">
      <dgm:prSet/>
      <dgm:spPr/>
      <dgm:t>
        <a:bodyPr/>
        <a:lstStyle/>
        <a:p>
          <a:endParaRPr lang="en-US"/>
        </a:p>
      </dgm:t>
    </dgm:pt>
    <dgm:pt modelId="{D22ADEDE-07ED-4365-B2B5-B2AC2D6EF883}">
      <dgm:prSet phldrT="[Text]" custT="1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 sz="2400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Step 4</a:t>
          </a:r>
        </a:p>
      </dgm:t>
    </dgm:pt>
    <dgm:pt modelId="{C6476C3D-D1B9-4972-BDA1-1DF90256C338}" type="parTrans" cxnId="{C1FD1CA6-18D0-44FF-982D-927A56FAE758}">
      <dgm:prSet/>
      <dgm:spPr/>
      <dgm:t>
        <a:bodyPr/>
        <a:lstStyle/>
        <a:p>
          <a:endParaRPr lang="en-US"/>
        </a:p>
      </dgm:t>
    </dgm:pt>
    <dgm:pt modelId="{661B93E4-E661-4AE5-B058-779484F7DF1D}" type="sibTrans" cxnId="{C1FD1CA6-18D0-44FF-982D-927A56FAE758}">
      <dgm:prSet/>
      <dgm:spPr/>
      <dgm:t>
        <a:bodyPr/>
        <a:lstStyle/>
        <a:p>
          <a:endParaRPr lang="en-US"/>
        </a:p>
      </dgm:t>
    </dgm:pt>
    <dgm:pt modelId="{D6DE47FD-B388-445D-AB5B-26503BF97F89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1800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Azure Web App returns response to the user through client’s web interface</a:t>
          </a:r>
          <a:endParaRPr lang="en-US" sz="1800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FA36FF4-090B-4D2E-AE58-09228BC84050}" type="parTrans" cxnId="{0D44C9F9-207C-4135-BD07-76A0C4ECF725}">
      <dgm:prSet/>
      <dgm:spPr/>
      <dgm:t>
        <a:bodyPr/>
        <a:lstStyle/>
        <a:p>
          <a:endParaRPr lang="en-US"/>
        </a:p>
      </dgm:t>
    </dgm:pt>
    <dgm:pt modelId="{19B5BF1D-D72C-47F9-8B6A-D5E84DDB211F}" type="sibTrans" cxnId="{0D44C9F9-207C-4135-BD07-76A0C4ECF725}">
      <dgm:prSet/>
      <dgm:spPr/>
      <dgm:t>
        <a:bodyPr/>
        <a:lstStyle/>
        <a:p>
          <a:endParaRPr lang="en-US"/>
        </a:p>
      </dgm:t>
    </dgm:pt>
    <dgm:pt modelId="{25953E8A-8270-4F4B-847A-AAFAE8BB6551}" type="pres">
      <dgm:prSet presAssocID="{E5FE7C48-2995-41CE-BACA-5A1778CCC84A}" presName="Name0" presStyleCnt="0">
        <dgm:presLayoutVars>
          <dgm:dir/>
          <dgm:animLvl val="lvl"/>
          <dgm:resizeHandles val="exact"/>
        </dgm:presLayoutVars>
      </dgm:prSet>
      <dgm:spPr/>
    </dgm:pt>
    <dgm:pt modelId="{14D51454-67A4-4576-89D4-2BCE675A71DE}" type="pres">
      <dgm:prSet presAssocID="{E5FE7C48-2995-41CE-BACA-5A1778CCC84A}" presName="tSp" presStyleCnt="0"/>
      <dgm:spPr/>
    </dgm:pt>
    <dgm:pt modelId="{4E69E52A-F769-4E73-9ECD-3A154B9A4B1F}" type="pres">
      <dgm:prSet presAssocID="{E5FE7C48-2995-41CE-BACA-5A1778CCC84A}" presName="bSp" presStyleCnt="0"/>
      <dgm:spPr/>
    </dgm:pt>
    <dgm:pt modelId="{0E7A311B-ABE7-4403-BF37-7AD28EA5913C}" type="pres">
      <dgm:prSet presAssocID="{E5FE7C48-2995-41CE-BACA-5A1778CCC84A}" presName="process" presStyleCnt="0"/>
      <dgm:spPr/>
    </dgm:pt>
    <dgm:pt modelId="{995E95AA-97FD-4C23-8050-10AD6E15532C}" type="pres">
      <dgm:prSet presAssocID="{6D9CC601-4AAA-4AFB-8B23-2501A1CDCA85}" presName="composite1" presStyleCnt="0"/>
      <dgm:spPr/>
    </dgm:pt>
    <dgm:pt modelId="{FB7C7F32-45F4-45B6-A435-E4953A71AB5C}" type="pres">
      <dgm:prSet presAssocID="{6D9CC601-4AAA-4AFB-8B23-2501A1CDCA85}" presName="dummyNode1" presStyleLbl="node1" presStyleIdx="0" presStyleCnt="4"/>
      <dgm:spPr/>
    </dgm:pt>
    <dgm:pt modelId="{3F441FA7-EB31-4741-AC55-3D31BE25294E}" type="pres">
      <dgm:prSet presAssocID="{6D9CC601-4AAA-4AFB-8B23-2501A1CDCA85}" presName="childNode1" presStyleLbl="bgAcc1" presStyleIdx="0" presStyleCnt="4" custScaleY="120238" custLinFactNeighborX="887" custLinFactNeighborY="-9145">
        <dgm:presLayoutVars>
          <dgm:bulletEnabled val="1"/>
        </dgm:presLayoutVars>
      </dgm:prSet>
      <dgm:spPr/>
    </dgm:pt>
    <dgm:pt modelId="{21C61491-EB2D-4EAC-8A11-80754605F9DD}" type="pres">
      <dgm:prSet presAssocID="{6D9CC601-4AAA-4AFB-8B23-2501A1CDCA85}" presName="childNode1tx" presStyleLbl="bgAcc1" presStyleIdx="0" presStyleCnt="4">
        <dgm:presLayoutVars>
          <dgm:bulletEnabled val="1"/>
        </dgm:presLayoutVars>
      </dgm:prSet>
      <dgm:spPr/>
    </dgm:pt>
    <dgm:pt modelId="{0B60618B-1EBF-4F77-A793-444C3AF093CF}" type="pres">
      <dgm:prSet presAssocID="{6D9CC601-4AAA-4AFB-8B23-2501A1CDCA85}" presName="parentNode1" presStyleLbl="node1" presStyleIdx="0" presStyleCnt="4" custScaleX="76201" custScaleY="72166">
        <dgm:presLayoutVars>
          <dgm:chMax val="1"/>
          <dgm:bulletEnabled val="1"/>
        </dgm:presLayoutVars>
      </dgm:prSet>
      <dgm:spPr/>
    </dgm:pt>
    <dgm:pt modelId="{0967A9B1-3945-4F7C-931D-6D70B83A834D}" type="pres">
      <dgm:prSet presAssocID="{6D9CC601-4AAA-4AFB-8B23-2501A1CDCA85}" presName="connSite1" presStyleCnt="0"/>
      <dgm:spPr/>
    </dgm:pt>
    <dgm:pt modelId="{579D0D30-0B02-42D9-A790-B2546A46FE39}" type="pres">
      <dgm:prSet presAssocID="{C44FB528-21D0-49CB-B35F-855DB5568ABE}" presName="Name9" presStyleLbl="sibTrans2D1" presStyleIdx="0" presStyleCnt="3" custScaleX="104959"/>
      <dgm:spPr/>
    </dgm:pt>
    <dgm:pt modelId="{E483558A-4C3F-48D0-A18F-E94C79AA2DCC}" type="pres">
      <dgm:prSet presAssocID="{E1E398D8-5C5E-418C-89D4-52E308FFAFA7}" presName="composite2" presStyleCnt="0"/>
      <dgm:spPr/>
    </dgm:pt>
    <dgm:pt modelId="{7328E7DD-80CC-4A38-B819-2B04DA152F88}" type="pres">
      <dgm:prSet presAssocID="{E1E398D8-5C5E-418C-89D4-52E308FFAFA7}" presName="dummyNode2" presStyleLbl="node1" presStyleIdx="0" presStyleCnt="4"/>
      <dgm:spPr/>
    </dgm:pt>
    <dgm:pt modelId="{D81C6351-2005-432B-9044-72235C34A820}" type="pres">
      <dgm:prSet presAssocID="{E1E398D8-5C5E-418C-89D4-52E308FFAFA7}" presName="childNode2" presStyleLbl="bgAcc1" presStyleIdx="1" presStyleCnt="4" custScaleY="120766" custLinFactNeighborX="444" custLinFactNeighborY="4304">
        <dgm:presLayoutVars>
          <dgm:bulletEnabled val="1"/>
        </dgm:presLayoutVars>
      </dgm:prSet>
      <dgm:spPr/>
    </dgm:pt>
    <dgm:pt modelId="{3917356B-C2F3-4195-ABCF-7E39860B0028}" type="pres">
      <dgm:prSet presAssocID="{E1E398D8-5C5E-418C-89D4-52E308FFAFA7}" presName="childNode2tx" presStyleLbl="bgAcc1" presStyleIdx="1" presStyleCnt="4">
        <dgm:presLayoutVars>
          <dgm:bulletEnabled val="1"/>
        </dgm:presLayoutVars>
      </dgm:prSet>
      <dgm:spPr/>
    </dgm:pt>
    <dgm:pt modelId="{F4B5B5E3-58B9-4D26-A0E1-7624D09B9179}" type="pres">
      <dgm:prSet presAssocID="{E1E398D8-5C5E-418C-89D4-52E308FFAFA7}" presName="parentNode2" presStyleLbl="node1" presStyleIdx="1" presStyleCnt="4" custScaleX="76201" custScaleY="72166">
        <dgm:presLayoutVars>
          <dgm:chMax val="0"/>
          <dgm:bulletEnabled val="1"/>
        </dgm:presLayoutVars>
      </dgm:prSet>
      <dgm:spPr/>
    </dgm:pt>
    <dgm:pt modelId="{4D3B28E0-ADC0-4C20-A145-BB5E1DD49C06}" type="pres">
      <dgm:prSet presAssocID="{E1E398D8-5C5E-418C-89D4-52E308FFAFA7}" presName="connSite2" presStyleCnt="0"/>
      <dgm:spPr/>
    </dgm:pt>
    <dgm:pt modelId="{7C376024-C24A-4FFB-A5D6-30625E33A72A}" type="pres">
      <dgm:prSet presAssocID="{F9856314-89FF-45B2-8A7B-4A375245EF7A}" presName="Name18" presStyleLbl="sibTrans2D1" presStyleIdx="1" presStyleCnt="3" custAng="0" custScaleX="84682" custScaleY="76260" custLinFactNeighborX="-26899" custLinFactNeighborY="-1062"/>
      <dgm:spPr/>
    </dgm:pt>
    <dgm:pt modelId="{60983334-42BB-4684-ADA6-AC450554D582}" type="pres">
      <dgm:prSet presAssocID="{42C1F035-9D1F-4D8D-9F16-3B7A0B2210BA}" presName="composite1" presStyleCnt="0"/>
      <dgm:spPr/>
    </dgm:pt>
    <dgm:pt modelId="{CE0037C9-0844-4ECC-B4DF-9AE30CFD8CF3}" type="pres">
      <dgm:prSet presAssocID="{42C1F035-9D1F-4D8D-9F16-3B7A0B2210BA}" presName="dummyNode1" presStyleLbl="node1" presStyleIdx="1" presStyleCnt="4"/>
      <dgm:spPr/>
    </dgm:pt>
    <dgm:pt modelId="{F75A5E83-E71B-499A-88DD-6F80A873B0D7}" type="pres">
      <dgm:prSet presAssocID="{42C1F035-9D1F-4D8D-9F16-3B7A0B2210BA}" presName="childNode1" presStyleLbl="bgAcc1" presStyleIdx="2" presStyleCnt="4" custScaleY="178063" custLinFactNeighborX="-3550" custLinFactNeighborY="-34566">
        <dgm:presLayoutVars>
          <dgm:bulletEnabled val="1"/>
        </dgm:presLayoutVars>
      </dgm:prSet>
      <dgm:spPr/>
    </dgm:pt>
    <dgm:pt modelId="{F787F076-9C2E-4372-B5A2-3B85141AD457}" type="pres">
      <dgm:prSet presAssocID="{42C1F035-9D1F-4D8D-9F16-3B7A0B2210BA}" presName="childNode1tx" presStyleLbl="bgAcc1" presStyleIdx="2" presStyleCnt="4">
        <dgm:presLayoutVars>
          <dgm:bulletEnabled val="1"/>
        </dgm:presLayoutVars>
      </dgm:prSet>
      <dgm:spPr/>
    </dgm:pt>
    <dgm:pt modelId="{240771DF-F222-4AB5-80E1-B6EFC19D1164}" type="pres">
      <dgm:prSet presAssocID="{42C1F035-9D1F-4D8D-9F16-3B7A0B2210BA}" presName="parentNode1" presStyleLbl="node1" presStyleIdx="2" presStyleCnt="4" custScaleX="76201" custScaleY="72166">
        <dgm:presLayoutVars>
          <dgm:chMax val="1"/>
          <dgm:bulletEnabled val="1"/>
        </dgm:presLayoutVars>
      </dgm:prSet>
      <dgm:spPr/>
    </dgm:pt>
    <dgm:pt modelId="{EF09AE4E-1AC1-438E-8287-A333FDE0DF26}" type="pres">
      <dgm:prSet presAssocID="{42C1F035-9D1F-4D8D-9F16-3B7A0B2210BA}" presName="connSite1" presStyleCnt="0"/>
      <dgm:spPr/>
    </dgm:pt>
    <dgm:pt modelId="{30398265-A0F5-40DF-831A-AC716449FED0}" type="pres">
      <dgm:prSet presAssocID="{32E694A8-33F5-4078-865D-1871507474F2}" presName="Name9" presStyleLbl="sibTrans2D1" presStyleIdx="2" presStyleCnt="3" custScaleX="89936" custLinFactNeighborX="-23350" custLinFactNeighborY="1518"/>
      <dgm:spPr/>
    </dgm:pt>
    <dgm:pt modelId="{11DE1C39-68A9-4E25-AFAF-BCC5DB9627D2}" type="pres">
      <dgm:prSet presAssocID="{D22ADEDE-07ED-4365-B2B5-B2AC2D6EF883}" presName="composite2" presStyleCnt="0"/>
      <dgm:spPr/>
    </dgm:pt>
    <dgm:pt modelId="{DBB7EEA4-267E-4B66-A95D-E3D33B803044}" type="pres">
      <dgm:prSet presAssocID="{D22ADEDE-07ED-4365-B2B5-B2AC2D6EF883}" presName="dummyNode2" presStyleLbl="node1" presStyleIdx="2" presStyleCnt="4"/>
      <dgm:spPr/>
    </dgm:pt>
    <dgm:pt modelId="{AEB5AA08-0352-4A1B-B637-B3F8F6C7002D}" type="pres">
      <dgm:prSet presAssocID="{D22ADEDE-07ED-4365-B2B5-B2AC2D6EF883}" presName="childNode2" presStyleLbl="bgAcc1" presStyleIdx="3" presStyleCnt="4" custScaleY="159499" custLinFactNeighborX="1774" custLinFactNeighborY="23671">
        <dgm:presLayoutVars>
          <dgm:bulletEnabled val="1"/>
        </dgm:presLayoutVars>
      </dgm:prSet>
      <dgm:spPr/>
    </dgm:pt>
    <dgm:pt modelId="{97DDDBBA-57A1-4AFF-8FE0-B699B6306F83}" type="pres">
      <dgm:prSet presAssocID="{D22ADEDE-07ED-4365-B2B5-B2AC2D6EF883}" presName="childNode2tx" presStyleLbl="bgAcc1" presStyleIdx="3" presStyleCnt="4">
        <dgm:presLayoutVars>
          <dgm:bulletEnabled val="1"/>
        </dgm:presLayoutVars>
      </dgm:prSet>
      <dgm:spPr/>
    </dgm:pt>
    <dgm:pt modelId="{FF55341E-7DD9-4317-8398-B7A8123B7401}" type="pres">
      <dgm:prSet presAssocID="{D22ADEDE-07ED-4365-B2B5-B2AC2D6EF883}" presName="parentNode2" presStyleLbl="node1" presStyleIdx="3" presStyleCnt="4" custScaleX="76201" custScaleY="72166" custLinFactNeighborX="1996">
        <dgm:presLayoutVars>
          <dgm:chMax val="0"/>
          <dgm:bulletEnabled val="1"/>
        </dgm:presLayoutVars>
      </dgm:prSet>
      <dgm:spPr/>
    </dgm:pt>
    <dgm:pt modelId="{F00A61AE-9C06-4827-8AB5-8FAAD74BFF2A}" type="pres">
      <dgm:prSet presAssocID="{D22ADEDE-07ED-4365-B2B5-B2AC2D6EF883}" presName="connSite2" presStyleCnt="0"/>
      <dgm:spPr/>
    </dgm:pt>
  </dgm:ptLst>
  <dgm:cxnLst>
    <dgm:cxn modelId="{9AB8E00B-7C3B-4949-8E3A-9E6D8B27EF14}" type="presOf" srcId="{C44FB528-21D0-49CB-B35F-855DB5568ABE}" destId="{579D0D30-0B02-42D9-A790-B2546A46FE39}" srcOrd="0" destOrd="0" presId="urn:microsoft.com/office/officeart/2005/8/layout/hProcess4"/>
    <dgm:cxn modelId="{9493310D-2FF3-4118-9683-7758FD592B71}" type="presOf" srcId="{F9856314-89FF-45B2-8A7B-4A375245EF7A}" destId="{7C376024-C24A-4FFB-A5D6-30625E33A72A}" srcOrd="0" destOrd="0" presId="urn:microsoft.com/office/officeart/2005/8/layout/hProcess4"/>
    <dgm:cxn modelId="{974E990D-B99F-4495-BEA4-E2E9B679E4EE}" type="presOf" srcId="{E1E398D8-5C5E-418C-89D4-52E308FFAFA7}" destId="{F4B5B5E3-58B9-4D26-A0E1-7624D09B9179}" srcOrd="0" destOrd="0" presId="urn:microsoft.com/office/officeart/2005/8/layout/hProcess4"/>
    <dgm:cxn modelId="{F3F61416-B323-4827-8B72-E84DD899CCBC}" srcId="{42C1F035-9D1F-4D8D-9F16-3B7A0B2210BA}" destId="{F45ACA10-DDC7-48CB-8409-2C4598EC8861}" srcOrd="0" destOrd="0" parTransId="{C322984C-065A-4548-A6AC-0A3F81E2236C}" sibTransId="{710A4E2E-EA96-4A01-8D4F-3966AD63E47D}"/>
    <dgm:cxn modelId="{E155A11C-6A68-44A8-91BB-5DAAFE7DB11F}" srcId="{E5FE7C48-2995-41CE-BACA-5A1778CCC84A}" destId="{42C1F035-9D1F-4D8D-9F16-3B7A0B2210BA}" srcOrd="2" destOrd="0" parTransId="{167400C4-12E4-4EE7-91D8-C82596C3C94A}" sibTransId="{32E694A8-33F5-4078-865D-1871507474F2}"/>
    <dgm:cxn modelId="{1A69A81D-A1D6-4225-91EC-AD06B2CE82A1}" srcId="{E5FE7C48-2995-41CE-BACA-5A1778CCC84A}" destId="{6D9CC601-4AAA-4AFB-8B23-2501A1CDCA85}" srcOrd="0" destOrd="0" parTransId="{28CFACB0-D3B8-4B4A-A3BB-F0B7325CDE7D}" sibTransId="{C44FB528-21D0-49CB-B35F-855DB5568ABE}"/>
    <dgm:cxn modelId="{73092224-8E71-4BB1-AEFA-325925FB122A}" type="presOf" srcId="{563A3EEC-2D95-4476-A62B-E98F50145F17}" destId="{3F441FA7-EB31-4741-AC55-3D31BE25294E}" srcOrd="0" destOrd="0" presId="urn:microsoft.com/office/officeart/2005/8/layout/hProcess4"/>
    <dgm:cxn modelId="{124C372E-AF38-4E30-ABC6-A029595AE48B}" type="presOf" srcId="{F45ACA10-DDC7-48CB-8409-2C4598EC8861}" destId="{F787F076-9C2E-4372-B5A2-3B85141AD457}" srcOrd="1" destOrd="0" presId="urn:microsoft.com/office/officeart/2005/8/layout/hProcess4"/>
    <dgm:cxn modelId="{158E1D34-B5DE-419D-96AE-6129BDDCB2BE}" srcId="{E1E398D8-5C5E-418C-89D4-52E308FFAFA7}" destId="{1DBC107C-1D02-47F2-A2CF-461D967422A1}" srcOrd="0" destOrd="0" parTransId="{B917F00A-851F-45B9-85F0-994007643D50}" sibTransId="{43AB7585-D3FD-4064-9E86-258596E4224E}"/>
    <dgm:cxn modelId="{5FCD7538-12FD-4C67-8905-C3B1993E6C1F}" type="presOf" srcId="{E5FE7C48-2995-41CE-BACA-5A1778CCC84A}" destId="{25953E8A-8270-4F4B-847A-AAFAE8BB6551}" srcOrd="0" destOrd="0" presId="urn:microsoft.com/office/officeart/2005/8/layout/hProcess4"/>
    <dgm:cxn modelId="{5D254E3D-688F-4622-842F-3B128C6661EB}" type="presOf" srcId="{563A3EEC-2D95-4476-A62B-E98F50145F17}" destId="{21C61491-EB2D-4EAC-8A11-80754605F9DD}" srcOrd="1" destOrd="0" presId="urn:microsoft.com/office/officeart/2005/8/layout/hProcess4"/>
    <dgm:cxn modelId="{AD33A643-516E-4670-9215-FA3E0487935E}" type="presOf" srcId="{D22ADEDE-07ED-4365-B2B5-B2AC2D6EF883}" destId="{FF55341E-7DD9-4317-8398-B7A8123B7401}" srcOrd="0" destOrd="0" presId="urn:microsoft.com/office/officeart/2005/8/layout/hProcess4"/>
    <dgm:cxn modelId="{2AB74F46-0722-4540-A7B8-EA6401969CFC}" srcId="{6D9CC601-4AAA-4AFB-8B23-2501A1CDCA85}" destId="{563A3EEC-2D95-4476-A62B-E98F50145F17}" srcOrd="0" destOrd="0" parTransId="{B42C6DD8-ECB3-43D7-88A3-993AAC90C592}" sibTransId="{58E46DE9-E423-41DB-ABF4-4EC92E5DC348}"/>
    <dgm:cxn modelId="{0BAF064E-A46B-46AC-8F76-4D92A53EC498}" srcId="{E5FE7C48-2995-41CE-BACA-5A1778CCC84A}" destId="{E1E398D8-5C5E-418C-89D4-52E308FFAFA7}" srcOrd="1" destOrd="0" parTransId="{07238450-32AF-4081-BFC4-B773727B0C3C}" sibTransId="{F9856314-89FF-45B2-8A7B-4A375245EF7A}"/>
    <dgm:cxn modelId="{4BE4DA54-DD55-4094-8C7E-335E895B6D1A}" type="presOf" srcId="{42C1F035-9D1F-4D8D-9F16-3B7A0B2210BA}" destId="{240771DF-F222-4AB5-80E1-B6EFC19D1164}" srcOrd="0" destOrd="0" presId="urn:microsoft.com/office/officeart/2005/8/layout/hProcess4"/>
    <dgm:cxn modelId="{1D42259C-71E4-4B65-BB63-AB4973B56457}" type="presOf" srcId="{D6DE47FD-B388-445D-AB5B-26503BF97F89}" destId="{97DDDBBA-57A1-4AFF-8FE0-B699B6306F83}" srcOrd="1" destOrd="0" presId="urn:microsoft.com/office/officeart/2005/8/layout/hProcess4"/>
    <dgm:cxn modelId="{C1FD1CA6-18D0-44FF-982D-927A56FAE758}" srcId="{E5FE7C48-2995-41CE-BACA-5A1778CCC84A}" destId="{D22ADEDE-07ED-4365-B2B5-B2AC2D6EF883}" srcOrd="3" destOrd="0" parTransId="{C6476C3D-D1B9-4972-BDA1-1DF90256C338}" sibTransId="{661B93E4-E661-4AE5-B058-779484F7DF1D}"/>
    <dgm:cxn modelId="{DC50CCA8-5AAA-4350-9185-7FEED09C273E}" type="presOf" srcId="{6D9CC601-4AAA-4AFB-8B23-2501A1CDCA85}" destId="{0B60618B-1EBF-4F77-A793-444C3AF093CF}" srcOrd="0" destOrd="0" presId="urn:microsoft.com/office/officeart/2005/8/layout/hProcess4"/>
    <dgm:cxn modelId="{A160B8B1-EB70-4BC8-9785-CE355C21EAB6}" type="presOf" srcId="{F45ACA10-DDC7-48CB-8409-2C4598EC8861}" destId="{F75A5E83-E71B-499A-88DD-6F80A873B0D7}" srcOrd="0" destOrd="0" presId="urn:microsoft.com/office/officeart/2005/8/layout/hProcess4"/>
    <dgm:cxn modelId="{DD4BA9C4-EDBB-4038-8DA1-B915BE2C519B}" type="presOf" srcId="{D6DE47FD-B388-445D-AB5B-26503BF97F89}" destId="{AEB5AA08-0352-4A1B-B637-B3F8F6C7002D}" srcOrd="0" destOrd="0" presId="urn:microsoft.com/office/officeart/2005/8/layout/hProcess4"/>
    <dgm:cxn modelId="{7D1A46E1-2A76-4028-BBF3-0D828DCF3242}" type="presOf" srcId="{1DBC107C-1D02-47F2-A2CF-461D967422A1}" destId="{D81C6351-2005-432B-9044-72235C34A820}" srcOrd="0" destOrd="0" presId="urn:microsoft.com/office/officeart/2005/8/layout/hProcess4"/>
    <dgm:cxn modelId="{5371D6E4-8FB8-4C96-899F-393EEF913B43}" type="presOf" srcId="{32E694A8-33F5-4078-865D-1871507474F2}" destId="{30398265-A0F5-40DF-831A-AC716449FED0}" srcOrd="0" destOrd="0" presId="urn:microsoft.com/office/officeart/2005/8/layout/hProcess4"/>
    <dgm:cxn modelId="{0D44C9F9-207C-4135-BD07-76A0C4ECF725}" srcId="{D22ADEDE-07ED-4365-B2B5-B2AC2D6EF883}" destId="{D6DE47FD-B388-445D-AB5B-26503BF97F89}" srcOrd="0" destOrd="0" parTransId="{FFA36FF4-090B-4D2E-AE58-09228BC84050}" sibTransId="{19B5BF1D-D72C-47F9-8B6A-D5E84DDB211F}"/>
    <dgm:cxn modelId="{CE0768FB-0380-4F5C-B048-54B12C128CF6}" type="presOf" srcId="{1DBC107C-1D02-47F2-A2CF-461D967422A1}" destId="{3917356B-C2F3-4195-ABCF-7E39860B0028}" srcOrd="1" destOrd="0" presId="urn:microsoft.com/office/officeart/2005/8/layout/hProcess4"/>
    <dgm:cxn modelId="{8DF48EDC-01AA-4650-8611-98243C43B5A9}" type="presParOf" srcId="{25953E8A-8270-4F4B-847A-AAFAE8BB6551}" destId="{14D51454-67A4-4576-89D4-2BCE675A71DE}" srcOrd="0" destOrd="0" presId="urn:microsoft.com/office/officeart/2005/8/layout/hProcess4"/>
    <dgm:cxn modelId="{6CD96D50-1743-48DB-B04B-D0EA3DD87ECE}" type="presParOf" srcId="{25953E8A-8270-4F4B-847A-AAFAE8BB6551}" destId="{4E69E52A-F769-4E73-9ECD-3A154B9A4B1F}" srcOrd="1" destOrd="0" presId="urn:microsoft.com/office/officeart/2005/8/layout/hProcess4"/>
    <dgm:cxn modelId="{97201401-3ED5-45CD-9A27-32AAB1B2287C}" type="presParOf" srcId="{25953E8A-8270-4F4B-847A-AAFAE8BB6551}" destId="{0E7A311B-ABE7-4403-BF37-7AD28EA5913C}" srcOrd="2" destOrd="0" presId="urn:microsoft.com/office/officeart/2005/8/layout/hProcess4"/>
    <dgm:cxn modelId="{B3A36649-B2CC-4E28-A835-1B533B1C2193}" type="presParOf" srcId="{0E7A311B-ABE7-4403-BF37-7AD28EA5913C}" destId="{995E95AA-97FD-4C23-8050-10AD6E15532C}" srcOrd="0" destOrd="0" presId="urn:microsoft.com/office/officeart/2005/8/layout/hProcess4"/>
    <dgm:cxn modelId="{C0E90152-BC75-4041-9F53-81813D0B09C9}" type="presParOf" srcId="{995E95AA-97FD-4C23-8050-10AD6E15532C}" destId="{FB7C7F32-45F4-45B6-A435-E4953A71AB5C}" srcOrd="0" destOrd="0" presId="urn:microsoft.com/office/officeart/2005/8/layout/hProcess4"/>
    <dgm:cxn modelId="{6A184A66-A957-4F8F-9CB6-C3CB88CD600A}" type="presParOf" srcId="{995E95AA-97FD-4C23-8050-10AD6E15532C}" destId="{3F441FA7-EB31-4741-AC55-3D31BE25294E}" srcOrd="1" destOrd="0" presId="urn:microsoft.com/office/officeart/2005/8/layout/hProcess4"/>
    <dgm:cxn modelId="{0199C1A8-4BE5-4316-A467-4CBD662E8AA4}" type="presParOf" srcId="{995E95AA-97FD-4C23-8050-10AD6E15532C}" destId="{21C61491-EB2D-4EAC-8A11-80754605F9DD}" srcOrd="2" destOrd="0" presId="urn:microsoft.com/office/officeart/2005/8/layout/hProcess4"/>
    <dgm:cxn modelId="{4597F997-E7AC-467B-A646-E16F50AB8334}" type="presParOf" srcId="{995E95AA-97FD-4C23-8050-10AD6E15532C}" destId="{0B60618B-1EBF-4F77-A793-444C3AF093CF}" srcOrd="3" destOrd="0" presId="urn:microsoft.com/office/officeart/2005/8/layout/hProcess4"/>
    <dgm:cxn modelId="{6FF3BE5A-356D-45B7-9EF1-22315B029ADF}" type="presParOf" srcId="{995E95AA-97FD-4C23-8050-10AD6E15532C}" destId="{0967A9B1-3945-4F7C-931D-6D70B83A834D}" srcOrd="4" destOrd="0" presId="urn:microsoft.com/office/officeart/2005/8/layout/hProcess4"/>
    <dgm:cxn modelId="{97EF70C3-F607-4D09-9CAF-33022C14CAEA}" type="presParOf" srcId="{0E7A311B-ABE7-4403-BF37-7AD28EA5913C}" destId="{579D0D30-0B02-42D9-A790-B2546A46FE39}" srcOrd="1" destOrd="0" presId="urn:microsoft.com/office/officeart/2005/8/layout/hProcess4"/>
    <dgm:cxn modelId="{71EFC408-13A4-4F14-8978-74A59716BA41}" type="presParOf" srcId="{0E7A311B-ABE7-4403-BF37-7AD28EA5913C}" destId="{E483558A-4C3F-48D0-A18F-E94C79AA2DCC}" srcOrd="2" destOrd="0" presId="urn:microsoft.com/office/officeart/2005/8/layout/hProcess4"/>
    <dgm:cxn modelId="{A43C6963-66E3-4D12-8CF3-E82810C42812}" type="presParOf" srcId="{E483558A-4C3F-48D0-A18F-E94C79AA2DCC}" destId="{7328E7DD-80CC-4A38-B819-2B04DA152F88}" srcOrd="0" destOrd="0" presId="urn:microsoft.com/office/officeart/2005/8/layout/hProcess4"/>
    <dgm:cxn modelId="{9980BA0B-EAA7-4A9B-BC6A-77C0A6A60D75}" type="presParOf" srcId="{E483558A-4C3F-48D0-A18F-E94C79AA2DCC}" destId="{D81C6351-2005-432B-9044-72235C34A820}" srcOrd="1" destOrd="0" presId="urn:microsoft.com/office/officeart/2005/8/layout/hProcess4"/>
    <dgm:cxn modelId="{CD518A99-27CB-455C-8F92-C1386E81B86D}" type="presParOf" srcId="{E483558A-4C3F-48D0-A18F-E94C79AA2DCC}" destId="{3917356B-C2F3-4195-ABCF-7E39860B0028}" srcOrd="2" destOrd="0" presId="urn:microsoft.com/office/officeart/2005/8/layout/hProcess4"/>
    <dgm:cxn modelId="{5557942E-B39B-4E1C-B234-59854BB71715}" type="presParOf" srcId="{E483558A-4C3F-48D0-A18F-E94C79AA2DCC}" destId="{F4B5B5E3-58B9-4D26-A0E1-7624D09B9179}" srcOrd="3" destOrd="0" presId="urn:microsoft.com/office/officeart/2005/8/layout/hProcess4"/>
    <dgm:cxn modelId="{E5BFC59F-4CF5-4EDA-B894-035A83A4332E}" type="presParOf" srcId="{E483558A-4C3F-48D0-A18F-E94C79AA2DCC}" destId="{4D3B28E0-ADC0-4C20-A145-BB5E1DD49C06}" srcOrd="4" destOrd="0" presId="urn:microsoft.com/office/officeart/2005/8/layout/hProcess4"/>
    <dgm:cxn modelId="{804C03C6-B125-42CC-BD77-B23648E76EFE}" type="presParOf" srcId="{0E7A311B-ABE7-4403-BF37-7AD28EA5913C}" destId="{7C376024-C24A-4FFB-A5D6-30625E33A72A}" srcOrd="3" destOrd="0" presId="urn:microsoft.com/office/officeart/2005/8/layout/hProcess4"/>
    <dgm:cxn modelId="{5A89FA03-84BF-4F6F-A150-C50FA72DCE68}" type="presParOf" srcId="{0E7A311B-ABE7-4403-BF37-7AD28EA5913C}" destId="{60983334-42BB-4684-ADA6-AC450554D582}" srcOrd="4" destOrd="0" presId="urn:microsoft.com/office/officeart/2005/8/layout/hProcess4"/>
    <dgm:cxn modelId="{1FBA0D81-DBEE-446B-BE9E-A8F45B035C7E}" type="presParOf" srcId="{60983334-42BB-4684-ADA6-AC450554D582}" destId="{CE0037C9-0844-4ECC-B4DF-9AE30CFD8CF3}" srcOrd="0" destOrd="0" presId="urn:microsoft.com/office/officeart/2005/8/layout/hProcess4"/>
    <dgm:cxn modelId="{73737CC1-C14B-44ED-AE54-45E5B5C06B38}" type="presParOf" srcId="{60983334-42BB-4684-ADA6-AC450554D582}" destId="{F75A5E83-E71B-499A-88DD-6F80A873B0D7}" srcOrd="1" destOrd="0" presId="urn:microsoft.com/office/officeart/2005/8/layout/hProcess4"/>
    <dgm:cxn modelId="{2C9A174F-4F7B-411D-BF13-EBD8F3AD7BC6}" type="presParOf" srcId="{60983334-42BB-4684-ADA6-AC450554D582}" destId="{F787F076-9C2E-4372-B5A2-3B85141AD457}" srcOrd="2" destOrd="0" presId="urn:microsoft.com/office/officeart/2005/8/layout/hProcess4"/>
    <dgm:cxn modelId="{BF5FF250-F527-4B52-A81F-23F9C738232D}" type="presParOf" srcId="{60983334-42BB-4684-ADA6-AC450554D582}" destId="{240771DF-F222-4AB5-80E1-B6EFC19D1164}" srcOrd="3" destOrd="0" presId="urn:microsoft.com/office/officeart/2005/8/layout/hProcess4"/>
    <dgm:cxn modelId="{4E66CCE2-C9FD-45D3-B73A-5EB17DB1A65D}" type="presParOf" srcId="{60983334-42BB-4684-ADA6-AC450554D582}" destId="{EF09AE4E-1AC1-438E-8287-A333FDE0DF26}" srcOrd="4" destOrd="0" presId="urn:microsoft.com/office/officeart/2005/8/layout/hProcess4"/>
    <dgm:cxn modelId="{5800D593-EF02-407E-8284-E198C03314BC}" type="presParOf" srcId="{0E7A311B-ABE7-4403-BF37-7AD28EA5913C}" destId="{30398265-A0F5-40DF-831A-AC716449FED0}" srcOrd="5" destOrd="0" presId="urn:microsoft.com/office/officeart/2005/8/layout/hProcess4"/>
    <dgm:cxn modelId="{5FE369CA-9FDA-4053-9170-3454A5EC75E2}" type="presParOf" srcId="{0E7A311B-ABE7-4403-BF37-7AD28EA5913C}" destId="{11DE1C39-68A9-4E25-AFAF-BCC5DB9627D2}" srcOrd="6" destOrd="0" presId="urn:microsoft.com/office/officeart/2005/8/layout/hProcess4"/>
    <dgm:cxn modelId="{5C859C11-B7CD-4DD7-9B1D-192156CDB8BB}" type="presParOf" srcId="{11DE1C39-68A9-4E25-AFAF-BCC5DB9627D2}" destId="{DBB7EEA4-267E-4B66-A95D-E3D33B803044}" srcOrd="0" destOrd="0" presId="urn:microsoft.com/office/officeart/2005/8/layout/hProcess4"/>
    <dgm:cxn modelId="{1477A9D7-FEA7-49CB-84A7-028931611E56}" type="presParOf" srcId="{11DE1C39-68A9-4E25-AFAF-BCC5DB9627D2}" destId="{AEB5AA08-0352-4A1B-B637-B3F8F6C7002D}" srcOrd="1" destOrd="0" presId="urn:microsoft.com/office/officeart/2005/8/layout/hProcess4"/>
    <dgm:cxn modelId="{3665D49C-FAC1-4598-9D18-F636609EF89D}" type="presParOf" srcId="{11DE1C39-68A9-4E25-AFAF-BCC5DB9627D2}" destId="{97DDDBBA-57A1-4AFF-8FE0-B699B6306F83}" srcOrd="2" destOrd="0" presId="urn:microsoft.com/office/officeart/2005/8/layout/hProcess4"/>
    <dgm:cxn modelId="{32A1462D-D6A2-4FF9-99A1-88B44C29E2EE}" type="presParOf" srcId="{11DE1C39-68A9-4E25-AFAF-BCC5DB9627D2}" destId="{FF55341E-7DD9-4317-8398-B7A8123B7401}" srcOrd="3" destOrd="0" presId="urn:microsoft.com/office/officeart/2005/8/layout/hProcess4"/>
    <dgm:cxn modelId="{6A186789-1AD2-485F-ADC9-2B8150251909}" type="presParOf" srcId="{11DE1C39-68A9-4E25-AFAF-BCC5DB9627D2}" destId="{F00A61AE-9C06-4827-8AB5-8FAAD74BFF2A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C14818F-D675-4241-9310-3F4B75E18196}" type="doc">
      <dgm:prSet loTypeId="urn:microsoft.com/office/officeart/2005/8/layout/radial5" loCatId="relationship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FFC7909B-E701-4047-91EA-2C82690B2147}">
      <dgm:prSet phldrT="[Text]" custT="1"/>
      <dgm:spPr/>
      <dgm:t>
        <a:bodyPr/>
        <a:lstStyle/>
        <a:p>
          <a:r>
            <a:rPr lang="en-US" sz="2400"/>
            <a:t>Visual Studio </a:t>
          </a:r>
        </a:p>
      </dgm:t>
    </dgm:pt>
    <dgm:pt modelId="{0690A68F-2D72-4A71-91A4-366A755409CE}" type="parTrans" cxnId="{323C173D-B2D6-4C57-9BB6-82D2F57710DF}">
      <dgm:prSet/>
      <dgm:spPr/>
      <dgm:t>
        <a:bodyPr/>
        <a:lstStyle/>
        <a:p>
          <a:endParaRPr lang="en-US" sz="1000"/>
        </a:p>
      </dgm:t>
    </dgm:pt>
    <dgm:pt modelId="{DC92D38E-1CB6-462F-A263-4A4F48DDD572}" type="sibTrans" cxnId="{323C173D-B2D6-4C57-9BB6-82D2F57710DF}">
      <dgm:prSet/>
      <dgm:spPr/>
      <dgm:t>
        <a:bodyPr/>
        <a:lstStyle/>
        <a:p>
          <a:endParaRPr lang="en-US" sz="1000"/>
        </a:p>
      </dgm:t>
    </dgm:pt>
    <dgm:pt modelId="{C9115C33-4604-4455-A970-364D3DD23F52}">
      <dgm:prSet phldrT="[Text]" custT="1"/>
      <dgm:spPr/>
      <dgm:t>
        <a:bodyPr/>
        <a:lstStyle/>
        <a:p>
          <a:r>
            <a:rPr lang="en-US" sz="1800"/>
            <a:t>PostgreSQL</a:t>
          </a:r>
        </a:p>
      </dgm:t>
    </dgm:pt>
    <dgm:pt modelId="{A1B3BACA-E538-4265-A25A-4FB057C7A3AC}" type="sibTrans" cxnId="{CFD7C91B-2974-4914-BB92-CEC4DC0157CD}">
      <dgm:prSet/>
      <dgm:spPr/>
      <dgm:t>
        <a:bodyPr/>
        <a:lstStyle/>
        <a:p>
          <a:endParaRPr lang="en-US" sz="1000"/>
        </a:p>
      </dgm:t>
    </dgm:pt>
    <dgm:pt modelId="{25868314-A5FE-4255-B2D3-AA152EFC4876}" type="parTrans" cxnId="{CFD7C91B-2974-4914-BB92-CEC4DC0157CD}">
      <dgm:prSet/>
      <dgm:spPr/>
      <dgm:t>
        <a:bodyPr/>
        <a:lstStyle/>
        <a:p>
          <a:endParaRPr lang="en-US" sz="1000"/>
        </a:p>
      </dgm:t>
    </dgm:pt>
    <dgm:pt modelId="{B9B26E8D-A845-4EE6-BD9A-F977BC4E4EEB}">
      <dgm:prSet phldrT="[Text]" custT="1"/>
      <dgm:spPr/>
      <dgm:t>
        <a:bodyPr/>
        <a:lstStyle/>
        <a:p>
          <a:r>
            <a:rPr lang="en-US" sz="2000" err="1"/>
            <a:t>Github</a:t>
          </a:r>
          <a:r>
            <a:rPr lang="en-US" sz="2000"/>
            <a:t> Action</a:t>
          </a:r>
        </a:p>
      </dgm:t>
    </dgm:pt>
    <dgm:pt modelId="{B4D2D36D-B8A3-48E1-804A-FDCF6F76EE2D}" type="sibTrans" cxnId="{AD31F497-CB3C-4D86-B26C-4F89F2C313EB}">
      <dgm:prSet/>
      <dgm:spPr/>
      <dgm:t>
        <a:bodyPr/>
        <a:lstStyle/>
        <a:p>
          <a:endParaRPr lang="en-US" sz="1000"/>
        </a:p>
      </dgm:t>
    </dgm:pt>
    <dgm:pt modelId="{7F006D67-AB03-48AA-9763-1BC8689593D0}" type="parTrans" cxnId="{AD31F497-CB3C-4D86-B26C-4F89F2C313EB}">
      <dgm:prSet/>
      <dgm:spPr/>
      <dgm:t>
        <a:bodyPr/>
        <a:lstStyle/>
        <a:p>
          <a:endParaRPr lang="en-US" sz="1000"/>
        </a:p>
      </dgm:t>
    </dgm:pt>
    <dgm:pt modelId="{64548F58-C464-49B7-8626-7464E7A48B29}">
      <dgm:prSet phldrT="[Text]" custT="1"/>
      <dgm:spPr/>
      <dgm:t>
        <a:bodyPr/>
        <a:lstStyle/>
        <a:p>
          <a:r>
            <a:rPr lang="en-US" sz="1800"/>
            <a:t>Azure Web App Service</a:t>
          </a:r>
        </a:p>
      </dgm:t>
    </dgm:pt>
    <dgm:pt modelId="{0D8D96B6-0D0C-45A0-A855-0FD17F066E8A}" type="parTrans" cxnId="{4A73D134-C203-4739-8C45-BC1A887060EE}">
      <dgm:prSet/>
      <dgm:spPr/>
      <dgm:t>
        <a:bodyPr/>
        <a:lstStyle/>
        <a:p>
          <a:endParaRPr lang="en-US" sz="1000"/>
        </a:p>
      </dgm:t>
    </dgm:pt>
    <dgm:pt modelId="{04C035C5-0B5E-457A-B7D1-9DCEB01ABA07}" type="sibTrans" cxnId="{4A73D134-C203-4739-8C45-BC1A887060EE}">
      <dgm:prSet/>
      <dgm:spPr/>
      <dgm:t>
        <a:bodyPr/>
        <a:lstStyle/>
        <a:p>
          <a:endParaRPr lang="en-US" sz="1000"/>
        </a:p>
      </dgm:t>
    </dgm:pt>
    <dgm:pt modelId="{38182F9A-3D76-4869-ABDE-F4D3A5831379}">
      <dgm:prSet phldrT="[Text]" custT="1"/>
      <dgm:spPr/>
      <dgm:t>
        <a:bodyPr/>
        <a:lstStyle/>
        <a:p>
          <a:r>
            <a:rPr lang="en-US" sz="1800"/>
            <a:t>WEB APP PUBLICATION</a:t>
          </a:r>
        </a:p>
      </dgm:t>
    </dgm:pt>
    <dgm:pt modelId="{B8868C4F-FB5D-4106-8CF1-CF12EE00EADE}" type="parTrans" cxnId="{58C55BC0-9F00-4393-BE44-B58571B73B2A}">
      <dgm:prSet/>
      <dgm:spPr/>
      <dgm:t>
        <a:bodyPr/>
        <a:lstStyle/>
        <a:p>
          <a:endParaRPr lang="en-US"/>
        </a:p>
      </dgm:t>
    </dgm:pt>
    <dgm:pt modelId="{30F7BFF7-9889-40B2-8C2B-FD91E80CC498}" type="sibTrans" cxnId="{58C55BC0-9F00-4393-BE44-B58571B73B2A}">
      <dgm:prSet/>
      <dgm:spPr/>
      <dgm:t>
        <a:bodyPr/>
        <a:lstStyle/>
        <a:p>
          <a:endParaRPr lang="en-US"/>
        </a:p>
      </dgm:t>
    </dgm:pt>
    <dgm:pt modelId="{53C90AF9-7BB7-48BC-BB16-3653781689CF}" type="pres">
      <dgm:prSet presAssocID="{BC14818F-D675-4241-9310-3F4B75E18196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485D950-0922-47FC-8CBF-3A1EEA43ED69}" type="pres">
      <dgm:prSet presAssocID="{38182F9A-3D76-4869-ABDE-F4D3A5831379}" presName="centerShape" presStyleLbl="node0" presStyleIdx="0" presStyleCnt="1" custScaleX="174246" custScaleY="130684"/>
      <dgm:spPr/>
    </dgm:pt>
    <dgm:pt modelId="{37357509-9D2E-44FA-8453-92DA726CAAEE}" type="pres">
      <dgm:prSet presAssocID="{0690A68F-2D72-4A71-91A4-366A755409CE}" presName="parTrans" presStyleLbl="sibTrans2D1" presStyleIdx="0" presStyleCnt="4" custFlipVert="1"/>
      <dgm:spPr/>
    </dgm:pt>
    <dgm:pt modelId="{13161184-38AF-4A25-8DB7-356CE7994977}" type="pres">
      <dgm:prSet presAssocID="{0690A68F-2D72-4A71-91A4-366A755409CE}" presName="connectorText" presStyleLbl="sibTrans2D1" presStyleIdx="0" presStyleCnt="4"/>
      <dgm:spPr/>
    </dgm:pt>
    <dgm:pt modelId="{E7C0CD27-1127-4854-AF3B-3589F4C70490}" type="pres">
      <dgm:prSet presAssocID="{FFC7909B-E701-4047-91EA-2C82690B2147}" presName="node" presStyleLbl="node1" presStyleIdx="0" presStyleCnt="4" custScaleX="120529" custRadScaleRad="114697" custRadScaleInc="-604">
        <dgm:presLayoutVars>
          <dgm:bulletEnabled val="1"/>
        </dgm:presLayoutVars>
      </dgm:prSet>
      <dgm:spPr/>
    </dgm:pt>
    <dgm:pt modelId="{7ADE8045-80CC-4252-A7FA-848D44641671}" type="pres">
      <dgm:prSet presAssocID="{0D8D96B6-0D0C-45A0-A855-0FD17F066E8A}" presName="parTrans" presStyleLbl="sibTrans2D1" presStyleIdx="1" presStyleCnt="4" custFlipHor="1"/>
      <dgm:spPr/>
    </dgm:pt>
    <dgm:pt modelId="{6E6DCE7B-1297-43B7-91B2-74FCBFCCB680}" type="pres">
      <dgm:prSet presAssocID="{0D8D96B6-0D0C-45A0-A855-0FD17F066E8A}" presName="connectorText" presStyleLbl="sibTrans2D1" presStyleIdx="1" presStyleCnt="4"/>
      <dgm:spPr/>
    </dgm:pt>
    <dgm:pt modelId="{FF3DC21C-98C0-4CCF-9BB4-5CEEB889B45E}" type="pres">
      <dgm:prSet presAssocID="{64548F58-C464-49B7-8626-7464E7A48B29}" presName="node" presStyleLbl="node1" presStyleIdx="1" presStyleCnt="4" custScaleX="113212" custRadScaleRad="142925" custRadScaleInc="-2424">
        <dgm:presLayoutVars>
          <dgm:bulletEnabled val="1"/>
        </dgm:presLayoutVars>
      </dgm:prSet>
      <dgm:spPr/>
    </dgm:pt>
    <dgm:pt modelId="{CFA8ECE2-9CDC-4314-9465-2F05A7B4125C}" type="pres">
      <dgm:prSet presAssocID="{25868314-A5FE-4255-B2D3-AA152EFC4876}" presName="parTrans" presStyleLbl="sibTrans2D1" presStyleIdx="2" presStyleCnt="4" custFlipVert="1"/>
      <dgm:spPr/>
    </dgm:pt>
    <dgm:pt modelId="{55F5069A-B757-4B1A-B4FF-1E3858F96AAA}" type="pres">
      <dgm:prSet presAssocID="{25868314-A5FE-4255-B2D3-AA152EFC4876}" presName="connectorText" presStyleLbl="sibTrans2D1" presStyleIdx="2" presStyleCnt="4"/>
      <dgm:spPr/>
    </dgm:pt>
    <dgm:pt modelId="{B84A158A-64E8-4CD8-A067-2C25C7F747A4}" type="pres">
      <dgm:prSet presAssocID="{C9115C33-4604-4455-A970-364D3DD23F52}" presName="node" presStyleLbl="node1" presStyleIdx="2" presStyleCnt="4" custScaleX="135786">
        <dgm:presLayoutVars>
          <dgm:bulletEnabled val="1"/>
        </dgm:presLayoutVars>
      </dgm:prSet>
      <dgm:spPr/>
    </dgm:pt>
    <dgm:pt modelId="{A6C7BAFF-1AE9-48AB-8885-73E5DEF7B49C}" type="pres">
      <dgm:prSet presAssocID="{7F006D67-AB03-48AA-9763-1BC8689593D0}" presName="parTrans" presStyleLbl="sibTrans2D1" presStyleIdx="3" presStyleCnt="4" custFlipHor="1"/>
      <dgm:spPr/>
    </dgm:pt>
    <dgm:pt modelId="{15920E3C-DC3B-4196-B90B-978A92548059}" type="pres">
      <dgm:prSet presAssocID="{7F006D67-AB03-48AA-9763-1BC8689593D0}" presName="connectorText" presStyleLbl="sibTrans2D1" presStyleIdx="3" presStyleCnt="4"/>
      <dgm:spPr/>
    </dgm:pt>
    <dgm:pt modelId="{5064B2F6-53A0-4A09-B933-0893A9E5E526}" type="pres">
      <dgm:prSet presAssocID="{B9B26E8D-A845-4EE6-BD9A-F977BC4E4EEB}" presName="node" presStyleLbl="node1" presStyleIdx="3" presStyleCnt="4" custScaleX="107548" custRadScaleRad="141375" custRadScaleInc="1471">
        <dgm:presLayoutVars>
          <dgm:bulletEnabled val="1"/>
        </dgm:presLayoutVars>
      </dgm:prSet>
      <dgm:spPr/>
    </dgm:pt>
  </dgm:ptLst>
  <dgm:cxnLst>
    <dgm:cxn modelId="{2538AC02-45AE-4186-BDF5-DB32634F5412}" type="presOf" srcId="{25868314-A5FE-4255-B2D3-AA152EFC4876}" destId="{CFA8ECE2-9CDC-4314-9465-2F05A7B4125C}" srcOrd="0" destOrd="0" presId="urn:microsoft.com/office/officeart/2005/8/layout/radial5"/>
    <dgm:cxn modelId="{2C51EF02-9169-4EA7-B059-66078EB3B28C}" type="presOf" srcId="{0690A68F-2D72-4A71-91A4-366A755409CE}" destId="{13161184-38AF-4A25-8DB7-356CE7994977}" srcOrd="1" destOrd="0" presId="urn:microsoft.com/office/officeart/2005/8/layout/radial5"/>
    <dgm:cxn modelId="{28318E0A-F517-4FF3-93A7-E3CEDF390475}" type="presOf" srcId="{64548F58-C464-49B7-8626-7464E7A48B29}" destId="{FF3DC21C-98C0-4CCF-9BB4-5CEEB889B45E}" srcOrd="0" destOrd="0" presId="urn:microsoft.com/office/officeart/2005/8/layout/radial5"/>
    <dgm:cxn modelId="{CFD7C91B-2974-4914-BB92-CEC4DC0157CD}" srcId="{38182F9A-3D76-4869-ABDE-F4D3A5831379}" destId="{C9115C33-4604-4455-A970-364D3DD23F52}" srcOrd="2" destOrd="0" parTransId="{25868314-A5FE-4255-B2D3-AA152EFC4876}" sibTransId="{A1B3BACA-E538-4265-A25A-4FB057C7A3AC}"/>
    <dgm:cxn modelId="{3E15F529-5401-4EB8-88CF-135972C2C70F}" type="presOf" srcId="{0690A68F-2D72-4A71-91A4-366A755409CE}" destId="{37357509-9D2E-44FA-8453-92DA726CAAEE}" srcOrd="0" destOrd="0" presId="urn:microsoft.com/office/officeart/2005/8/layout/radial5"/>
    <dgm:cxn modelId="{4A73D134-C203-4739-8C45-BC1A887060EE}" srcId="{38182F9A-3D76-4869-ABDE-F4D3A5831379}" destId="{64548F58-C464-49B7-8626-7464E7A48B29}" srcOrd="1" destOrd="0" parTransId="{0D8D96B6-0D0C-45A0-A855-0FD17F066E8A}" sibTransId="{04C035C5-0B5E-457A-B7D1-9DCEB01ABA07}"/>
    <dgm:cxn modelId="{323C173D-B2D6-4C57-9BB6-82D2F57710DF}" srcId="{38182F9A-3D76-4869-ABDE-F4D3A5831379}" destId="{FFC7909B-E701-4047-91EA-2C82690B2147}" srcOrd="0" destOrd="0" parTransId="{0690A68F-2D72-4A71-91A4-366A755409CE}" sibTransId="{DC92D38E-1CB6-462F-A263-4A4F48DDD572}"/>
    <dgm:cxn modelId="{64F3996D-01DA-4D10-BABA-B04C5D9EAF1F}" type="presOf" srcId="{B9B26E8D-A845-4EE6-BD9A-F977BC4E4EEB}" destId="{5064B2F6-53A0-4A09-B933-0893A9E5E526}" srcOrd="0" destOrd="0" presId="urn:microsoft.com/office/officeart/2005/8/layout/radial5"/>
    <dgm:cxn modelId="{BE2A1553-0AB0-4F81-AF66-51C96DE504B0}" type="presOf" srcId="{C9115C33-4604-4455-A970-364D3DD23F52}" destId="{B84A158A-64E8-4CD8-A067-2C25C7F747A4}" srcOrd="0" destOrd="0" presId="urn:microsoft.com/office/officeart/2005/8/layout/radial5"/>
    <dgm:cxn modelId="{AD31F497-CB3C-4D86-B26C-4F89F2C313EB}" srcId="{38182F9A-3D76-4869-ABDE-F4D3A5831379}" destId="{B9B26E8D-A845-4EE6-BD9A-F977BC4E4EEB}" srcOrd="3" destOrd="0" parTransId="{7F006D67-AB03-48AA-9763-1BC8689593D0}" sibTransId="{B4D2D36D-B8A3-48E1-804A-FDCF6F76EE2D}"/>
    <dgm:cxn modelId="{D922C59E-BC53-4D3C-B4BE-F45D9B80F2DE}" type="presOf" srcId="{0D8D96B6-0D0C-45A0-A855-0FD17F066E8A}" destId="{7ADE8045-80CC-4252-A7FA-848D44641671}" srcOrd="0" destOrd="0" presId="urn:microsoft.com/office/officeart/2005/8/layout/radial5"/>
    <dgm:cxn modelId="{26484BA2-75ED-46F4-B206-EA56586A0162}" type="presOf" srcId="{7F006D67-AB03-48AA-9763-1BC8689593D0}" destId="{A6C7BAFF-1AE9-48AB-8885-73E5DEF7B49C}" srcOrd="0" destOrd="0" presId="urn:microsoft.com/office/officeart/2005/8/layout/radial5"/>
    <dgm:cxn modelId="{2D4FB8A6-5918-40D9-B279-A21F114CECDC}" type="presOf" srcId="{7F006D67-AB03-48AA-9763-1BC8689593D0}" destId="{15920E3C-DC3B-4196-B90B-978A92548059}" srcOrd="1" destOrd="0" presId="urn:microsoft.com/office/officeart/2005/8/layout/radial5"/>
    <dgm:cxn modelId="{3ABBF7A6-D9EE-48A2-93EE-92D20F49F2B7}" type="presOf" srcId="{38182F9A-3D76-4869-ABDE-F4D3A5831379}" destId="{1485D950-0922-47FC-8CBF-3A1EEA43ED69}" srcOrd="0" destOrd="0" presId="urn:microsoft.com/office/officeart/2005/8/layout/radial5"/>
    <dgm:cxn modelId="{D5620AAC-1007-4AB4-A510-6229FE05E709}" type="presOf" srcId="{0D8D96B6-0D0C-45A0-A855-0FD17F066E8A}" destId="{6E6DCE7B-1297-43B7-91B2-74FCBFCCB680}" srcOrd="1" destOrd="0" presId="urn:microsoft.com/office/officeart/2005/8/layout/radial5"/>
    <dgm:cxn modelId="{986568B4-E476-4A50-9222-6BA59EA62785}" type="presOf" srcId="{BC14818F-D675-4241-9310-3F4B75E18196}" destId="{53C90AF9-7BB7-48BC-BB16-3653781689CF}" srcOrd="0" destOrd="0" presId="urn:microsoft.com/office/officeart/2005/8/layout/radial5"/>
    <dgm:cxn modelId="{58C55BC0-9F00-4393-BE44-B58571B73B2A}" srcId="{BC14818F-D675-4241-9310-3F4B75E18196}" destId="{38182F9A-3D76-4869-ABDE-F4D3A5831379}" srcOrd="0" destOrd="0" parTransId="{B8868C4F-FB5D-4106-8CF1-CF12EE00EADE}" sibTransId="{30F7BFF7-9889-40B2-8C2B-FD91E80CC498}"/>
    <dgm:cxn modelId="{28D987C7-63F5-472F-B6FA-EFB4598207B2}" type="presOf" srcId="{FFC7909B-E701-4047-91EA-2C82690B2147}" destId="{E7C0CD27-1127-4854-AF3B-3589F4C70490}" srcOrd="0" destOrd="0" presId="urn:microsoft.com/office/officeart/2005/8/layout/radial5"/>
    <dgm:cxn modelId="{39AB4CE5-DB2D-452C-A935-D9BA10041BBA}" type="presOf" srcId="{25868314-A5FE-4255-B2D3-AA152EFC4876}" destId="{55F5069A-B757-4B1A-B4FF-1E3858F96AAA}" srcOrd="1" destOrd="0" presId="urn:microsoft.com/office/officeart/2005/8/layout/radial5"/>
    <dgm:cxn modelId="{FA82CD99-7144-4F3B-8D1E-DCAB278B0636}" type="presParOf" srcId="{53C90AF9-7BB7-48BC-BB16-3653781689CF}" destId="{1485D950-0922-47FC-8CBF-3A1EEA43ED69}" srcOrd="0" destOrd="0" presId="urn:microsoft.com/office/officeart/2005/8/layout/radial5"/>
    <dgm:cxn modelId="{F44DD45C-C6CB-440F-B2A5-CE9D1231B0C1}" type="presParOf" srcId="{53C90AF9-7BB7-48BC-BB16-3653781689CF}" destId="{37357509-9D2E-44FA-8453-92DA726CAAEE}" srcOrd="1" destOrd="0" presId="urn:microsoft.com/office/officeart/2005/8/layout/radial5"/>
    <dgm:cxn modelId="{4C6607C2-E070-49CA-9DAB-4CB3EC6304CD}" type="presParOf" srcId="{37357509-9D2E-44FA-8453-92DA726CAAEE}" destId="{13161184-38AF-4A25-8DB7-356CE7994977}" srcOrd="0" destOrd="0" presId="urn:microsoft.com/office/officeart/2005/8/layout/radial5"/>
    <dgm:cxn modelId="{59C638DC-77C5-4428-A01E-5BA1199D2994}" type="presParOf" srcId="{53C90AF9-7BB7-48BC-BB16-3653781689CF}" destId="{E7C0CD27-1127-4854-AF3B-3589F4C70490}" srcOrd="2" destOrd="0" presId="urn:microsoft.com/office/officeart/2005/8/layout/radial5"/>
    <dgm:cxn modelId="{FECC8114-7CB1-44AB-A121-57DD5F0E2BB7}" type="presParOf" srcId="{53C90AF9-7BB7-48BC-BB16-3653781689CF}" destId="{7ADE8045-80CC-4252-A7FA-848D44641671}" srcOrd="3" destOrd="0" presId="urn:microsoft.com/office/officeart/2005/8/layout/radial5"/>
    <dgm:cxn modelId="{23023904-4628-4792-9327-FDA86FC3EE8A}" type="presParOf" srcId="{7ADE8045-80CC-4252-A7FA-848D44641671}" destId="{6E6DCE7B-1297-43B7-91B2-74FCBFCCB680}" srcOrd="0" destOrd="0" presId="urn:microsoft.com/office/officeart/2005/8/layout/radial5"/>
    <dgm:cxn modelId="{35440DDA-BD2A-47B1-9FF8-B5307AF0DD32}" type="presParOf" srcId="{53C90AF9-7BB7-48BC-BB16-3653781689CF}" destId="{FF3DC21C-98C0-4CCF-9BB4-5CEEB889B45E}" srcOrd="4" destOrd="0" presId="urn:microsoft.com/office/officeart/2005/8/layout/radial5"/>
    <dgm:cxn modelId="{2009D86A-DA43-4C7D-95AD-4C5B43B75935}" type="presParOf" srcId="{53C90AF9-7BB7-48BC-BB16-3653781689CF}" destId="{CFA8ECE2-9CDC-4314-9465-2F05A7B4125C}" srcOrd="5" destOrd="0" presId="urn:microsoft.com/office/officeart/2005/8/layout/radial5"/>
    <dgm:cxn modelId="{ED3BD185-A876-45B3-8ABD-A671FCFAA20F}" type="presParOf" srcId="{CFA8ECE2-9CDC-4314-9465-2F05A7B4125C}" destId="{55F5069A-B757-4B1A-B4FF-1E3858F96AAA}" srcOrd="0" destOrd="0" presId="urn:microsoft.com/office/officeart/2005/8/layout/radial5"/>
    <dgm:cxn modelId="{5373A490-C056-42D6-8C1C-613B714B1C40}" type="presParOf" srcId="{53C90AF9-7BB7-48BC-BB16-3653781689CF}" destId="{B84A158A-64E8-4CD8-A067-2C25C7F747A4}" srcOrd="6" destOrd="0" presId="urn:microsoft.com/office/officeart/2005/8/layout/radial5"/>
    <dgm:cxn modelId="{2C83C425-CE10-4582-BFA9-3E63D0409F17}" type="presParOf" srcId="{53C90AF9-7BB7-48BC-BB16-3653781689CF}" destId="{A6C7BAFF-1AE9-48AB-8885-73E5DEF7B49C}" srcOrd="7" destOrd="0" presId="urn:microsoft.com/office/officeart/2005/8/layout/radial5"/>
    <dgm:cxn modelId="{323A256A-7CB8-457A-AC07-01BFE17AADA8}" type="presParOf" srcId="{A6C7BAFF-1AE9-48AB-8885-73E5DEF7B49C}" destId="{15920E3C-DC3B-4196-B90B-978A92548059}" srcOrd="0" destOrd="0" presId="urn:microsoft.com/office/officeart/2005/8/layout/radial5"/>
    <dgm:cxn modelId="{B40286B0-10A9-4B46-BA37-E0D2975C7B15}" type="presParOf" srcId="{53C90AF9-7BB7-48BC-BB16-3653781689CF}" destId="{5064B2F6-53A0-4A09-B933-0893A9E5E52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93C03F4-46DF-43D5-8095-D7FA1B52FC12}" type="doc">
      <dgm:prSet loTypeId="urn:microsoft.com/office/officeart/2005/8/layout/list1" loCatId="list" qsTypeId="urn:microsoft.com/office/officeart/2005/8/quickstyle/simple4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4F4BDEB-D9AC-4D5C-BB40-0B5AEF58EB77}">
      <dgm:prSet phldrT="[Text]"/>
      <dgm:spPr/>
      <dgm:t>
        <a:bodyPr/>
        <a:lstStyle/>
        <a:p>
          <a:r>
            <a:rPr lang="en-US"/>
            <a:t>Programming language</a:t>
          </a:r>
        </a:p>
      </dgm:t>
    </dgm:pt>
    <dgm:pt modelId="{E892D7B5-E897-4D9D-BA15-EE1419226248}" type="parTrans" cxnId="{2CF46E38-EF5E-430E-A3BA-2E36B97F9795}">
      <dgm:prSet/>
      <dgm:spPr/>
      <dgm:t>
        <a:bodyPr/>
        <a:lstStyle/>
        <a:p>
          <a:endParaRPr lang="en-US"/>
        </a:p>
      </dgm:t>
    </dgm:pt>
    <dgm:pt modelId="{7619658C-614B-43A5-A0F6-AD7BDFF1EAEA}" type="sibTrans" cxnId="{2CF46E38-EF5E-430E-A3BA-2E36B97F9795}">
      <dgm:prSet/>
      <dgm:spPr/>
      <dgm:t>
        <a:bodyPr/>
        <a:lstStyle/>
        <a:p>
          <a:endParaRPr lang="en-US"/>
        </a:p>
      </dgm:t>
    </dgm:pt>
    <dgm:pt modelId="{0B32F55A-2529-4C10-B068-63DBBADB6A50}">
      <dgm:prSet phldrT="[Text]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Django Framework 4.1.3</a:t>
          </a:r>
        </a:p>
      </dgm:t>
    </dgm:pt>
    <dgm:pt modelId="{5EF31876-A301-4E8F-A4EB-D7B02F3324DF}" type="parTrans" cxnId="{FE71824A-0036-47DE-9A6E-E0CEDD742961}">
      <dgm:prSet/>
      <dgm:spPr/>
      <dgm:t>
        <a:bodyPr/>
        <a:lstStyle/>
        <a:p>
          <a:endParaRPr lang="en-US"/>
        </a:p>
      </dgm:t>
    </dgm:pt>
    <dgm:pt modelId="{9C26ED55-B9A2-4EF7-A614-C563D77AC8F5}" type="sibTrans" cxnId="{FE71824A-0036-47DE-9A6E-E0CEDD742961}">
      <dgm:prSet/>
      <dgm:spPr/>
      <dgm:t>
        <a:bodyPr/>
        <a:lstStyle/>
        <a:p>
          <a:endParaRPr lang="en-US"/>
        </a:p>
      </dgm:t>
    </dgm:pt>
    <dgm:pt modelId="{0383096B-B770-4E57-AA4D-AE120BB71F90}">
      <dgm:prSet phldrT="[Text]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Python 3.10.8</a:t>
          </a:r>
        </a:p>
      </dgm:t>
    </dgm:pt>
    <dgm:pt modelId="{8821152A-E96F-49DE-82D5-B9DF8F8A9429}" type="parTrans" cxnId="{395EDCB8-C810-44C7-9AF7-91C70417B458}">
      <dgm:prSet/>
      <dgm:spPr/>
      <dgm:t>
        <a:bodyPr/>
        <a:lstStyle/>
        <a:p>
          <a:endParaRPr lang="en-US"/>
        </a:p>
      </dgm:t>
    </dgm:pt>
    <dgm:pt modelId="{313A7019-0F8C-4B93-9D30-6C0D02D81488}" type="sibTrans" cxnId="{395EDCB8-C810-44C7-9AF7-91C70417B458}">
      <dgm:prSet/>
      <dgm:spPr/>
      <dgm:t>
        <a:bodyPr/>
        <a:lstStyle/>
        <a:p>
          <a:endParaRPr lang="en-US"/>
        </a:p>
      </dgm:t>
    </dgm:pt>
    <dgm:pt modelId="{C8EB2B76-E3F9-4DCD-B3D8-7D5B3FA762FC}">
      <dgm:prSet phldrT="[Text]"/>
      <dgm:spPr/>
      <dgm:t>
        <a:bodyPr/>
        <a:lstStyle/>
        <a:p>
          <a:r>
            <a:rPr lang="en-US"/>
            <a:t>Web is for</a:t>
          </a:r>
        </a:p>
      </dgm:t>
    </dgm:pt>
    <dgm:pt modelId="{425F3F41-2F92-410D-ADE3-DF84E667E827}" type="parTrans" cxnId="{843F7C72-F67A-499D-8069-C4B6CC462BEC}">
      <dgm:prSet/>
      <dgm:spPr/>
      <dgm:t>
        <a:bodyPr/>
        <a:lstStyle/>
        <a:p>
          <a:endParaRPr lang="en-US"/>
        </a:p>
      </dgm:t>
    </dgm:pt>
    <dgm:pt modelId="{E335EE43-5E31-45BB-B4B1-6A0A1E9E92A3}" type="sibTrans" cxnId="{843F7C72-F67A-499D-8069-C4B6CC462BEC}">
      <dgm:prSet/>
      <dgm:spPr/>
      <dgm:t>
        <a:bodyPr/>
        <a:lstStyle/>
        <a:p>
          <a:endParaRPr lang="en-US"/>
        </a:p>
      </dgm:t>
    </dgm:pt>
    <dgm:pt modelId="{A0219A0B-7E1F-44A2-88B8-0C6D521DB489}">
      <dgm:prSet phldrT="[Text]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View restaurant reviews and detailed feedback from customers. </a:t>
          </a:r>
        </a:p>
      </dgm:t>
    </dgm:pt>
    <dgm:pt modelId="{7E396AB9-3DDB-4979-9C58-8813F3962EBA}" type="parTrans" cxnId="{46DB9841-4757-4658-BB7D-6FE9C5CB4201}">
      <dgm:prSet/>
      <dgm:spPr/>
      <dgm:t>
        <a:bodyPr/>
        <a:lstStyle/>
        <a:p>
          <a:endParaRPr lang="en-US"/>
        </a:p>
      </dgm:t>
    </dgm:pt>
    <dgm:pt modelId="{1563DDA1-232F-482B-864E-91EEEC7F25C8}" type="sibTrans" cxnId="{46DB9841-4757-4658-BB7D-6FE9C5CB4201}">
      <dgm:prSet/>
      <dgm:spPr/>
      <dgm:t>
        <a:bodyPr/>
        <a:lstStyle/>
        <a:p>
          <a:endParaRPr lang="en-US"/>
        </a:p>
      </dgm:t>
    </dgm:pt>
    <dgm:pt modelId="{7A45076F-65A1-4BCA-ACA3-C68AFB78312D}">
      <dgm:prSet phldrT="[Text]"/>
      <dgm:spPr>
        <a:ln w="19050">
          <a:solidFill>
            <a:schemeClr val="accent6"/>
          </a:solidFill>
        </a:ln>
      </dgm:spPr>
      <dgm:t>
        <a:bodyPr/>
        <a:lstStyle/>
        <a:p>
          <a:r>
            <a:rPr lang="en-US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Add personal feedback about the visited restaurant.</a:t>
          </a:r>
        </a:p>
      </dgm:t>
    </dgm:pt>
    <dgm:pt modelId="{BC64BDCE-9DDE-46B5-9044-2D90DB674DE1}" type="parTrans" cxnId="{A5045C0F-04DB-45CE-B9F1-AC52EE51DDD2}">
      <dgm:prSet/>
      <dgm:spPr/>
      <dgm:t>
        <a:bodyPr/>
        <a:lstStyle/>
        <a:p>
          <a:endParaRPr lang="en-US"/>
        </a:p>
      </dgm:t>
    </dgm:pt>
    <dgm:pt modelId="{A9C08A7E-FF78-4BFE-8526-7E02EA0006F3}" type="sibTrans" cxnId="{A5045C0F-04DB-45CE-B9F1-AC52EE51DDD2}">
      <dgm:prSet/>
      <dgm:spPr/>
      <dgm:t>
        <a:bodyPr/>
        <a:lstStyle/>
        <a:p>
          <a:endParaRPr lang="en-US"/>
        </a:p>
      </dgm:t>
    </dgm:pt>
    <dgm:pt modelId="{288FCE46-E106-4755-B2D8-17939915FF8C}" type="pres">
      <dgm:prSet presAssocID="{393C03F4-46DF-43D5-8095-D7FA1B52FC12}" presName="linear" presStyleCnt="0">
        <dgm:presLayoutVars>
          <dgm:dir/>
          <dgm:animLvl val="lvl"/>
          <dgm:resizeHandles val="exact"/>
        </dgm:presLayoutVars>
      </dgm:prSet>
      <dgm:spPr/>
    </dgm:pt>
    <dgm:pt modelId="{9B9B5B4E-9A30-48F1-B61D-41A61FAEBC51}" type="pres">
      <dgm:prSet presAssocID="{C8EB2B76-E3F9-4DCD-B3D8-7D5B3FA762FC}" presName="parentLin" presStyleCnt="0"/>
      <dgm:spPr/>
    </dgm:pt>
    <dgm:pt modelId="{07F7381C-F645-45BC-A953-31BC6AFD28EA}" type="pres">
      <dgm:prSet presAssocID="{C8EB2B76-E3F9-4DCD-B3D8-7D5B3FA762FC}" presName="parentLeftMargin" presStyleLbl="node1" presStyleIdx="0" presStyleCnt="2"/>
      <dgm:spPr/>
    </dgm:pt>
    <dgm:pt modelId="{963D0504-28F4-4448-B89D-535E031AF252}" type="pres">
      <dgm:prSet presAssocID="{C8EB2B76-E3F9-4DCD-B3D8-7D5B3FA762F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72EDEF0-3485-4330-A7CD-688AEB3CB5D5}" type="pres">
      <dgm:prSet presAssocID="{C8EB2B76-E3F9-4DCD-B3D8-7D5B3FA762FC}" presName="negativeSpace" presStyleCnt="0"/>
      <dgm:spPr/>
    </dgm:pt>
    <dgm:pt modelId="{F7AE91A5-D347-4C10-916C-D876A91287A5}" type="pres">
      <dgm:prSet presAssocID="{C8EB2B76-E3F9-4DCD-B3D8-7D5B3FA762FC}" presName="childText" presStyleLbl="conFgAcc1" presStyleIdx="0" presStyleCnt="2">
        <dgm:presLayoutVars>
          <dgm:bulletEnabled val="1"/>
        </dgm:presLayoutVars>
      </dgm:prSet>
      <dgm:spPr/>
    </dgm:pt>
    <dgm:pt modelId="{952477E2-C0EE-41EA-A5E8-5523A4CF1D75}" type="pres">
      <dgm:prSet presAssocID="{E335EE43-5E31-45BB-B4B1-6A0A1E9E92A3}" presName="spaceBetweenRectangles" presStyleCnt="0"/>
      <dgm:spPr/>
    </dgm:pt>
    <dgm:pt modelId="{B5588116-C119-4F4B-9F6A-1142B68955A5}" type="pres">
      <dgm:prSet presAssocID="{D4F4BDEB-D9AC-4D5C-BB40-0B5AEF58EB77}" presName="parentLin" presStyleCnt="0"/>
      <dgm:spPr/>
    </dgm:pt>
    <dgm:pt modelId="{242F317A-A968-4345-A016-02C37C0B6525}" type="pres">
      <dgm:prSet presAssocID="{D4F4BDEB-D9AC-4D5C-BB40-0B5AEF58EB77}" presName="parentLeftMargin" presStyleLbl="node1" presStyleIdx="0" presStyleCnt="2"/>
      <dgm:spPr/>
    </dgm:pt>
    <dgm:pt modelId="{E8E08E4E-11FE-4906-B130-9221D84178B8}" type="pres">
      <dgm:prSet presAssocID="{D4F4BDEB-D9AC-4D5C-BB40-0B5AEF58EB7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971DCA3-9B07-47B9-A551-9B47FF35F300}" type="pres">
      <dgm:prSet presAssocID="{D4F4BDEB-D9AC-4D5C-BB40-0B5AEF58EB77}" presName="negativeSpace" presStyleCnt="0"/>
      <dgm:spPr/>
    </dgm:pt>
    <dgm:pt modelId="{639D44D6-8348-4F5B-98C6-C49A0730C41B}" type="pres">
      <dgm:prSet presAssocID="{D4F4BDEB-D9AC-4D5C-BB40-0B5AEF58EB7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84982C01-018D-4965-9EB3-F870C3CD0A45}" type="presOf" srcId="{A0219A0B-7E1F-44A2-88B8-0C6D521DB489}" destId="{F7AE91A5-D347-4C10-916C-D876A91287A5}" srcOrd="0" destOrd="0" presId="urn:microsoft.com/office/officeart/2005/8/layout/list1"/>
    <dgm:cxn modelId="{A5045C0F-04DB-45CE-B9F1-AC52EE51DDD2}" srcId="{C8EB2B76-E3F9-4DCD-B3D8-7D5B3FA762FC}" destId="{7A45076F-65A1-4BCA-ACA3-C68AFB78312D}" srcOrd="1" destOrd="0" parTransId="{BC64BDCE-9DDE-46B5-9044-2D90DB674DE1}" sibTransId="{A9C08A7E-FF78-4BFE-8526-7E02EA0006F3}"/>
    <dgm:cxn modelId="{E2955C1B-E5A8-4A17-8EFD-B7E8E20F99E6}" type="presOf" srcId="{C8EB2B76-E3F9-4DCD-B3D8-7D5B3FA762FC}" destId="{963D0504-28F4-4448-B89D-535E031AF252}" srcOrd="1" destOrd="0" presId="urn:microsoft.com/office/officeart/2005/8/layout/list1"/>
    <dgm:cxn modelId="{2CF46E38-EF5E-430E-A3BA-2E36B97F9795}" srcId="{393C03F4-46DF-43D5-8095-D7FA1B52FC12}" destId="{D4F4BDEB-D9AC-4D5C-BB40-0B5AEF58EB77}" srcOrd="1" destOrd="0" parTransId="{E892D7B5-E897-4D9D-BA15-EE1419226248}" sibTransId="{7619658C-614B-43A5-A0F6-AD7BDFF1EAEA}"/>
    <dgm:cxn modelId="{83083C41-9B55-4AA4-B581-CCBF4E811B29}" type="presOf" srcId="{0383096B-B770-4E57-AA4D-AE120BB71F90}" destId="{639D44D6-8348-4F5B-98C6-C49A0730C41B}" srcOrd="0" destOrd="1" presId="urn:microsoft.com/office/officeart/2005/8/layout/list1"/>
    <dgm:cxn modelId="{46DB9841-4757-4658-BB7D-6FE9C5CB4201}" srcId="{C8EB2B76-E3F9-4DCD-B3D8-7D5B3FA762FC}" destId="{A0219A0B-7E1F-44A2-88B8-0C6D521DB489}" srcOrd="0" destOrd="0" parTransId="{7E396AB9-3DDB-4979-9C58-8813F3962EBA}" sibTransId="{1563DDA1-232F-482B-864E-91EEEC7F25C8}"/>
    <dgm:cxn modelId="{EA5C4542-C296-402B-B351-038A13279041}" type="presOf" srcId="{D4F4BDEB-D9AC-4D5C-BB40-0B5AEF58EB77}" destId="{242F317A-A968-4345-A016-02C37C0B6525}" srcOrd="0" destOrd="0" presId="urn:microsoft.com/office/officeart/2005/8/layout/list1"/>
    <dgm:cxn modelId="{FE71824A-0036-47DE-9A6E-E0CEDD742961}" srcId="{D4F4BDEB-D9AC-4D5C-BB40-0B5AEF58EB77}" destId="{0B32F55A-2529-4C10-B068-63DBBADB6A50}" srcOrd="0" destOrd="0" parTransId="{5EF31876-A301-4E8F-A4EB-D7B02F3324DF}" sibTransId="{9C26ED55-B9A2-4EF7-A614-C563D77AC8F5}"/>
    <dgm:cxn modelId="{843F7C72-F67A-499D-8069-C4B6CC462BEC}" srcId="{393C03F4-46DF-43D5-8095-D7FA1B52FC12}" destId="{C8EB2B76-E3F9-4DCD-B3D8-7D5B3FA762FC}" srcOrd="0" destOrd="0" parTransId="{425F3F41-2F92-410D-ADE3-DF84E667E827}" sibTransId="{E335EE43-5E31-45BB-B4B1-6A0A1E9E92A3}"/>
    <dgm:cxn modelId="{DEEA778F-3AC6-4A16-9CE1-57453AAED304}" type="presOf" srcId="{C8EB2B76-E3F9-4DCD-B3D8-7D5B3FA762FC}" destId="{07F7381C-F645-45BC-A953-31BC6AFD28EA}" srcOrd="0" destOrd="0" presId="urn:microsoft.com/office/officeart/2005/8/layout/list1"/>
    <dgm:cxn modelId="{BC134CA0-5075-4801-91AD-25FAD6BC6C55}" type="presOf" srcId="{0B32F55A-2529-4C10-B068-63DBBADB6A50}" destId="{639D44D6-8348-4F5B-98C6-C49A0730C41B}" srcOrd="0" destOrd="0" presId="urn:microsoft.com/office/officeart/2005/8/layout/list1"/>
    <dgm:cxn modelId="{ED9C45A1-0AD2-48AB-BE5C-004814F8A675}" type="presOf" srcId="{D4F4BDEB-D9AC-4D5C-BB40-0B5AEF58EB77}" destId="{E8E08E4E-11FE-4906-B130-9221D84178B8}" srcOrd="1" destOrd="0" presId="urn:microsoft.com/office/officeart/2005/8/layout/list1"/>
    <dgm:cxn modelId="{395EDCB8-C810-44C7-9AF7-91C70417B458}" srcId="{D4F4BDEB-D9AC-4D5C-BB40-0B5AEF58EB77}" destId="{0383096B-B770-4E57-AA4D-AE120BB71F90}" srcOrd="1" destOrd="0" parTransId="{8821152A-E96F-49DE-82D5-B9DF8F8A9429}" sibTransId="{313A7019-0F8C-4B93-9D30-6C0D02D81488}"/>
    <dgm:cxn modelId="{E9EA51E1-15E4-4771-8CAC-6309C8E0F4C4}" type="presOf" srcId="{7A45076F-65A1-4BCA-ACA3-C68AFB78312D}" destId="{F7AE91A5-D347-4C10-916C-D876A91287A5}" srcOrd="0" destOrd="1" presId="urn:microsoft.com/office/officeart/2005/8/layout/list1"/>
    <dgm:cxn modelId="{D92FCBF1-3D1D-472A-A97F-ECA048D11C55}" type="presOf" srcId="{393C03F4-46DF-43D5-8095-D7FA1B52FC12}" destId="{288FCE46-E106-4755-B2D8-17939915FF8C}" srcOrd="0" destOrd="0" presId="urn:microsoft.com/office/officeart/2005/8/layout/list1"/>
    <dgm:cxn modelId="{D0F25752-DFCB-4FA6-8CC1-676474FC5189}" type="presParOf" srcId="{288FCE46-E106-4755-B2D8-17939915FF8C}" destId="{9B9B5B4E-9A30-48F1-B61D-41A61FAEBC51}" srcOrd="0" destOrd="0" presId="urn:microsoft.com/office/officeart/2005/8/layout/list1"/>
    <dgm:cxn modelId="{F93E699F-2362-4F4F-8FE1-8260B4B8B8EF}" type="presParOf" srcId="{9B9B5B4E-9A30-48F1-B61D-41A61FAEBC51}" destId="{07F7381C-F645-45BC-A953-31BC6AFD28EA}" srcOrd="0" destOrd="0" presId="urn:microsoft.com/office/officeart/2005/8/layout/list1"/>
    <dgm:cxn modelId="{DCC540D8-0BF1-413F-9DC7-B97F65584C2C}" type="presParOf" srcId="{9B9B5B4E-9A30-48F1-B61D-41A61FAEBC51}" destId="{963D0504-28F4-4448-B89D-535E031AF252}" srcOrd="1" destOrd="0" presId="urn:microsoft.com/office/officeart/2005/8/layout/list1"/>
    <dgm:cxn modelId="{9B6DF6B9-B78F-4776-A429-72DBEFFE4470}" type="presParOf" srcId="{288FCE46-E106-4755-B2D8-17939915FF8C}" destId="{672EDEF0-3485-4330-A7CD-688AEB3CB5D5}" srcOrd="1" destOrd="0" presId="urn:microsoft.com/office/officeart/2005/8/layout/list1"/>
    <dgm:cxn modelId="{D4BF83AA-93C8-4DCB-9535-0E18261A5A3A}" type="presParOf" srcId="{288FCE46-E106-4755-B2D8-17939915FF8C}" destId="{F7AE91A5-D347-4C10-916C-D876A91287A5}" srcOrd="2" destOrd="0" presId="urn:microsoft.com/office/officeart/2005/8/layout/list1"/>
    <dgm:cxn modelId="{B59EA0EB-9914-4A3A-AB57-60CD4D553FA7}" type="presParOf" srcId="{288FCE46-E106-4755-B2D8-17939915FF8C}" destId="{952477E2-C0EE-41EA-A5E8-5523A4CF1D75}" srcOrd="3" destOrd="0" presId="urn:microsoft.com/office/officeart/2005/8/layout/list1"/>
    <dgm:cxn modelId="{D5EFD466-4E22-41EC-BED3-745C2A098BFF}" type="presParOf" srcId="{288FCE46-E106-4755-B2D8-17939915FF8C}" destId="{B5588116-C119-4F4B-9F6A-1142B68955A5}" srcOrd="4" destOrd="0" presId="urn:microsoft.com/office/officeart/2005/8/layout/list1"/>
    <dgm:cxn modelId="{888575B0-234D-431B-91F7-368230CCA12D}" type="presParOf" srcId="{B5588116-C119-4F4B-9F6A-1142B68955A5}" destId="{242F317A-A968-4345-A016-02C37C0B6525}" srcOrd="0" destOrd="0" presId="urn:microsoft.com/office/officeart/2005/8/layout/list1"/>
    <dgm:cxn modelId="{B47F769E-9A37-4A5A-849F-6470062D017C}" type="presParOf" srcId="{B5588116-C119-4F4B-9F6A-1142B68955A5}" destId="{E8E08E4E-11FE-4906-B130-9221D84178B8}" srcOrd="1" destOrd="0" presId="urn:microsoft.com/office/officeart/2005/8/layout/list1"/>
    <dgm:cxn modelId="{C3DB729A-98F0-4BA4-B281-132E0648746D}" type="presParOf" srcId="{288FCE46-E106-4755-B2D8-17939915FF8C}" destId="{6971DCA3-9B07-47B9-A551-9B47FF35F300}" srcOrd="5" destOrd="0" presId="urn:microsoft.com/office/officeart/2005/8/layout/list1"/>
    <dgm:cxn modelId="{CEDCE47D-5ACD-4212-96B6-760403C74C66}" type="presParOf" srcId="{288FCE46-E106-4755-B2D8-17939915FF8C}" destId="{639D44D6-8348-4F5B-98C6-C49A0730C41B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93C03F4-46DF-43D5-8095-D7FA1B52FC12}" type="doc">
      <dgm:prSet loTypeId="urn:microsoft.com/office/officeart/2005/8/layout/vList5" loCatId="list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53BD989-5AED-41BB-9C1D-C9F75F3F7588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Add</a:t>
          </a:r>
        </a:p>
      </dgm:t>
    </dgm:pt>
    <dgm:pt modelId="{2AB694C8-19C3-49C7-88C2-14EB6BC2DDF5}" type="parTrans" cxnId="{30FE8408-C1ED-4D88-888B-9A8B877E2E14}">
      <dgm:prSet/>
      <dgm:spPr/>
      <dgm:t>
        <a:bodyPr/>
        <a:lstStyle/>
        <a:p>
          <a:endParaRPr lang="en-US"/>
        </a:p>
      </dgm:t>
    </dgm:pt>
    <dgm:pt modelId="{ECE968D9-9454-4DB6-B44A-2B2A0144D71D}" type="sibTrans" cxnId="{30FE8408-C1ED-4D88-888B-9A8B877E2E14}">
      <dgm:prSet/>
      <dgm:spPr/>
      <dgm:t>
        <a:bodyPr/>
        <a:lstStyle/>
        <a:p>
          <a:endParaRPr lang="en-US"/>
        </a:p>
      </dgm:t>
    </dgm:pt>
    <dgm:pt modelId="{46CACD95-A6F0-4B6E-85F0-E69CC687DB3A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Add new review</a:t>
          </a:r>
        </a:p>
      </dgm:t>
    </dgm:pt>
    <dgm:pt modelId="{0B01BAF2-DF2A-4015-8BCB-1CF2DEBF5AEB}" type="parTrans" cxnId="{0D0FE9ED-67E5-4205-B5E2-B69CB4E8B69D}">
      <dgm:prSet/>
      <dgm:spPr/>
      <dgm:t>
        <a:bodyPr/>
        <a:lstStyle/>
        <a:p>
          <a:endParaRPr lang="en-US"/>
        </a:p>
      </dgm:t>
    </dgm:pt>
    <dgm:pt modelId="{A217AB95-DE04-456B-B7A9-B7CB03ACE4FF}" type="sibTrans" cxnId="{0D0FE9ED-67E5-4205-B5E2-B69CB4E8B69D}">
      <dgm:prSet/>
      <dgm:spPr/>
      <dgm:t>
        <a:bodyPr/>
        <a:lstStyle/>
        <a:p>
          <a:endParaRPr lang="en-US"/>
        </a:p>
      </dgm:t>
    </dgm:pt>
    <dgm:pt modelId="{15A805F2-2464-4907-923E-E0D33F5A6536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Add new restaurant</a:t>
          </a:r>
        </a:p>
      </dgm:t>
    </dgm:pt>
    <dgm:pt modelId="{C706856D-C160-4847-9D8E-0DC64BE97B54}" type="parTrans" cxnId="{79B9E904-E628-41E2-B388-4AF83E0956D0}">
      <dgm:prSet/>
      <dgm:spPr/>
      <dgm:t>
        <a:bodyPr/>
        <a:lstStyle/>
        <a:p>
          <a:endParaRPr lang="en-US"/>
        </a:p>
      </dgm:t>
    </dgm:pt>
    <dgm:pt modelId="{3A60F3B4-D0F9-4521-BC9D-66D85625C7DE}" type="sibTrans" cxnId="{79B9E904-E628-41E2-B388-4AF83E0956D0}">
      <dgm:prSet/>
      <dgm:spPr/>
      <dgm:t>
        <a:bodyPr/>
        <a:lstStyle/>
        <a:p>
          <a:endParaRPr lang="en-US"/>
        </a:p>
      </dgm:t>
    </dgm:pt>
    <dgm:pt modelId="{3237F6FC-7676-465E-AD5E-125E02E4BEAF}">
      <dgm:prSet phldrT="[Text]"/>
      <dgm:spPr>
        <a:solidFill>
          <a:schemeClr val="accent6"/>
        </a:solidFill>
      </dgm:spPr>
      <dgm:t>
        <a:bodyPr/>
        <a:lstStyle/>
        <a:p>
          <a:r>
            <a:rPr lang="en-US"/>
            <a:t>View</a:t>
          </a:r>
        </a:p>
      </dgm:t>
    </dgm:pt>
    <dgm:pt modelId="{B7C96901-F4F2-41B0-9F67-3760DA4E63FD}" type="parTrans" cxnId="{78F957B1-8775-4E9C-A3D0-84F72E8C39FD}">
      <dgm:prSet/>
      <dgm:spPr/>
      <dgm:t>
        <a:bodyPr/>
        <a:lstStyle/>
        <a:p>
          <a:endParaRPr lang="en-US"/>
        </a:p>
      </dgm:t>
    </dgm:pt>
    <dgm:pt modelId="{09871D71-3A97-4743-BC8C-6B809112FD6E}" type="sibTrans" cxnId="{78F957B1-8775-4E9C-A3D0-84F72E8C39FD}">
      <dgm:prSet/>
      <dgm:spPr/>
      <dgm:t>
        <a:bodyPr/>
        <a:lstStyle/>
        <a:p>
          <a:endParaRPr lang="en-US"/>
        </a:p>
      </dgm:t>
    </dgm:pt>
    <dgm:pt modelId="{E405B8E9-FF1B-406A-8F9A-6F00E36B0E3D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Details of different restaurants</a:t>
          </a:r>
        </a:p>
      </dgm:t>
    </dgm:pt>
    <dgm:pt modelId="{FABCCC2A-D145-4B4E-9B59-81AA4616D633}" type="parTrans" cxnId="{92A48965-0101-4D8E-864F-33B14AA5CBDB}">
      <dgm:prSet/>
      <dgm:spPr/>
      <dgm:t>
        <a:bodyPr/>
        <a:lstStyle/>
        <a:p>
          <a:endParaRPr lang="en-US"/>
        </a:p>
      </dgm:t>
    </dgm:pt>
    <dgm:pt modelId="{54E51A96-6A3F-4A0E-942E-1F4694E2B698}" type="sibTrans" cxnId="{92A48965-0101-4D8E-864F-33B14AA5CBDB}">
      <dgm:prSet/>
      <dgm:spPr/>
      <dgm:t>
        <a:bodyPr/>
        <a:lstStyle/>
        <a:p>
          <a:endParaRPr lang="en-US"/>
        </a:p>
      </dgm:t>
    </dgm:pt>
    <dgm:pt modelId="{82B2CC70-25EF-4084-8379-C3C496389C4F}">
      <dgm:prSet phldrT="[Text]"/>
      <dgm:spPr>
        <a:solidFill>
          <a:schemeClr val="accent1">
            <a:alpha val="90000"/>
          </a:schemeClr>
        </a:solidFill>
      </dgm:spPr>
      <dgm:t>
        <a:bodyPr/>
        <a:lstStyle/>
        <a:p>
          <a:r>
            <a:rPr lang="en-US" b="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Customers’ feedback</a:t>
          </a:r>
        </a:p>
      </dgm:t>
    </dgm:pt>
    <dgm:pt modelId="{2F2D6B55-DDEE-4A48-AA4D-8278652D2780}" type="parTrans" cxnId="{7E0BF617-5339-42CA-B57D-89A0C9D55CDE}">
      <dgm:prSet/>
      <dgm:spPr/>
      <dgm:t>
        <a:bodyPr/>
        <a:lstStyle/>
        <a:p>
          <a:endParaRPr lang="en-US"/>
        </a:p>
      </dgm:t>
    </dgm:pt>
    <dgm:pt modelId="{F1FB8013-21B1-47A6-B393-63C39D020B7F}" type="sibTrans" cxnId="{7E0BF617-5339-42CA-B57D-89A0C9D55CDE}">
      <dgm:prSet/>
      <dgm:spPr/>
      <dgm:t>
        <a:bodyPr/>
        <a:lstStyle/>
        <a:p>
          <a:endParaRPr lang="en-US"/>
        </a:p>
      </dgm:t>
    </dgm:pt>
    <dgm:pt modelId="{940BF184-1ABC-487F-921D-7FF4587982CA}" type="pres">
      <dgm:prSet presAssocID="{393C03F4-46DF-43D5-8095-D7FA1B52FC12}" presName="Name0" presStyleCnt="0">
        <dgm:presLayoutVars>
          <dgm:dir/>
          <dgm:animLvl val="lvl"/>
          <dgm:resizeHandles val="exact"/>
        </dgm:presLayoutVars>
      </dgm:prSet>
      <dgm:spPr/>
    </dgm:pt>
    <dgm:pt modelId="{971A68D7-2671-4B91-86B3-6968ACF77653}" type="pres">
      <dgm:prSet presAssocID="{E53BD989-5AED-41BB-9C1D-C9F75F3F7588}" presName="linNode" presStyleCnt="0"/>
      <dgm:spPr/>
    </dgm:pt>
    <dgm:pt modelId="{6CE59601-1D31-400A-BBDA-4EF67C4C974D}" type="pres">
      <dgm:prSet presAssocID="{E53BD989-5AED-41BB-9C1D-C9F75F3F7588}" presName="parentText" presStyleLbl="node1" presStyleIdx="0" presStyleCnt="2" custScaleX="75805">
        <dgm:presLayoutVars>
          <dgm:chMax val="1"/>
          <dgm:bulletEnabled val="1"/>
        </dgm:presLayoutVars>
      </dgm:prSet>
      <dgm:spPr/>
    </dgm:pt>
    <dgm:pt modelId="{5476A930-CD8B-43B5-8F06-109ED16F2528}" type="pres">
      <dgm:prSet presAssocID="{E53BD989-5AED-41BB-9C1D-C9F75F3F7588}" presName="descendantText" presStyleLbl="alignAccFollowNode1" presStyleIdx="0" presStyleCnt="2">
        <dgm:presLayoutVars>
          <dgm:bulletEnabled val="1"/>
        </dgm:presLayoutVars>
      </dgm:prSet>
      <dgm:spPr/>
    </dgm:pt>
    <dgm:pt modelId="{E13DD328-725D-49A9-9634-595D0E6631E2}" type="pres">
      <dgm:prSet presAssocID="{ECE968D9-9454-4DB6-B44A-2B2A0144D71D}" presName="sp" presStyleCnt="0"/>
      <dgm:spPr/>
    </dgm:pt>
    <dgm:pt modelId="{29517705-0A58-4F88-B35A-8EB60EA62709}" type="pres">
      <dgm:prSet presAssocID="{3237F6FC-7676-465E-AD5E-125E02E4BEAF}" presName="linNode" presStyleCnt="0"/>
      <dgm:spPr/>
    </dgm:pt>
    <dgm:pt modelId="{F0D71D05-9FDB-4D58-8368-EF43458BEF5C}" type="pres">
      <dgm:prSet presAssocID="{3237F6FC-7676-465E-AD5E-125E02E4BEAF}" presName="parentText" presStyleLbl="node1" presStyleIdx="1" presStyleCnt="2" custScaleX="75805">
        <dgm:presLayoutVars>
          <dgm:chMax val="1"/>
          <dgm:bulletEnabled val="1"/>
        </dgm:presLayoutVars>
      </dgm:prSet>
      <dgm:spPr/>
    </dgm:pt>
    <dgm:pt modelId="{7AAF6413-61CF-4E1B-ABF3-07E4AC6A556F}" type="pres">
      <dgm:prSet presAssocID="{3237F6FC-7676-465E-AD5E-125E02E4BEA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79B9E904-E628-41E2-B388-4AF83E0956D0}" srcId="{E53BD989-5AED-41BB-9C1D-C9F75F3F7588}" destId="{15A805F2-2464-4907-923E-E0D33F5A6536}" srcOrd="0" destOrd="0" parTransId="{C706856D-C160-4847-9D8E-0DC64BE97B54}" sibTransId="{3A60F3B4-D0F9-4521-BC9D-66D85625C7DE}"/>
    <dgm:cxn modelId="{30FE8408-C1ED-4D88-888B-9A8B877E2E14}" srcId="{393C03F4-46DF-43D5-8095-D7FA1B52FC12}" destId="{E53BD989-5AED-41BB-9C1D-C9F75F3F7588}" srcOrd="0" destOrd="0" parTransId="{2AB694C8-19C3-49C7-88C2-14EB6BC2DDF5}" sibTransId="{ECE968D9-9454-4DB6-B44A-2B2A0144D71D}"/>
    <dgm:cxn modelId="{7E0BF617-5339-42CA-B57D-89A0C9D55CDE}" srcId="{3237F6FC-7676-465E-AD5E-125E02E4BEAF}" destId="{82B2CC70-25EF-4084-8379-C3C496389C4F}" srcOrd="1" destOrd="0" parTransId="{2F2D6B55-DDEE-4A48-AA4D-8278652D2780}" sibTransId="{F1FB8013-21B1-47A6-B393-63C39D020B7F}"/>
    <dgm:cxn modelId="{92A48965-0101-4D8E-864F-33B14AA5CBDB}" srcId="{3237F6FC-7676-465E-AD5E-125E02E4BEAF}" destId="{E405B8E9-FF1B-406A-8F9A-6F00E36B0E3D}" srcOrd="0" destOrd="0" parTransId="{FABCCC2A-D145-4B4E-9B59-81AA4616D633}" sibTransId="{54E51A96-6A3F-4A0E-942E-1F4694E2B698}"/>
    <dgm:cxn modelId="{294DCE47-4122-476E-88EE-39B85AECEF15}" type="presOf" srcId="{3237F6FC-7676-465E-AD5E-125E02E4BEAF}" destId="{F0D71D05-9FDB-4D58-8368-EF43458BEF5C}" srcOrd="0" destOrd="0" presId="urn:microsoft.com/office/officeart/2005/8/layout/vList5"/>
    <dgm:cxn modelId="{BCD4686A-3BE7-4416-8CAA-68752CB31F5A}" type="presOf" srcId="{15A805F2-2464-4907-923E-E0D33F5A6536}" destId="{5476A930-CD8B-43B5-8F06-109ED16F2528}" srcOrd="0" destOrd="0" presId="urn:microsoft.com/office/officeart/2005/8/layout/vList5"/>
    <dgm:cxn modelId="{1495416C-CD1E-464C-A395-9A94A7F4D04C}" type="presOf" srcId="{46CACD95-A6F0-4B6E-85F0-E69CC687DB3A}" destId="{5476A930-CD8B-43B5-8F06-109ED16F2528}" srcOrd="0" destOrd="1" presId="urn:microsoft.com/office/officeart/2005/8/layout/vList5"/>
    <dgm:cxn modelId="{27982576-68C1-4DAA-B3F0-AC4CCCE0F1BF}" type="presOf" srcId="{82B2CC70-25EF-4084-8379-C3C496389C4F}" destId="{7AAF6413-61CF-4E1B-ABF3-07E4AC6A556F}" srcOrd="0" destOrd="1" presId="urn:microsoft.com/office/officeart/2005/8/layout/vList5"/>
    <dgm:cxn modelId="{38BA59A7-6A4E-40E4-B5C5-088F7F1C35DD}" type="presOf" srcId="{E53BD989-5AED-41BB-9C1D-C9F75F3F7588}" destId="{6CE59601-1D31-400A-BBDA-4EF67C4C974D}" srcOrd="0" destOrd="0" presId="urn:microsoft.com/office/officeart/2005/8/layout/vList5"/>
    <dgm:cxn modelId="{78F957B1-8775-4E9C-A3D0-84F72E8C39FD}" srcId="{393C03F4-46DF-43D5-8095-D7FA1B52FC12}" destId="{3237F6FC-7676-465E-AD5E-125E02E4BEAF}" srcOrd="1" destOrd="0" parTransId="{B7C96901-F4F2-41B0-9F67-3760DA4E63FD}" sibTransId="{09871D71-3A97-4743-BC8C-6B809112FD6E}"/>
    <dgm:cxn modelId="{649E7ACC-102D-4BFF-99CB-3D7A8BDECA52}" type="presOf" srcId="{E405B8E9-FF1B-406A-8F9A-6F00E36B0E3D}" destId="{7AAF6413-61CF-4E1B-ABF3-07E4AC6A556F}" srcOrd="0" destOrd="0" presId="urn:microsoft.com/office/officeart/2005/8/layout/vList5"/>
    <dgm:cxn modelId="{33C122E6-4199-4A2C-A422-9D51DE7FB519}" type="presOf" srcId="{393C03F4-46DF-43D5-8095-D7FA1B52FC12}" destId="{940BF184-1ABC-487F-921D-7FF4587982CA}" srcOrd="0" destOrd="0" presId="urn:microsoft.com/office/officeart/2005/8/layout/vList5"/>
    <dgm:cxn modelId="{0D0FE9ED-67E5-4205-B5E2-B69CB4E8B69D}" srcId="{E53BD989-5AED-41BB-9C1D-C9F75F3F7588}" destId="{46CACD95-A6F0-4B6E-85F0-E69CC687DB3A}" srcOrd="1" destOrd="0" parTransId="{0B01BAF2-DF2A-4015-8BCB-1CF2DEBF5AEB}" sibTransId="{A217AB95-DE04-456B-B7A9-B7CB03ACE4FF}"/>
    <dgm:cxn modelId="{37F85BA0-9B68-40E1-BF37-7414D8775689}" type="presParOf" srcId="{940BF184-1ABC-487F-921D-7FF4587982CA}" destId="{971A68D7-2671-4B91-86B3-6968ACF77653}" srcOrd="0" destOrd="0" presId="urn:microsoft.com/office/officeart/2005/8/layout/vList5"/>
    <dgm:cxn modelId="{128DD11F-FE6B-45EA-9978-F799A70CFD90}" type="presParOf" srcId="{971A68D7-2671-4B91-86B3-6968ACF77653}" destId="{6CE59601-1D31-400A-BBDA-4EF67C4C974D}" srcOrd="0" destOrd="0" presId="urn:microsoft.com/office/officeart/2005/8/layout/vList5"/>
    <dgm:cxn modelId="{443766E5-F3F9-41A8-88FE-B5DBDCE8711F}" type="presParOf" srcId="{971A68D7-2671-4B91-86B3-6968ACF77653}" destId="{5476A930-CD8B-43B5-8F06-109ED16F2528}" srcOrd="1" destOrd="0" presId="urn:microsoft.com/office/officeart/2005/8/layout/vList5"/>
    <dgm:cxn modelId="{FC0B87E5-4780-4816-B1F3-2113C4C623E8}" type="presParOf" srcId="{940BF184-1ABC-487F-921D-7FF4587982CA}" destId="{E13DD328-725D-49A9-9634-595D0E6631E2}" srcOrd="1" destOrd="0" presId="urn:microsoft.com/office/officeart/2005/8/layout/vList5"/>
    <dgm:cxn modelId="{A40B2751-97C7-4B9D-B01D-9246579E0585}" type="presParOf" srcId="{940BF184-1ABC-487F-921D-7FF4587982CA}" destId="{29517705-0A58-4F88-B35A-8EB60EA62709}" srcOrd="2" destOrd="0" presId="urn:microsoft.com/office/officeart/2005/8/layout/vList5"/>
    <dgm:cxn modelId="{80026C3A-7D57-4D48-A679-CDBE135DF5C9}" type="presParOf" srcId="{29517705-0A58-4F88-B35A-8EB60EA62709}" destId="{F0D71D05-9FDB-4D58-8368-EF43458BEF5C}" srcOrd="0" destOrd="0" presId="urn:microsoft.com/office/officeart/2005/8/layout/vList5"/>
    <dgm:cxn modelId="{F6FEB84A-5A47-483C-ABDE-A65E7DC5A48C}" type="presParOf" srcId="{29517705-0A58-4F88-B35A-8EB60EA62709}" destId="{7AAF6413-61CF-4E1B-ABF3-07E4AC6A556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5FE7C48-2995-41CE-BACA-5A1778CCC84A}" type="doc">
      <dgm:prSet loTypeId="urn:microsoft.com/office/officeart/2005/8/layout/chevron2" loCatId="process" qsTypeId="urn:microsoft.com/office/officeart/2005/8/quickstyle/3d3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D9CC601-4AAA-4AFB-8B23-2501A1CDCA85}">
      <dgm:prSet phldrT="[Text]"/>
      <dgm:spPr/>
      <dgm:t>
        <a:bodyPr/>
        <a:lstStyle/>
        <a:p>
          <a:r>
            <a:rPr lang="en-US"/>
            <a:t>Step 1</a:t>
          </a:r>
        </a:p>
      </dgm:t>
    </dgm:pt>
    <dgm:pt modelId="{28CFACB0-D3B8-4B4A-A3BB-F0B7325CDE7D}" type="parTrans" cxnId="{1A69A81D-A1D6-4225-91EC-AD06B2CE82A1}">
      <dgm:prSet/>
      <dgm:spPr/>
      <dgm:t>
        <a:bodyPr/>
        <a:lstStyle/>
        <a:p>
          <a:endParaRPr lang="en-US"/>
        </a:p>
      </dgm:t>
    </dgm:pt>
    <dgm:pt modelId="{C44FB528-21D0-49CB-B35F-855DB5568ABE}" type="sibTrans" cxnId="{1A69A81D-A1D6-4225-91EC-AD06B2CE82A1}">
      <dgm:prSet/>
      <dgm:spPr/>
      <dgm:t>
        <a:bodyPr/>
        <a:lstStyle/>
        <a:p>
          <a:endParaRPr lang="en-US"/>
        </a:p>
      </dgm:t>
    </dgm:pt>
    <dgm:pt modelId="{E1E398D8-5C5E-418C-89D4-52E308FFAFA7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/>
            <a:t>Step 2</a:t>
          </a:r>
        </a:p>
      </dgm:t>
    </dgm:pt>
    <dgm:pt modelId="{07238450-32AF-4081-BFC4-B773727B0C3C}" type="parTrans" cxnId="{0BAF064E-A46B-46AC-8F76-4D92A53EC498}">
      <dgm:prSet/>
      <dgm:spPr/>
      <dgm:t>
        <a:bodyPr/>
        <a:lstStyle/>
        <a:p>
          <a:endParaRPr lang="en-US"/>
        </a:p>
      </dgm:t>
    </dgm:pt>
    <dgm:pt modelId="{F9856314-89FF-45B2-8A7B-4A375245EF7A}" type="sibTrans" cxnId="{0BAF064E-A46B-46AC-8F76-4D92A53EC498}">
      <dgm:prSet/>
      <dgm:spPr/>
      <dgm:t>
        <a:bodyPr/>
        <a:lstStyle/>
        <a:p>
          <a:endParaRPr lang="en-US"/>
        </a:p>
      </dgm:t>
    </dgm:pt>
    <dgm:pt modelId="{1DBC107C-1D02-47F2-A2CF-461D967422A1}">
      <dgm:prSet phldrT="[Text]"/>
      <dgm:spPr/>
      <dgm:t>
        <a:bodyPr/>
        <a:lstStyle/>
        <a:p>
          <a:r>
            <a:rPr lang="en-US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The Web server sends this request to the Web App Server.</a:t>
          </a:r>
          <a:endParaRPr lang="en-US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917F00A-851F-45B9-85F0-994007643D50}" type="parTrans" cxnId="{158E1D34-B5DE-419D-96AE-6129BDDCB2BE}">
      <dgm:prSet/>
      <dgm:spPr/>
      <dgm:t>
        <a:bodyPr/>
        <a:lstStyle/>
        <a:p>
          <a:endParaRPr lang="en-US"/>
        </a:p>
      </dgm:t>
    </dgm:pt>
    <dgm:pt modelId="{43AB7585-D3FD-4064-9E86-258596E4224E}" type="sibTrans" cxnId="{158E1D34-B5DE-419D-96AE-6129BDDCB2BE}">
      <dgm:prSet/>
      <dgm:spPr/>
      <dgm:t>
        <a:bodyPr/>
        <a:lstStyle/>
        <a:p>
          <a:endParaRPr lang="en-US"/>
        </a:p>
      </dgm:t>
    </dgm:pt>
    <dgm:pt modelId="{42C1F035-9D1F-4D8D-9F16-3B7A0B2210BA}">
      <dgm:prSet phldrT="[Text]"/>
      <dgm:spPr/>
      <dgm:t>
        <a:bodyPr/>
        <a:lstStyle/>
        <a:p>
          <a:r>
            <a:rPr lang="en-US"/>
            <a:t>Step 3</a:t>
          </a:r>
        </a:p>
      </dgm:t>
    </dgm:pt>
    <dgm:pt modelId="{167400C4-12E4-4EE7-91D8-C82596C3C94A}" type="parTrans" cxnId="{E155A11C-6A68-44A8-91BB-5DAAFE7DB11F}">
      <dgm:prSet/>
      <dgm:spPr/>
      <dgm:t>
        <a:bodyPr/>
        <a:lstStyle/>
        <a:p>
          <a:endParaRPr lang="en-US"/>
        </a:p>
      </dgm:t>
    </dgm:pt>
    <dgm:pt modelId="{32E694A8-33F5-4078-865D-1871507474F2}" type="sibTrans" cxnId="{E155A11C-6A68-44A8-91BB-5DAAFE7DB11F}">
      <dgm:prSet/>
      <dgm:spPr/>
      <dgm:t>
        <a:bodyPr/>
        <a:lstStyle/>
        <a:p>
          <a:endParaRPr lang="en-US"/>
        </a:p>
      </dgm:t>
    </dgm:pt>
    <dgm:pt modelId="{F45ACA10-DDC7-48CB-8409-2C4598EC8861}">
      <dgm:prSet phldrT="[Text]"/>
      <dgm:spPr/>
      <dgm:t>
        <a:bodyPr/>
        <a:lstStyle/>
        <a:p>
          <a:r>
            <a:rPr lang="en-US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The Web App Server executes the requested tasks and acquire data from Database Server.</a:t>
          </a:r>
          <a:endParaRPr lang="en-US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C322984C-065A-4548-A6AC-0A3F81E2236C}" type="parTrans" cxnId="{F3F61416-B323-4827-8B72-E84DD899CCBC}">
      <dgm:prSet/>
      <dgm:spPr/>
      <dgm:t>
        <a:bodyPr/>
        <a:lstStyle/>
        <a:p>
          <a:endParaRPr lang="en-US"/>
        </a:p>
      </dgm:t>
    </dgm:pt>
    <dgm:pt modelId="{710A4E2E-EA96-4A01-8D4F-3966AD63E47D}" type="sibTrans" cxnId="{F3F61416-B323-4827-8B72-E84DD899CCBC}">
      <dgm:prSet/>
      <dgm:spPr/>
      <dgm:t>
        <a:bodyPr/>
        <a:lstStyle/>
        <a:p>
          <a:endParaRPr lang="en-US"/>
        </a:p>
      </dgm:t>
    </dgm:pt>
    <dgm:pt modelId="{6F990B46-41BF-4F62-B891-6552F66D58EE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/>
            <a:t>Step 4</a:t>
          </a:r>
        </a:p>
      </dgm:t>
    </dgm:pt>
    <dgm:pt modelId="{5A50DC10-AF79-4512-A2CD-43D97C3E048C}" type="parTrans" cxnId="{83F05B37-AED0-4D6F-8F63-2FA44662DAD2}">
      <dgm:prSet/>
      <dgm:spPr/>
      <dgm:t>
        <a:bodyPr/>
        <a:lstStyle/>
        <a:p>
          <a:endParaRPr lang="en-US"/>
        </a:p>
      </dgm:t>
    </dgm:pt>
    <dgm:pt modelId="{3ED6E7A6-384F-49E7-970A-EDC77E24300C}" type="sibTrans" cxnId="{83F05B37-AED0-4D6F-8F63-2FA44662DAD2}">
      <dgm:prSet/>
      <dgm:spPr/>
      <dgm:t>
        <a:bodyPr/>
        <a:lstStyle/>
        <a:p>
          <a:endParaRPr lang="en-US"/>
        </a:p>
      </dgm:t>
    </dgm:pt>
    <dgm:pt modelId="{1F4EF605-490F-4934-A39B-4897F5EE3F81}">
      <dgm:prSet phldrT="[Text]"/>
      <dgm:spPr/>
      <dgm:t>
        <a:bodyPr/>
        <a:lstStyle/>
        <a:p>
          <a:r>
            <a:rPr lang="en-US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Web App Server sends results back to the Web Server (according to the processed data)</a:t>
          </a:r>
          <a:endParaRPr lang="en-US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F8E8BE82-B9F4-420C-80AE-304E8871A3F9}" type="parTrans" cxnId="{0F063154-9ACE-4827-AB66-57CB4B4BE60C}">
      <dgm:prSet/>
      <dgm:spPr/>
      <dgm:t>
        <a:bodyPr/>
        <a:lstStyle/>
        <a:p>
          <a:endParaRPr lang="en-US"/>
        </a:p>
      </dgm:t>
    </dgm:pt>
    <dgm:pt modelId="{E3F1BB64-C9A8-482D-8A05-5E18169A6B13}" type="sibTrans" cxnId="{0F063154-9ACE-4827-AB66-57CB4B4BE60C}">
      <dgm:prSet/>
      <dgm:spPr/>
      <dgm:t>
        <a:bodyPr/>
        <a:lstStyle/>
        <a:p>
          <a:endParaRPr lang="en-US"/>
        </a:p>
      </dgm:t>
    </dgm:pt>
    <dgm:pt modelId="{25C70417-D36D-49C0-9161-4CCDA303273D}">
      <dgm:prSet phldrT="[Text]"/>
      <dgm:spPr/>
      <dgm:t>
        <a:bodyPr/>
        <a:lstStyle/>
        <a:p>
          <a:r>
            <a:rPr lang="en-US"/>
            <a:t>Step 5</a:t>
          </a:r>
        </a:p>
      </dgm:t>
    </dgm:pt>
    <dgm:pt modelId="{3028F8D0-03CB-4F38-93D6-DCEE27DA5260}" type="parTrans" cxnId="{C9115C9E-5805-4816-BA0F-2B544E495292}">
      <dgm:prSet/>
      <dgm:spPr/>
      <dgm:t>
        <a:bodyPr/>
        <a:lstStyle/>
        <a:p>
          <a:endParaRPr lang="en-US"/>
        </a:p>
      </dgm:t>
    </dgm:pt>
    <dgm:pt modelId="{E7C6FDD3-7C9D-426C-9958-83BB613B94B9}" type="sibTrans" cxnId="{C9115C9E-5805-4816-BA0F-2B544E495292}">
      <dgm:prSet/>
      <dgm:spPr/>
      <dgm:t>
        <a:bodyPr/>
        <a:lstStyle/>
        <a:p>
          <a:endParaRPr lang="en-US"/>
        </a:p>
      </dgm:t>
    </dgm:pt>
    <dgm:pt modelId="{F7F943F1-F43D-4337-94EA-EB192142AE49}">
      <dgm:prSet phldrT="[Text]"/>
      <dgm:spPr/>
      <dgm:t>
        <a:bodyPr/>
        <a:lstStyle/>
        <a:p>
          <a:r>
            <a:rPr lang="en-US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Web Server responds requested tasks to the client (by </a:t>
          </a:r>
          <a:br>
            <a:rPr lang="en-US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network - connected devices)</a:t>
          </a:r>
          <a:endParaRPr lang="en-US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0DF790DE-D7B9-4748-9A78-C9408685A3C1}" type="parTrans" cxnId="{0DF03160-0684-4A35-8E5D-8F420F0F8E6A}">
      <dgm:prSet/>
      <dgm:spPr/>
      <dgm:t>
        <a:bodyPr/>
        <a:lstStyle/>
        <a:p>
          <a:endParaRPr lang="en-US"/>
        </a:p>
      </dgm:t>
    </dgm:pt>
    <dgm:pt modelId="{54E08AC3-24B6-46CE-BD05-95B115D602C9}" type="sibTrans" cxnId="{0DF03160-0684-4A35-8E5D-8F420F0F8E6A}">
      <dgm:prSet/>
      <dgm:spPr/>
      <dgm:t>
        <a:bodyPr/>
        <a:lstStyle/>
        <a:p>
          <a:endParaRPr lang="en-US"/>
        </a:p>
      </dgm:t>
    </dgm:pt>
    <dgm:pt modelId="{C9FC302D-50C2-4D55-88CA-74C93807F8C7}">
      <dgm:prSet phldrT="[Text]"/>
      <dgm:spPr>
        <a:solidFill>
          <a:schemeClr val="accent1">
            <a:lumMod val="90000"/>
          </a:schemeClr>
        </a:solidFill>
      </dgm:spPr>
      <dgm:t>
        <a:bodyPr/>
        <a:lstStyle/>
        <a:p>
          <a:r>
            <a:rPr lang="en-US"/>
            <a:t>Step 6</a:t>
          </a:r>
        </a:p>
      </dgm:t>
    </dgm:pt>
    <dgm:pt modelId="{D62DBFCF-B2F4-4EBD-B1B3-935D79F48C3A}" type="parTrans" cxnId="{C544BC61-BFC8-4AD6-B954-996D613B5B44}">
      <dgm:prSet/>
      <dgm:spPr/>
      <dgm:t>
        <a:bodyPr/>
        <a:lstStyle/>
        <a:p>
          <a:endParaRPr lang="en-US"/>
        </a:p>
      </dgm:t>
    </dgm:pt>
    <dgm:pt modelId="{37645943-2D49-47D9-A7E3-4F3EA7A8E4D3}" type="sibTrans" cxnId="{C544BC61-BFC8-4AD6-B954-996D613B5B44}">
      <dgm:prSet/>
      <dgm:spPr/>
      <dgm:t>
        <a:bodyPr/>
        <a:lstStyle/>
        <a:p>
          <a:endParaRPr lang="en-US"/>
        </a:p>
      </dgm:t>
    </dgm:pt>
    <dgm:pt modelId="{C07ABE9F-0526-44A8-83E0-4BEFF88390F4}">
      <dgm:prSet phldrT="[Text]"/>
      <dgm:spPr/>
      <dgm:t>
        <a:bodyPr/>
        <a:lstStyle/>
        <a:p>
          <a:r>
            <a:rPr lang="en-US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The requested information appears on user’s screen.</a:t>
          </a:r>
          <a:endParaRPr lang="en-US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82582E96-978B-49D0-B15F-049A6A74C0C9}" type="parTrans" cxnId="{6256C20B-CDBA-44D5-AD4D-731D8268BE9C}">
      <dgm:prSet/>
      <dgm:spPr/>
      <dgm:t>
        <a:bodyPr/>
        <a:lstStyle/>
        <a:p>
          <a:endParaRPr lang="en-US"/>
        </a:p>
      </dgm:t>
    </dgm:pt>
    <dgm:pt modelId="{339DF807-5EFA-46F9-81A0-428D66AF7129}" type="sibTrans" cxnId="{6256C20B-CDBA-44D5-AD4D-731D8268BE9C}">
      <dgm:prSet/>
      <dgm:spPr/>
      <dgm:t>
        <a:bodyPr/>
        <a:lstStyle/>
        <a:p>
          <a:endParaRPr lang="en-US"/>
        </a:p>
      </dgm:t>
    </dgm:pt>
    <dgm:pt modelId="{563A3EEC-2D95-4476-A62B-E98F50145F17}">
      <dgm:prSet phldrT="[Text]"/>
      <dgm:spPr/>
      <dgm:t>
        <a:bodyPr/>
        <a:lstStyle/>
        <a:p>
          <a:r>
            <a:rPr lang="en-US" b="0" i="0" u="none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User makes a request to web server by connecting the Internet through the application's user interface.</a:t>
          </a:r>
          <a:endParaRPr lang="en-US" b="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8E46DE9-E423-41DB-ABF4-4EC92E5DC348}" type="sibTrans" cxnId="{2AB74F46-0722-4540-A7B8-EA6401969CFC}">
      <dgm:prSet/>
      <dgm:spPr/>
      <dgm:t>
        <a:bodyPr/>
        <a:lstStyle/>
        <a:p>
          <a:endParaRPr lang="en-US"/>
        </a:p>
      </dgm:t>
    </dgm:pt>
    <dgm:pt modelId="{B42C6DD8-ECB3-43D7-88A3-993AAC90C592}" type="parTrans" cxnId="{2AB74F46-0722-4540-A7B8-EA6401969CFC}">
      <dgm:prSet/>
      <dgm:spPr/>
      <dgm:t>
        <a:bodyPr/>
        <a:lstStyle/>
        <a:p>
          <a:endParaRPr lang="en-US"/>
        </a:p>
      </dgm:t>
    </dgm:pt>
    <dgm:pt modelId="{412C7121-7D18-4FFC-BA69-5C42087B449E}" type="pres">
      <dgm:prSet presAssocID="{E5FE7C48-2995-41CE-BACA-5A1778CCC84A}" presName="linearFlow" presStyleCnt="0">
        <dgm:presLayoutVars>
          <dgm:dir/>
          <dgm:animLvl val="lvl"/>
          <dgm:resizeHandles val="exact"/>
        </dgm:presLayoutVars>
      </dgm:prSet>
      <dgm:spPr/>
    </dgm:pt>
    <dgm:pt modelId="{3504E093-AC7D-4C30-A693-8555A58C8411}" type="pres">
      <dgm:prSet presAssocID="{6D9CC601-4AAA-4AFB-8B23-2501A1CDCA85}" presName="composite" presStyleCnt="0"/>
      <dgm:spPr/>
    </dgm:pt>
    <dgm:pt modelId="{C16D0F55-6235-4F19-9955-0BB59E4A766D}" type="pres">
      <dgm:prSet presAssocID="{6D9CC601-4AAA-4AFB-8B23-2501A1CDCA85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E3EEDB72-D53F-43DA-A91A-32ECC63BBB2E}" type="pres">
      <dgm:prSet presAssocID="{6D9CC601-4AAA-4AFB-8B23-2501A1CDCA85}" presName="descendantText" presStyleLbl="alignAcc1" presStyleIdx="0" presStyleCnt="6">
        <dgm:presLayoutVars>
          <dgm:bulletEnabled val="1"/>
        </dgm:presLayoutVars>
      </dgm:prSet>
      <dgm:spPr/>
    </dgm:pt>
    <dgm:pt modelId="{7EB9BCE2-CBC8-4CB1-BDB2-22AEF7447ED2}" type="pres">
      <dgm:prSet presAssocID="{C44FB528-21D0-49CB-B35F-855DB5568ABE}" presName="sp" presStyleCnt="0"/>
      <dgm:spPr/>
    </dgm:pt>
    <dgm:pt modelId="{79BAACDE-5AB0-48E2-8954-A97A3B630C85}" type="pres">
      <dgm:prSet presAssocID="{E1E398D8-5C5E-418C-89D4-52E308FFAFA7}" presName="composite" presStyleCnt="0"/>
      <dgm:spPr/>
    </dgm:pt>
    <dgm:pt modelId="{BD3D52D4-864E-47A8-BD4F-2F9E435CA303}" type="pres">
      <dgm:prSet presAssocID="{E1E398D8-5C5E-418C-89D4-52E308FFAFA7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9A3D6500-4512-45B3-9B3C-4494106AAF03}" type="pres">
      <dgm:prSet presAssocID="{E1E398D8-5C5E-418C-89D4-52E308FFAFA7}" presName="descendantText" presStyleLbl="alignAcc1" presStyleIdx="1" presStyleCnt="6">
        <dgm:presLayoutVars>
          <dgm:bulletEnabled val="1"/>
        </dgm:presLayoutVars>
      </dgm:prSet>
      <dgm:spPr/>
    </dgm:pt>
    <dgm:pt modelId="{5A5C3A01-DD06-4D1B-ABFC-C4DF4FB04425}" type="pres">
      <dgm:prSet presAssocID="{F9856314-89FF-45B2-8A7B-4A375245EF7A}" presName="sp" presStyleCnt="0"/>
      <dgm:spPr/>
    </dgm:pt>
    <dgm:pt modelId="{B5F518C0-F4AA-4688-8090-F0B5C0A48E78}" type="pres">
      <dgm:prSet presAssocID="{42C1F035-9D1F-4D8D-9F16-3B7A0B2210BA}" presName="composite" presStyleCnt="0"/>
      <dgm:spPr/>
    </dgm:pt>
    <dgm:pt modelId="{DCBC58C2-512C-4D6D-A5C5-D721F678D028}" type="pres">
      <dgm:prSet presAssocID="{42C1F035-9D1F-4D8D-9F16-3B7A0B2210B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DDC2764A-5810-439C-8FE9-8011A1A3290D}" type="pres">
      <dgm:prSet presAssocID="{42C1F035-9D1F-4D8D-9F16-3B7A0B2210BA}" presName="descendantText" presStyleLbl="alignAcc1" presStyleIdx="2" presStyleCnt="6">
        <dgm:presLayoutVars>
          <dgm:bulletEnabled val="1"/>
        </dgm:presLayoutVars>
      </dgm:prSet>
      <dgm:spPr/>
    </dgm:pt>
    <dgm:pt modelId="{DC2E1DDF-0B55-4CA6-8401-3E4D108FC046}" type="pres">
      <dgm:prSet presAssocID="{32E694A8-33F5-4078-865D-1871507474F2}" presName="sp" presStyleCnt="0"/>
      <dgm:spPr/>
    </dgm:pt>
    <dgm:pt modelId="{1588E8CB-0ED4-4D56-ADF5-8EBE5F5DE8FD}" type="pres">
      <dgm:prSet presAssocID="{6F990B46-41BF-4F62-B891-6552F66D58EE}" presName="composite" presStyleCnt="0"/>
      <dgm:spPr/>
    </dgm:pt>
    <dgm:pt modelId="{4A16D1D3-0FAE-4A9E-8EB7-D724370C67F8}" type="pres">
      <dgm:prSet presAssocID="{6F990B46-41BF-4F62-B891-6552F66D58EE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E8093A56-9596-4EDF-B85E-216CDCBF399A}" type="pres">
      <dgm:prSet presAssocID="{6F990B46-41BF-4F62-B891-6552F66D58EE}" presName="descendantText" presStyleLbl="alignAcc1" presStyleIdx="3" presStyleCnt="6">
        <dgm:presLayoutVars>
          <dgm:bulletEnabled val="1"/>
        </dgm:presLayoutVars>
      </dgm:prSet>
      <dgm:spPr/>
    </dgm:pt>
    <dgm:pt modelId="{E57159E8-4A0B-4675-ABBF-568E413BEE70}" type="pres">
      <dgm:prSet presAssocID="{3ED6E7A6-384F-49E7-970A-EDC77E24300C}" presName="sp" presStyleCnt="0"/>
      <dgm:spPr/>
    </dgm:pt>
    <dgm:pt modelId="{31DBEB7B-13E5-4B9A-83FB-E3D117C08546}" type="pres">
      <dgm:prSet presAssocID="{25C70417-D36D-49C0-9161-4CCDA303273D}" presName="composite" presStyleCnt="0"/>
      <dgm:spPr/>
    </dgm:pt>
    <dgm:pt modelId="{7A01103F-8622-4E80-B407-A5B8614E328E}" type="pres">
      <dgm:prSet presAssocID="{25C70417-D36D-49C0-9161-4CCDA303273D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76E6995B-9CAE-4099-AA84-A77418FF8A84}" type="pres">
      <dgm:prSet presAssocID="{25C70417-D36D-49C0-9161-4CCDA303273D}" presName="descendantText" presStyleLbl="alignAcc1" presStyleIdx="4" presStyleCnt="6">
        <dgm:presLayoutVars>
          <dgm:bulletEnabled val="1"/>
        </dgm:presLayoutVars>
      </dgm:prSet>
      <dgm:spPr/>
    </dgm:pt>
    <dgm:pt modelId="{1FE18378-406E-40D0-928E-CD1D4E5AAE8F}" type="pres">
      <dgm:prSet presAssocID="{E7C6FDD3-7C9D-426C-9958-83BB613B94B9}" presName="sp" presStyleCnt="0"/>
      <dgm:spPr/>
    </dgm:pt>
    <dgm:pt modelId="{1FC201C3-497E-4A70-A638-9193A73DFC98}" type="pres">
      <dgm:prSet presAssocID="{C9FC302D-50C2-4D55-88CA-74C93807F8C7}" presName="composite" presStyleCnt="0"/>
      <dgm:spPr/>
    </dgm:pt>
    <dgm:pt modelId="{B2D797C4-14E3-4E8F-9B71-DB61B56E5F94}" type="pres">
      <dgm:prSet presAssocID="{C9FC302D-50C2-4D55-88CA-74C93807F8C7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7CF5995C-CE12-41D1-BEBA-726461993106}" type="pres">
      <dgm:prSet presAssocID="{C9FC302D-50C2-4D55-88CA-74C93807F8C7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256C20B-CDBA-44D5-AD4D-731D8268BE9C}" srcId="{C9FC302D-50C2-4D55-88CA-74C93807F8C7}" destId="{C07ABE9F-0526-44A8-83E0-4BEFF88390F4}" srcOrd="0" destOrd="0" parTransId="{82582E96-978B-49D0-B15F-049A6A74C0C9}" sibTransId="{339DF807-5EFA-46F9-81A0-428D66AF7129}"/>
    <dgm:cxn modelId="{F3F61416-B323-4827-8B72-E84DD899CCBC}" srcId="{42C1F035-9D1F-4D8D-9F16-3B7A0B2210BA}" destId="{F45ACA10-DDC7-48CB-8409-2C4598EC8861}" srcOrd="0" destOrd="0" parTransId="{C322984C-065A-4548-A6AC-0A3F81E2236C}" sibTransId="{710A4E2E-EA96-4A01-8D4F-3966AD63E47D}"/>
    <dgm:cxn modelId="{E155A11C-6A68-44A8-91BB-5DAAFE7DB11F}" srcId="{E5FE7C48-2995-41CE-BACA-5A1778CCC84A}" destId="{42C1F035-9D1F-4D8D-9F16-3B7A0B2210BA}" srcOrd="2" destOrd="0" parTransId="{167400C4-12E4-4EE7-91D8-C82596C3C94A}" sibTransId="{32E694A8-33F5-4078-865D-1871507474F2}"/>
    <dgm:cxn modelId="{1A69A81D-A1D6-4225-91EC-AD06B2CE82A1}" srcId="{E5FE7C48-2995-41CE-BACA-5A1778CCC84A}" destId="{6D9CC601-4AAA-4AFB-8B23-2501A1CDCA85}" srcOrd="0" destOrd="0" parTransId="{28CFACB0-D3B8-4B4A-A3BB-F0B7325CDE7D}" sibTransId="{C44FB528-21D0-49CB-B35F-855DB5568ABE}"/>
    <dgm:cxn modelId="{158E1D34-B5DE-419D-96AE-6129BDDCB2BE}" srcId="{E1E398D8-5C5E-418C-89D4-52E308FFAFA7}" destId="{1DBC107C-1D02-47F2-A2CF-461D967422A1}" srcOrd="0" destOrd="0" parTransId="{B917F00A-851F-45B9-85F0-994007643D50}" sibTransId="{43AB7585-D3FD-4064-9E86-258596E4224E}"/>
    <dgm:cxn modelId="{83F05B37-AED0-4D6F-8F63-2FA44662DAD2}" srcId="{E5FE7C48-2995-41CE-BACA-5A1778CCC84A}" destId="{6F990B46-41BF-4F62-B891-6552F66D58EE}" srcOrd="3" destOrd="0" parTransId="{5A50DC10-AF79-4512-A2CD-43D97C3E048C}" sibTransId="{3ED6E7A6-384F-49E7-970A-EDC77E24300C}"/>
    <dgm:cxn modelId="{C0C61C3F-B0BD-46F3-88FA-9A796CCA9CFF}" type="presOf" srcId="{1F4EF605-490F-4934-A39B-4897F5EE3F81}" destId="{E8093A56-9596-4EDF-B85E-216CDCBF399A}" srcOrd="0" destOrd="0" presId="urn:microsoft.com/office/officeart/2005/8/layout/chevron2"/>
    <dgm:cxn modelId="{0DF03160-0684-4A35-8E5D-8F420F0F8E6A}" srcId="{25C70417-D36D-49C0-9161-4CCDA303273D}" destId="{F7F943F1-F43D-4337-94EA-EB192142AE49}" srcOrd="0" destOrd="0" parTransId="{0DF790DE-D7B9-4748-9A78-C9408685A3C1}" sibTransId="{54E08AC3-24B6-46CE-BD05-95B115D602C9}"/>
    <dgm:cxn modelId="{C544BC61-BFC8-4AD6-B954-996D613B5B44}" srcId="{E5FE7C48-2995-41CE-BACA-5A1778CCC84A}" destId="{C9FC302D-50C2-4D55-88CA-74C93807F8C7}" srcOrd="5" destOrd="0" parTransId="{D62DBFCF-B2F4-4EBD-B1B3-935D79F48C3A}" sibTransId="{37645943-2D49-47D9-A7E3-4F3EA7A8E4D3}"/>
    <dgm:cxn modelId="{2AB74F46-0722-4540-A7B8-EA6401969CFC}" srcId="{6D9CC601-4AAA-4AFB-8B23-2501A1CDCA85}" destId="{563A3EEC-2D95-4476-A62B-E98F50145F17}" srcOrd="0" destOrd="0" parTransId="{B42C6DD8-ECB3-43D7-88A3-993AAC90C592}" sibTransId="{58E46DE9-E423-41DB-ABF4-4EC92E5DC348}"/>
    <dgm:cxn modelId="{9204286B-B28E-4579-B424-DD9430BB85CA}" type="presOf" srcId="{6D9CC601-4AAA-4AFB-8B23-2501A1CDCA85}" destId="{C16D0F55-6235-4F19-9955-0BB59E4A766D}" srcOrd="0" destOrd="0" presId="urn:microsoft.com/office/officeart/2005/8/layout/chevron2"/>
    <dgm:cxn modelId="{0BAF064E-A46B-46AC-8F76-4D92A53EC498}" srcId="{E5FE7C48-2995-41CE-BACA-5A1778CCC84A}" destId="{E1E398D8-5C5E-418C-89D4-52E308FFAFA7}" srcOrd="1" destOrd="0" parTransId="{07238450-32AF-4081-BFC4-B773727B0C3C}" sibTransId="{F9856314-89FF-45B2-8A7B-4A375245EF7A}"/>
    <dgm:cxn modelId="{0F063154-9ACE-4827-AB66-57CB4B4BE60C}" srcId="{6F990B46-41BF-4F62-B891-6552F66D58EE}" destId="{1F4EF605-490F-4934-A39B-4897F5EE3F81}" srcOrd="0" destOrd="0" parTransId="{F8E8BE82-B9F4-420C-80AE-304E8871A3F9}" sibTransId="{E3F1BB64-C9A8-482D-8A05-5E18169A6B13}"/>
    <dgm:cxn modelId="{26EAD555-E6BB-4CB7-9822-480EA58E0701}" type="presOf" srcId="{C9FC302D-50C2-4D55-88CA-74C93807F8C7}" destId="{B2D797C4-14E3-4E8F-9B71-DB61B56E5F94}" srcOrd="0" destOrd="0" presId="urn:microsoft.com/office/officeart/2005/8/layout/chevron2"/>
    <dgm:cxn modelId="{DD1D507C-AB09-43BD-A415-69E5C1F7711E}" type="presOf" srcId="{E1E398D8-5C5E-418C-89D4-52E308FFAFA7}" destId="{BD3D52D4-864E-47A8-BD4F-2F9E435CA303}" srcOrd="0" destOrd="0" presId="urn:microsoft.com/office/officeart/2005/8/layout/chevron2"/>
    <dgm:cxn modelId="{A13FE197-595F-4F8C-8CFE-A9CF29A0735C}" type="presOf" srcId="{1DBC107C-1D02-47F2-A2CF-461D967422A1}" destId="{9A3D6500-4512-45B3-9B3C-4494106AAF03}" srcOrd="0" destOrd="0" presId="urn:microsoft.com/office/officeart/2005/8/layout/chevron2"/>
    <dgm:cxn modelId="{C9115C9E-5805-4816-BA0F-2B544E495292}" srcId="{E5FE7C48-2995-41CE-BACA-5A1778CCC84A}" destId="{25C70417-D36D-49C0-9161-4CCDA303273D}" srcOrd="4" destOrd="0" parTransId="{3028F8D0-03CB-4F38-93D6-DCEE27DA5260}" sibTransId="{E7C6FDD3-7C9D-426C-9958-83BB613B94B9}"/>
    <dgm:cxn modelId="{A6EB79BB-90A9-4F03-BC4D-FD898E3E75EC}" type="presOf" srcId="{E5FE7C48-2995-41CE-BACA-5A1778CCC84A}" destId="{412C7121-7D18-4FFC-BA69-5C42087B449E}" srcOrd="0" destOrd="0" presId="urn:microsoft.com/office/officeart/2005/8/layout/chevron2"/>
    <dgm:cxn modelId="{1046CCC0-154E-48D8-AAA6-72D3AB69EAA0}" type="presOf" srcId="{F7F943F1-F43D-4337-94EA-EB192142AE49}" destId="{76E6995B-9CAE-4099-AA84-A77418FF8A84}" srcOrd="0" destOrd="0" presId="urn:microsoft.com/office/officeart/2005/8/layout/chevron2"/>
    <dgm:cxn modelId="{9BFD19CE-0344-4650-9118-87F94CF00A47}" type="presOf" srcId="{6F990B46-41BF-4F62-B891-6552F66D58EE}" destId="{4A16D1D3-0FAE-4A9E-8EB7-D724370C67F8}" srcOrd="0" destOrd="0" presId="urn:microsoft.com/office/officeart/2005/8/layout/chevron2"/>
    <dgm:cxn modelId="{01C289D8-DC1A-4C18-81D1-6886B750648F}" type="presOf" srcId="{563A3EEC-2D95-4476-A62B-E98F50145F17}" destId="{E3EEDB72-D53F-43DA-A91A-32ECC63BBB2E}" srcOrd="0" destOrd="0" presId="urn:microsoft.com/office/officeart/2005/8/layout/chevron2"/>
    <dgm:cxn modelId="{869CB4E6-E28C-4E95-8AB5-B00ED420DE82}" type="presOf" srcId="{F45ACA10-DDC7-48CB-8409-2C4598EC8861}" destId="{DDC2764A-5810-439C-8FE9-8011A1A3290D}" srcOrd="0" destOrd="0" presId="urn:microsoft.com/office/officeart/2005/8/layout/chevron2"/>
    <dgm:cxn modelId="{C66E3EE8-0A48-4914-9C34-A229675BD951}" type="presOf" srcId="{25C70417-D36D-49C0-9161-4CCDA303273D}" destId="{7A01103F-8622-4E80-B407-A5B8614E328E}" srcOrd="0" destOrd="0" presId="urn:microsoft.com/office/officeart/2005/8/layout/chevron2"/>
    <dgm:cxn modelId="{FF07D6EB-6348-47D8-AABF-C3F2B8F3D4FC}" type="presOf" srcId="{C07ABE9F-0526-44A8-83E0-4BEFF88390F4}" destId="{7CF5995C-CE12-41D1-BEBA-726461993106}" srcOrd="0" destOrd="0" presId="urn:microsoft.com/office/officeart/2005/8/layout/chevron2"/>
    <dgm:cxn modelId="{419D57FC-7613-44C6-96A9-1B34BE2074C7}" type="presOf" srcId="{42C1F035-9D1F-4D8D-9F16-3B7A0B2210BA}" destId="{DCBC58C2-512C-4D6D-A5C5-D721F678D028}" srcOrd="0" destOrd="0" presId="urn:microsoft.com/office/officeart/2005/8/layout/chevron2"/>
    <dgm:cxn modelId="{14EFE3F6-DD5F-4880-A504-680045B1A283}" type="presParOf" srcId="{412C7121-7D18-4FFC-BA69-5C42087B449E}" destId="{3504E093-AC7D-4C30-A693-8555A58C8411}" srcOrd="0" destOrd="0" presId="urn:microsoft.com/office/officeart/2005/8/layout/chevron2"/>
    <dgm:cxn modelId="{DB5416F3-B130-432E-AF16-372D9B1E7955}" type="presParOf" srcId="{3504E093-AC7D-4C30-A693-8555A58C8411}" destId="{C16D0F55-6235-4F19-9955-0BB59E4A766D}" srcOrd="0" destOrd="0" presId="urn:microsoft.com/office/officeart/2005/8/layout/chevron2"/>
    <dgm:cxn modelId="{662B5D53-2030-4518-80C7-9F139CB86302}" type="presParOf" srcId="{3504E093-AC7D-4C30-A693-8555A58C8411}" destId="{E3EEDB72-D53F-43DA-A91A-32ECC63BBB2E}" srcOrd="1" destOrd="0" presId="urn:microsoft.com/office/officeart/2005/8/layout/chevron2"/>
    <dgm:cxn modelId="{CF8E8C60-1ED9-430D-BBCF-CF83B230F02F}" type="presParOf" srcId="{412C7121-7D18-4FFC-BA69-5C42087B449E}" destId="{7EB9BCE2-CBC8-4CB1-BDB2-22AEF7447ED2}" srcOrd="1" destOrd="0" presId="urn:microsoft.com/office/officeart/2005/8/layout/chevron2"/>
    <dgm:cxn modelId="{28AA0AA6-9C44-4964-87D6-5BCA65F56276}" type="presParOf" srcId="{412C7121-7D18-4FFC-BA69-5C42087B449E}" destId="{79BAACDE-5AB0-48E2-8954-A97A3B630C85}" srcOrd="2" destOrd="0" presId="urn:microsoft.com/office/officeart/2005/8/layout/chevron2"/>
    <dgm:cxn modelId="{47BA6A76-CD0B-4132-9F10-583C18765CFF}" type="presParOf" srcId="{79BAACDE-5AB0-48E2-8954-A97A3B630C85}" destId="{BD3D52D4-864E-47A8-BD4F-2F9E435CA303}" srcOrd="0" destOrd="0" presId="urn:microsoft.com/office/officeart/2005/8/layout/chevron2"/>
    <dgm:cxn modelId="{28EAF661-F13E-4CC5-BF1F-78AF2E9E1E3F}" type="presParOf" srcId="{79BAACDE-5AB0-48E2-8954-A97A3B630C85}" destId="{9A3D6500-4512-45B3-9B3C-4494106AAF03}" srcOrd="1" destOrd="0" presId="urn:microsoft.com/office/officeart/2005/8/layout/chevron2"/>
    <dgm:cxn modelId="{311C1304-61FD-4144-882B-4FE8A0229AF5}" type="presParOf" srcId="{412C7121-7D18-4FFC-BA69-5C42087B449E}" destId="{5A5C3A01-DD06-4D1B-ABFC-C4DF4FB04425}" srcOrd="3" destOrd="0" presId="urn:microsoft.com/office/officeart/2005/8/layout/chevron2"/>
    <dgm:cxn modelId="{DFC1EDF4-37E2-461E-A0A5-46A8DA38A695}" type="presParOf" srcId="{412C7121-7D18-4FFC-BA69-5C42087B449E}" destId="{B5F518C0-F4AA-4688-8090-F0B5C0A48E78}" srcOrd="4" destOrd="0" presId="urn:microsoft.com/office/officeart/2005/8/layout/chevron2"/>
    <dgm:cxn modelId="{F1BD56D8-2B7B-402C-86CD-F859DDECAC0F}" type="presParOf" srcId="{B5F518C0-F4AA-4688-8090-F0B5C0A48E78}" destId="{DCBC58C2-512C-4D6D-A5C5-D721F678D028}" srcOrd="0" destOrd="0" presId="urn:microsoft.com/office/officeart/2005/8/layout/chevron2"/>
    <dgm:cxn modelId="{2E3C2247-73BD-4F60-AAB2-C53D5B8CE452}" type="presParOf" srcId="{B5F518C0-F4AA-4688-8090-F0B5C0A48E78}" destId="{DDC2764A-5810-439C-8FE9-8011A1A3290D}" srcOrd="1" destOrd="0" presId="urn:microsoft.com/office/officeart/2005/8/layout/chevron2"/>
    <dgm:cxn modelId="{FBDF1C41-0C38-4BA7-AF44-6B4504264AB4}" type="presParOf" srcId="{412C7121-7D18-4FFC-BA69-5C42087B449E}" destId="{DC2E1DDF-0B55-4CA6-8401-3E4D108FC046}" srcOrd="5" destOrd="0" presId="urn:microsoft.com/office/officeart/2005/8/layout/chevron2"/>
    <dgm:cxn modelId="{2DB80316-86FF-4816-8788-3FE667E6C672}" type="presParOf" srcId="{412C7121-7D18-4FFC-BA69-5C42087B449E}" destId="{1588E8CB-0ED4-4D56-ADF5-8EBE5F5DE8FD}" srcOrd="6" destOrd="0" presId="urn:microsoft.com/office/officeart/2005/8/layout/chevron2"/>
    <dgm:cxn modelId="{658D81F5-B3B4-4DD0-A175-A18D40D1DBEB}" type="presParOf" srcId="{1588E8CB-0ED4-4D56-ADF5-8EBE5F5DE8FD}" destId="{4A16D1D3-0FAE-4A9E-8EB7-D724370C67F8}" srcOrd="0" destOrd="0" presId="urn:microsoft.com/office/officeart/2005/8/layout/chevron2"/>
    <dgm:cxn modelId="{DF17F5A8-97F2-42DA-BD11-91E984009AE1}" type="presParOf" srcId="{1588E8CB-0ED4-4D56-ADF5-8EBE5F5DE8FD}" destId="{E8093A56-9596-4EDF-B85E-216CDCBF399A}" srcOrd="1" destOrd="0" presId="urn:microsoft.com/office/officeart/2005/8/layout/chevron2"/>
    <dgm:cxn modelId="{EE0208FC-E4AB-4167-BE9A-0A25F38F3CF6}" type="presParOf" srcId="{412C7121-7D18-4FFC-BA69-5C42087B449E}" destId="{E57159E8-4A0B-4675-ABBF-568E413BEE70}" srcOrd="7" destOrd="0" presId="urn:microsoft.com/office/officeart/2005/8/layout/chevron2"/>
    <dgm:cxn modelId="{2FA6FEED-6E14-472A-9C9B-7FAC30EDF326}" type="presParOf" srcId="{412C7121-7D18-4FFC-BA69-5C42087B449E}" destId="{31DBEB7B-13E5-4B9A-83FB-E3D117C08546}" srcOrd="8" destOrd="0" presId="urn:microsoft.com/office/officeart/2005/8/layout/chevron2"/>
    <dgm:cxn modelId="{AD0F1453-03AD-4547-A29A-2DCE43913445}" type="presParOf" srcId="{31DBEB7B-13E5-4B9A-83FB-E3D117C08546}" destId="{7A01103F-8622-4E80-B407-A5B8614E328E}" srcOrd="0" destOrd="0" presId="urn:microsoft.com/office/officeart/2005/8/layout/chevron2"/>
    <dgm:cxn modelId="{15E454FE-7F4E-466C-AE8E-982E94EA89B6}" type="presParOf" srcId="{31DBEB7B-13E5-4B9A-83FB-E3D117C08546}" destId="{76E6995B-9CAE-4099-AA84-A77418FF8A84}" srcOrd="1" destOrd="0" presId="urn:microsoft.com/office/officeart/2005/8/layout/chevron2"/>
    <dgm:cxn modelId="{A0B64AF7-5AC2-4EC7-AADC-5E3060692363}" type="presParOf" srcId="{412C7121-7D18-4FFC-BA69-5C42087B449E}" destId="{1FE18378-406E-40D0-928E-CD1D4E5AAE8F}" srcOrd="9" destOrd="0" presId="urn:microsoft.com/office/officeart/2005/8/layout/chevron2"/>
    <dgm:cxn modelId="{9C310E25-D37F-412B-999C-BEE9F198E573}" type="presParOf" srcId="{412C7121-7D18-4FFC-BA69-5C42087B449E}" destId="{1FC201C3-497E-4A70-A638-9193A73DFC98}" srcOrd="10" destOrd="0" presId="urn:microsoft.com/office/officeart/2005/8/layout/chevron2"/>
    <dgm:cxn modelId="{FC0AD9A7-7084-4A73-8AAE-BE240C0D95D3}" type="presParOf" srcId="{1FC201C3-497E-4A70-A638-9193A73DFC98}" destId="{B2D797C4-14E3-4E8F-9B71-DB61B56E5F94}" srcOrd="0" destOrd="0" presId="urn:microsoft.com/office/officeart/2005/8/layout/chevron2"/>
    <dgm:cxn modelId="{277A0B11-F613-4535-8650-73E2B94EF4E7}" type="presParOf" srcId="{1FC201C3-497E-4A70-A638-9193A73DFC98}" destId="{7CF5995C-CE12-41D1-BEBA-72646199310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36169-258E-4F18-9AB5-202A769CD2C7}">
      <dsp:nvSpPr>
        <dsp:cNvPr id="0" name=""/>
        <dsp:cNvSpPr/>
      </dsp:nvSpPr>
      <dsp:spPr>
        <a:xfrm>
          <a:off x="0" y="241719"/>
          <a:ext cx="727798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5785" tIns="312420" rIns="6657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Overview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Component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Operation</a:t>
          </a:r>
        </a:p>
      </dsp:txBody>
      <dsp:txXfrm>
        <a:off x="0" y="241719"/>
        <a:ext cx="7277980" cy="1512000"/>
      </dsp:txXfrm>
    </dsp:sp>
    <dsp:sp modelId="{76324436-5ED3-475E-BE9A-227CE6D2688E}">
      <dsp:nvSpPr>
        <dsp:cNvPr id="0" name=""/>
        <dsp:cNvSpPr/>
      </dsp:nvSpPr>
      <dsp:spPr>
        <a:xfrm>
          <a:off x="428923" y="20319"/>
          <a:ext cx="6004934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6972" tIns="0" rIns="22697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INTRODUCTION</a:t>
          </a:r>
        </a:p>
      </dsp:txBody>
      <dsp:txXfrm>
        <a:off x="450539" y="41935"/>
        <a:ext cx="5961702" cy="399568"/>
      </dsp:txXfrm>
    </dsp:sp>
    <dsp:sp modelId="{EA89AE47-C37A-405B-B64E-A4CD4871FE22}">
      <dsp:nvSpPr>
        <dsp:cNvPr id="0" name=""/>
        <dsp:cNvSpPr/>
      </dsp:nvSpPr>
      <dsp:spPr>
        <a:xfrm>
          <a:off x="0" y="2056119"/>
          <a:ext cx="7298225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5785" tIns="312420" rIns="6657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Topology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Installation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Configure</a:t>
          </a:r>
        </a:p>
      </dsp:txBody>
      <dsp:txXfrm>
        <a:off x="0" y="2056119"/>
        <a:ext cx="7298225" cy="1512000"/>
      </dsp:txXfrm>
    </dsp:sp>
    <dsp:sp modelId="{4A1D33DB-CDC8-4D58-A909-D3A1324596AA}">
      <dsp:nvSpPr>
        <dsp:cNvPr id="0" name=""/>
        <dsp:cNvSpPr/>
      </dsp:nvSpPr>
      <dsp:spPr>
        <a:xfrm>
          <a:off x="428923" y="1834719"/>
          <a:ext cx="6004934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6972" tIns="0" rIns="22697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IMPLEMENTATION</a:t>
          </a:r>
        </a:p>
      </dsp:txBody>
      <dsp:txXfrm>
        <a:off x="450539" y="1856335"/>
        <a:ext cx="5961702" cy="399568"/>
      </dsp:txXfrm>
    </dsp:sp>
    <dsp:sp modelId="{D15BA462-C948-4B39-B367-406BE772D244}">
      <dsp:nvSpPr>
        <dsp:cNvPr id="0" name=""/>
        <dsp:cNvSpPr/>
      </dsp:nvSpPr>
      <dsp:spPr>
        <a:xfrm>
          <a:off x="0" y="3870520"/>
          <a:ext cx="7298140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5785" tIns="312420" rIns="665785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Demo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Result</a:t>
          </a:r>
        </a:p>
      </dsp:txBody>
      <dsp:txXfrm>
        <a:off x="0" y="3870520"/>
        <a:ext cx="7298140" cy="1134000"/>
      </dsp:txXfrm>
    </dsp:sp>
    <dsp:sp modelId="{E74885F7-0CF6-418F-B56E-805ACA40B6B1}">
      <dsp:nvSpPr>
        <dsp:cNvPr id="0" name=""/>
        <dsp:cNvSpPr/>
      </dsp:nvSpPr>
      <dsp:spPr>
        <a:xfrm>
          <a:off x="428923" y="3649120"/>
          <a:ext cx="6004934" cy="44280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6972" tIns="0" rIns="226972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 DEMO</a:t>
          </a:r>
        </a:p>
      </dsp:txBody>
      <dsp:txXfrm>
        <a:off x="450539" y="3670736"/>
        <a:ext cx="5961702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7089-D0F8-4C23-80CD-AD82929ED1BD}">
      <dsp:nvSpPr>
        <dsp:cNvPr id="0" name=""/>
        <dsp:cNvSpPr/>
      </dsp:nvSpPr>
      <dsp:spPr>
        <a:xfrm>
          <a:off x="3063438" y="2853338"/>
          <a:ext cx="2214326" cy="221432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Web-based database applications</a:t>
          </a:r>
        </a:p>
      </dsp:txBody>
      <dsp:txXfrm>
        <a:off x="3387719" y="3177619"/>
        <a:ext cx="1565764" cy="1565764"/>
      </dsp:txXfrm>
    </dsp:sp>
    <dsp:sp modelId="{28B3E496-33B0-4F84-A1D8-9B31EA15489C}">
      <dsp:nvSpPr>
        <dsp:cNvPr id="0" name=""/>
        <dsp:cNvSpPr/>
      </dsp:nvSpPr>
      <dsp:spPr>
        <a:xfrm rot="12777528">
          <a:off x="1292906" y="2431501"/>
          <a:ext cx="2012378" cy="6310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92E63B6-537D-43F3-A073-33050A55D595}">
      <dsp:nvSpPr>
        <dsp:cNvPr id="0" name=""/>
        <dsp:cNvSpPr/>
      </dsp:nvSpPr>
      <dsp:spPr>
        <a:xfrm>
          <a:off x="263040" y="1358196"/>
          <a:ext cx="2383600" cy="1682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/>
            <a:t>User </a:t>
          </a:r>
          <a:br>
            <a:rPr lang="en-US" sz="2900" b="0" i="0" u="none" kern="1200"/>
          </a:br>
          <a:r>
            <a:rPr lang="en-US" sz="2900" b="0" i="0" u="none" kern="1200"/>
            <a:t>interface</a:t>
          </a:r>
          <a:endParaRPr lang="en-US" sz="2900" kern="1200"/>
        </a:p>
      </dsp:txBody>
      <dsp:txXfrm>
        <a:off x="312330" y="1407486"/>
        <a:ext cx="2285020" cy="1584307"/>
      </dsp:txXfrm>
    </dsp:sp>
    <dsp:sp modelId="{07A82ED2-81C2-4D12-8C89-6E26B8990A97}">
      <dsp:nvSpPr>
        <dsp:cNvPr id="0" name=""/>
        <dsp:cNvSpPr/>
      </dsp:nvSpPr>
      <dsp:spPr>
        <a:xfrm rot="16200000">
          <a:off x="3221009" y="1477670"/>
          <a:ext cx="1899184" cy="6310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DBF86-96F6-4649-AC1E-29513D882F26}">
      <dsp:nvSpPr>
        <dsp:cNvPr id="0" name=""/>
        <dsp:cNvSpPr/>
      </dsp:nvSpPr>
      <dsp:spPr>
        <a:xfrm>
          <a:off x="3118796" y="2175"/>
          <a:ext cx="2103609" cy="1682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/>
            <a:t>Web application server</a:t>
          </a:r>
          <a:endParaRPr lang="en-US" sz="2900" kern="1200"/>
        </a:p>
      </dsp:txBody>
      <dsp:txXfrm>
        <a:off x="3168086" y="51465"/>
        <a:ext cx="2005029" cy="1584307"/>
      </dsp:txXfrm>
    </dsp:sp>
    <dsp:sp modelId="{6E3D141F-B021-43A8-8067-6A95265747CC}">
      <dsp:nvSpPr>
        <dsp:cNvPr id="0" name=""/>
        <dsp:cNvSpPr/>
      </dsp:nvSpPr>
      <dsp:spPr>
        <a:xfrm rot="19642740">
          <a:off x="5046109" y="2473489"/>
          <a:ext cx="1909581" cy="631082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43D3FE-5124-4786-85C1-AE7424E91990}">
      <dsp:nvSpPr>
        <dsp:cNvPr id="0" name=""/>
        <dsp:cNvSpPr/>
      </dsp:nvSpPr>
      <dsp:spPr>
        <a:xfrm>
          <a:off x="5753272" y="1432878"/>
          <a:ext cx="2103609" cy="168288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245" tIns="55245" rIns="55245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u="none" kern="1200"/>
            <a:t>Database server</a:t>
          </a:r>
          <a:endParaRPr lang="en-US" sz="2900" kern="1200"/>
        </a:p>
      </dsp:txBody>
      <dsp:txXfrm>
        <a:off x="5802562" y="1482168"/>
        <a:ext cx="2005029" cy="15843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441FA7-EB31-4741-AC55-3D31BE25294E}">
      <dsp:nvSpPr>
        <dsp:cNvPr id="0" name=""/>
        <dsp:cNvSpPr/>
      </dsp:nvSpPr>
      <dsp:spPr>
        <a:xfrm>
          <a:off x="24955" y="1591059"/>
          <a:ext cx="2289828" cy="22708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user interacts with the web browser and send requests to Azure Server</a:t>
          </a:r>
          <a:endParaRPr lang="en-US" sz="18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77214" y="1643318"/>
        <a:ext cx="2185310" cy="1679722"/>
      </dsp:txXfrm>
    </dsp:sp>
    <dsp:sp modelId="{579D0D30-0B02-42D9-A790-B2546A46FE39}">
      <dsp:nvSpPr>
        <dsp:cNvPr id="0" name=""/>
        <dsp:cNvSpPr/>
      </dsp:nvSpPr>
      <dsp:spPr>
        <a:xfrm>
          <a:off x="1278409" y="2378376"/>
          <a:ext cx="2668628" cy="2542543"/>
        </a:xfrm>
        <a:prstGeom prst="leftCircularArrow">
          <a:avLst>
            <a:gd name="adj1" fmla="val 3108"/>
            <a:gd name="adj2" fmla="val 382009"/>
            <a:gd name="adj3" fmla="val 2481373"/>
            <a:gd name="adj4" fmla="val 9348343"/>
            <a:gd name="adj5" fmla="val 3626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0618B-1EBF-4F77-A793-444C3AF093CF}">
      <dsp:nvSpPr>
        <dsp:cNvPr id="0" name=""/>
        <dsp:cNvSpPr/>
      </dsp:nvSpPr>
      <dsp:spPr>
        <a:xfrm>
          <a:off x="755698" y="3551454"/>
          <a:ext cx="1550997" cy="584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1</a:t>
          </a:r>
        </a:p>
      </dsp:txBody>
      <dsp:txXfrm>
        <a:off x="772806" y="3568562"/>
        <a:ext cx="1516781" cy="549904"/>
      </dsp:txXfrm>
    </dsp:sp>
    <dsp:sp modelId="{D81C6351-2005-432B-9044-72235C34A820}">
      <dsp:nvSpPr>
        <dsp:cNvPr id="0" name=""/>
        <dsp:cNvSpPr/>
      </dsp:nvSpPr>
      <dsp:spPr>
        <a:xfrm>
          <a:off x="2935313" y="1837309"/>
          <a:ext cx="2289828" cy="228082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Azure</a:t>
          </a:r>
          <a:r>
            <a:rPr lang="en-US" sz="1800" b="0" kern="1200" cap="none" spc="0" baseline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Server sends requests to the Azure Web App Service </a:t>
          </a:r>
          <a:endParaRPr lang="en-US" sz="18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2987801" y="2378545"/>
        <a:ext cx="2184852" cy="1687099"/>
      </dsp:txXfrm>
    </dsp:sp>
    <dsp:sp modelId="{7C376024-C24A-4FFB-A5D6-30625E33A72A}">
      <dsp:nvSpPr>
        <dsp:cNvPr id="0" name=""/>
        <dsp:cNvSpPr/>
      </dsp:nvSpPr>
      <dsp:spPr>
        <a:xfrm>
          <a:off x="3791937" y="776878"/>
          <a:ext cx="2430927" cy="2189160"/>
        </a:xfrm>
        <a:prstGeom prst="circularArrow">
          <a:avLst>
            <a:gd name="adj1" fmla="val 2752"/>
            <a:gd name="adj2" fmla="val 335537"/>
            <a:gd name="adj3" fmla="val 18332869"/>
            <a:gd name="adj4" fmla="val 11419428"/>
            <a:gd name="adj5" fmla="val 3211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5B5E3-58B9-4D26-A0E1-7624D09B9179}">
      <dsp:nvSpPr>
        <dsp:cNvPr id="0" name=""/>
        <dsp:cNvSpPr/>
      </dsp:nvSpPr>
      <dsp:spPr>
        <a:xfrm>
          <a:off x="3676200" y="1660058"/>
          <a:ext cx="1550997" cy="584120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Step 2</a:t>
          </a:r>
        </a:p>
      </dsp:txBody>
      <dsp:txXfrm>
        <a:off x="3693308" y="1677166"/>
        <a:ext cx="1516781" cy="549904"/>
      </dsp:txXfrm>
    </dsp:sp>
    <dsp:sp modelId="{F75A5E83-E71B-499A-88DD-6F80A873B0D7}">
      <dsp:nvSpPr>
        <dsp:cNvPr id="0" name=""/>
        <dsp:cNvSpPr/>
      </dsp:nvSpPr>
      <dsp:spPr>
        <a:xfrm>
          <a:off x="5764359" y="563535"/>
          <a:ext cx="2289828" cy="33629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Azure Web App Service connect to the Azure SQL Database Server (such as MySQL, PostgreSQL,...) to retrieve necessary data for users</a:t>
          </a:r>
          <a:endParaRPr lang="en-US" sz="18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5831426" y="630602"/>
        <a:ext cx="2155694" cy="2508184"/>
      </dsp:txXfrm>
    </dsp:sp>
    <dsp:sp modelId="{30398265-A0F5-40DF-831A-AC716449FED0}">
      <dsp:nvSpPr>
        <dsp:cNvPr id="0" name=""/>
        <dsp:cNvSpPr/>
      </dsp:nvSpPr>
      <dsp:spPr>
        <a:xfrm>
          <a:off x="6761638" y="2539601"/>
          <a:ext cx="2387276" cy="2654417"/>
        </a:xfrm>
        <a:prstGeom prst="leftCircularArrow">
          <a:avLst>
            <a:gd name="adj1" fmla="val 2977"/>
            <a:gd name="adj2" fmla="val 364782"/>
            <a:gd name="adj3" fmla="val 3054897"/>
            <a:gd name="adj4" fmla="val 9939093"/>
            <a:gd name="adj5" fmla="val 3473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771DF-F222-4AB5-80E1-B6EFC19D1164}">
      <dsp:nvSpPr>
        <dsp:cNvPr id="0" name=""/>
        <dsp:cNvSpPr/>
      </dsp:nvSpPr>
      <dsp:spPr>
        <a:xfrm>
          <a:off x="6596701" y="3550089"/>
          <a:ext cx="1550997" cy="58412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Step 3</a:t>
          </a:r>
        </a:p>
      </dsp:txBody>
      <dsp:txXfrm>
        <a:off x="6613809" y="3567197"/>
        <a:ext cx="1516781" cy="549904"/>
      </dsp:txXfrm>
    </dsp:sp>
    <dsp:sp modelId="{AEB5AA08-0352-4A1B-B637-B3F8F6C7002D}">
      <dsp:nvSpPr>
        <dsp:cNvPr id="0" name=""/>
        <dsp:cNvSpPr/>
      </dsp:nvSpPr>
      <dsp:spPr>
        <a:xfrm>
          <a:off x="8806771" y="1838719"/>
          <a:ext cx="2289828" cy="3012345"/>
        </a:xfrm>
        <a:prstGeom prst="roundRect">
          <a:avLst>
            <a:gd name="adj" fmla="val 10000"/>
          </a:avLst>
        </a:prstGeom>
        <a:solidFill>
          <a:schemeClr val="bg1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Azure Web App returns response to the user through client’s web interface</a:t>
          </a:r>
          <a:endParaRPr lang="en-US" sz="18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8873838" y="2551289"/>
        <a:ext cx="2155694" cy="2232709"/>
      </dsp:txXfrm>
    </dsp:sp>
    <dsp:sp modelId="{FF55341E-7DD9-4317-8398-B7A8123B7401}">
      <dsp:nvSpPr>
        <dsp:cNvPr id="0" name=""/>
        <dsp:cNvSpPr/>
      </dsp:nvSpPr>
      <dsp:spPr>
        <a:xfrm>
          <a:off x="9557830" y="1661459"/>
          <a:ext cx="1550997" cy="584120"/>
        </a:xfrm>
        <a:prstGeom prst="roundRect">
          <a:avLst>
            <a:gd name="adj" fmla="val 10000"/>
          </a:avLst>
        </a:prstGeom>
        <a:solidFill>
          <a:schemeClr val="accent1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Step 4</a:t>
          </a:r>
        </a:p>
      </dsp:txBody>
      <dsp:txXfrm>
        <a:off x="9574938" y="1678567"/>
        <a:ext cx="1516781" cy="54990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5D950-0922-47FC-8CBF-3A1EEA43ED69}">
      <dsp:nvSpPr>
        <dsp:cNvPr id="0" name=""/>
        <dsp:cNvSpPr/>
      </dsp:nvSpPr>
      <dsp:spPr>
        <a:xfrm>
          <a:off x="2537982" y="1659394"/>
          <a:ext cx="2317047" cy="173777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WEB APP PUBLICATION</a:t>
          </a:r>
        </a:p>
      </dsp:txBody>
      <dsp:txXfrm>
        <a:off x="2877306" y="1913886"/>
        <a:ext cx="1638399" cy="1228794"/>
      </dsp:txXfrm>
    </dsp:sp>
    <dsp:sp modelId="{37357509-9D2E-44FA-8453-92DA726CAAEE}">
      <dsp:nvSpPr>
        <dsp:cNvPr id="0" name=""/>
        <dsp:cNvSpPr/>
      </dsp:nvSpPr>
      <dsp:spPr>
        <a:xfrm rot="5418675" flipV="1">
          <a:off x="3603558" y="1273461"/>
          <a:ext cx="174718" cy="452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3629908" y="1337677"/>
        <a:ext cx="122303" cy="271271"/>
      </dsp:txXfrm>
    </dsp:sp>
    <dsp:sp modelId="{E7C0CD27-1127-4854-AF3B-3589F4C70490}">
      <dsp:nvSpPr>
        <dsp:cNvPr id="0" name=""/>
        <dsp:cNvSpPr/>
      </dsp:nvSpPr>
      <dsp:spPr>
        <a:xfrm>
          <a:off x="2885012" y="0"/>
          <a:ext cx="1602741" cy="13297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Visual Studio </a:t>
          </a:r>
        </a:p>
      </dsp:txBody>
      <dsp:txXfrm>
        <a:off x="3119728" y="194738"/>
        <a:ext cx="1133309" cy="940280"/>
      </dsp:txXfrm>
    </dsp:sp>
    <dsp:sp modelId="{7ADE8045-80CC-4252-A7FA-848D44641671}">
      <dsp:nvSpPr>
        <dsp:cNvPr id="0" name=""/>
        <dsp:cNvSpPr/>
      </dsp:nvSpPr>
      <dsp:spPr>
        <a:xfrm rot="65448" flipH="1">
          <a:off x="5019143" y="2273267"/>
          <a:ext cx="396421" cy="452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138058" y="2364822"/>
        <a:ext cx="277495" cy="271271"/>
      </dsp:txXfrm>
    </dsp:sp>
    <dsp:sp modelId="{FF3DC21C-98C0-4CCF-9BB4-5CEEB889B45E}">
      <dsp:nvSpPr>
        <dsp:cNvPr id="0" name=""/>
        <dsp:cNvSpPr/>
      </dsp:nvSpPr>
      <dsp:spPr>
        <a:xfrm>
          <a:off x="5602311" y="1812786"/>
          <a:ext cx="1505443" cy="13297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Azure Web App Service</a:t>
          </a:r>
        </a:p>
      </dsp:txBody>
      <dsp:txXfrm>
        <a:off x="5822778" y="2007524"/>
        <a:ext cx="1064509" cy="940280"/>
      </dsp:txXfrm>
    </dsp:sp>
    <dsp:sp modelId="{CFA8ECE2-9CDC-4314-9465-2F05A7B4125C}">
      <dsp:nvSpPr>
        <dsp:cNvPr id="0" name=""/>
        <dsp:cNvSpPr/>
      </dsp:nvSpPr>
      <dsp:spPr>
        <a:xfrm rot="16200000" flipV="1">
          <a:off x="3609942" y="3329542"/>
          <a:ext cx="173127" cy="452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10800000">
        <a:off x="3635911" y="3445934"/>
        <a:ext cx="121189" cy="271271"/>
      </dsp:txXfrm>
    </dsp:sp>
    <dsp:sp modelId="{B84A158A-64E8-4CD8-A067-2C25C7F747A4}">
      <dsp:nvSpPr>
        <dsp:cNvPr id="0" name=""/>
        <dsp:cNvSpPr/>
      </dsp:nvSpPr>
      <dsp:spPr>
        <a:xfrm>
          <a:off x="2793694" y="3723827"/>
          <a:ext cx="1805622" cy="13297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PostgreSQL</a:t>
          </a:r>
        </a:p>
      </dsp:txBody>
      <dsp:txXfrm>
        <a:off x="3058121" y="3918565"/>
        <a:ext cx="1276768" cy="940280"/>
      </dsp:txXfrm>
    </dsp:sp>
    <dsp:sp modelId="{A6C7BAFF-1AE9-48AB-8885-73E5DEF7B49C}">
      <dsp:nvSpPr>
        <dsp:cNvPr id="0" name=""/>
        <dsp:cNvSpPr/>
      </dsp:nvSpPr>
      <dsp:spPr>
        <a:xfrm rot="10760283" flipH="1">
          <a:off x="1970654" y="2284601"/>
          <a:ext cx="401026" cy="452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1970658" y="2375719"/>
        <a:ext cx="280718" cy="271271"/>
      </dsp:txXfrm>
    </dsp:sp>
    <dsp:sp modelId="{5064B2F6-53A0-4A09-B933-0893A9E5E526}">
      <dsp:nvSpPr>
        <dsp:cNvPr id="0" name=""/>
        <dsp:cNvSpPr/>
      </dsp:nvSpPr>
      <dsp:spPr>
        <a:xfrm>
          <a:off x="351446" y="1833019"/>
          <a:ext cx="1430126" cy="132975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Github</a:t>
          </a:r>
          <a:r>
            <a:rPr lang="en-US" sz="2000" kern="1200"/>
            <a:t> Action</a:t>
          </a:r>
        </a:p>
      </dsp:txBody>
      <dsp:txXfrm>
        <a:off x="560883" y="2027757"/>
        <a:ext cx="1011252" cy="9402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AE91A5-D347-4C10-916C-D876A91287A5}">
      <dsp:nvSpPr>
        <dsp:cNvPr id="0" name=""/>
        <dsp:cNvSpPr/>
      </dsp:nvSpPr>
      <dsp:spPr>
        <a:xfrm>
          <a:off x="0" y="478585"/>
          <a:ext cx="9478748" cy="21687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656" tIns="562356" rIns="73565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View restaurant reviews and detailed feedback from customers.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Add personal feedback about the visited restaurant.</a:t>
          </a:r>
        </a:p>
      </dsp:txBody>
      <dsp:txXfrm>
        <a:off x="0" y="478585"/>
        <a:ext cx="9478748" cy="2168775"/>
      </dsp:txXfrm>
    </dsp:sp>
    <dsp:sp modelId="{963D0504-28F4-4448-B89D-535E031AF252}">
      <dsp:nvSpPr>
        <dsp:cNvPr id="0" name=""/>
        <dsp:cNvSpPr/>
      </dsp:nvSpPr>
      <dsp:spPr>
        <a:xfrm>
          <a:off x="473937" y="80065"/>
          <a:ext cx="6635123" cy="7970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792" tIns="0" rIns="25079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Web is for</a:t>
          </a:r>
        </a:p>
      </dsp:txBody>
      <dsp:txXfrm>
        <a:off x="512845" y="118973"/>
        <a:ext cx="6557307" cy="719224"/>
      </dsp:txXfrm>
    </dsp:sp>
    <dsp:sp modelId="{639D44D6-8348-4F5B-98C6-C49A0730C41B}">
      <dsp:nvSpPr>
        <dsp:cNvPr id="0" name=""/>
        <dsp:cNvSpPr/>
      </dsp:nvSpPr>
      <dsp:spPr>
        <a:xfrm>
          <a:off x="0" y="3191681"/>
          <a:ext cx="9478748" cy="1743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5656" tIns="562356" rIns="735656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Django Framework 4.1.3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Python 3.10.8</a:t>
          </a:r>
        </a:p>
      </dsp:txBody>
      <dsp:txXfrm>
        <a:off x="0" y="3191681"/>
        <a:ext cx="9478748" cy="1743525"/>
      </dsp:txXfrm>
    </dsp:sp>
    <dsp:sp modelId="{E8E08E4E-11FE-4906-B130-9221D84178B8}">
      <dsp:nvSpPr>
        <dsp:cNvPr id="0" name=""/>
        <dsp:cNvSpPr/>
      </dsp:nvSpPr>
      <dsp:spPr>
        <a:xfrm>
          <a:off x="473937" y="2793160"/>
          <a:ext cx="6635123" cy="79704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0792" tIns="0" rIns="250792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Programming language</a:t>
          </a:r>
        </a:p>
      </dsp:txBody>
      <dsp:txXfrm>
        <a:off x="512845" y="2832068"/>
        <a:ext cx="6557307" cy="7192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6A930-CD8B-43B5-8F06-109ED16F2528}">
      <dsp:nvSpPr>
        <dsp:cNvPr id="0" name=""/>
        <dsp:cNvSpPr/>
      </dsp:nvSpPr>
      <dsp:spPr>
        <a:xfrm rot="5400000">
          <a:off x="4773581" y="-1861431"/>
          <a:ext cx="1441711" cy="5525093"/>
        </a:xfrm>
        <a:prstGeom prst="round2SameRect">
          <a:avLst/>
        </a:prstGeom>
        <a:solidFill>
          <a:schemeClr val="accent1">
            <a:alpha val="9000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Add new restaurant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Add new review</a:t>
          </a:r>
        </a:p>
      </dsp:txBody>
      <dsp:txXfrm rot="-5400000">
        <a:off x="2731891" y="250638"/>
        <a:ext cx="5454714" cy="1300953"/>
      </dsp:txXfrm>
    </dsp:sp>
    <dsp:sp modelId="{6CE59601-1D31-400A-BBDA-4EF67C4C974D}">
      <dsp:nvSpPr>
        <dsp:cNvPr id="0" name=""/>
        <dsp:cNvSpPr/>
      </dsp:nvSpPr>
      <dsp:spPr>
        <a:xfrm>
          <a:off x="375973" y="45"/>
          <a:ext cx="2355916" cy="1802138"/>
        </a:xfrm>
        <a:prstGeom prst="roundRect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Add</a:t>
          </a:r>
        </a:p>
      </dsp:txBody>
      <dsp:txXfrm>
        <a:off x="463946" y="88018"/>
        <a:ext cx="2179970" cy="1626192"/>
      </dsp:txXfrm>
    </dsp:sp>
    <dsp:sp modelId="{7AAF6413-61CF-4E1B-ABF3-07E4AC6A556F}">
      <dsp:nvSpPr>
        <dsp:cNvPr id="0" name=""/>
        <dsp:cNvSpPr/>
      </dsp:nvSpPr>
      <dsp:spPr>
        <a:xfrm rot="5400000">
          <a:off x="4773581" y="30813"/>
          <a:ext cx="1441711" cy="5525093"/>
        </a:xfrm>
        <a:prstGeom prst="round2SameRect">
          <a:avLst/>
        </a:prstGeom>
        <a:solidFill>
          <a:schemeClr val="accent1">
            <a:alpha val="90000"/>
          </a:schemeClr>
        </a:solidFill>
        <a:ln w="63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Details of different restaurants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b="0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Customers’ feedback</a:t>
          </a:r>
        </a:p>
      </dsp:txBody>
      <dsp:txXfrm rot="-5400000">
        <a:off x="2731891" y="2142883"/>
        <a:ext cx="5454714" cy="1300953"/>
      </dsp:txXfrm>
    </dsp:sp>
    <dsp:sp modelId="{F0D71D05-9FDB-4D58-8368-EF43458BEF5C}">
      <dsp:nvSpPr>
        <dsp:cNvPr id="0" name=""/>
        <dsp:cNvSpPr/>
      </dsp:nvSpPr>
      <dsp:spPr>
        <a:xfrm>
          <a:off x="375973" y="1892290"/>
          <a:ext cx="2355916" cy="1802138"/>
        </a:xfrm>
        <a:prstGeom prst="roundRect">
          <a:avLst/>
        </a:prstGeom>
        <a:solidFill>
          <a:schemeClr val="accent6"/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2410" tIns="116205" rIns="232410" bIns="116205" numCol="1" spcCol="1270" anchor="ctr" anchorCtr="0">
          <a:noAutofit/>
        </a:bodyPr>
        <a:lstStyle/>
        <a:p>
          <a:pPr marL="0" lvl="0" indent="0" algn="ctr" defTabSz="2711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100" kern="1200"/>
            <a:t>View</a:t>
          </a:r>
        </a:p>
      </dsp:txBody>
      <dsp:txXfrm>
        <a:off x="463946" y="1980263"/>
        <a:ext cx="2179970" cy="162619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D0F55-6235-4F19-9955-0BB59E4A766D}">
      <dsp:nvSpPr>
        <dsp:cNvPr id="0" name=""/>
        <dsp:cNvSpPr/>
      </dsp:nvSpPr>
      <dsp:spPr>
        <a:xfrm rot="5400000">
          <a:off x="-155672" y="156395"/>
          <a:ext cx="1037814" cy="72647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1</a:t>
          </a:r>
        </a:p>
      </dsp:txBody>
      <dsp:txXfrm rot="-5400000">
        <a:off x="0" y="363958"/>
        <a:ext cx="726470" cy="311344"/>
      </dsp:txXfrm>
    </dsp:sp>
    <dsp:sp modelId="{E3EEDB72-D53F-43DA-A91A-32ECC63BBB2E}">
      <dsp:nvSpPr>
        <dsp:cNvPr id="0" name=""/>
        <dsp:cNvSpPr/>
      </dsp:nvSpPr>
      <dsp:spPr>
        <a:xfrm rot="5400000">
          <a:off x="3001167" y="-2273973"/>
          <a:ext cx="674579" cy="522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User makes a request to web server by connecting the Internet through the application's user interface.</a:t>
          </a:r>
          <a:endParaRPr lang="en-US" sz="16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726470" y="33654"/>
        <a:ext cx="5191043" cy="608719"/>
      </dsp:txXfrm>
    </dsp:sp>
    <dsp:sp modelId="{BD3D52D4-864E-47A8-BD4F-2F9E435CA303}">
      <dsp:nvSpPr>
        <dsp:cNvPr id="0" name=""/>
        <dsp:cNvSpPr/>
      </dsp:nvSpPr>
      <dsp:spPr>
        <a:xfrm rot="5400000">
          <a:off x="-155672" y="1097432"/>
          <a:ext cx="1037814" cy="726470"/>
        </a:xfrm>
        <a:prstGeom prst="chevron">
          <a:avLst/>
        </a:prstGeom>
        <a:solidFill>
          <a:schemeClr val="accent1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2</a:t>
          </a:r>
        </a:p>
      </dsp:txBody>
      <dsp:txXfrm rot="-5400000">
        <a:off x="0" y="1304995"/>
        <a:ext cx="726470" cy="311344"/>
      </dsp:txXfrm>
    </dsp:sp>
    <dsp:sp modelId="{9A3D6500-4512-45B3-9B3C-4494106AAF03}">
      <dsp:nvSpPr>
        <dsp:cNvPr id="0" name=""/>
        <dsp:cNvSpPr/>
      </dsp:nvSpPr>
      <dsp:spPr>
        <a:xfrm rot="5400000">
          <a:off x="3001167" y="-1332936"/>
          <a:ext cx="674579" cy="522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The Web server sends this request to the Web App Server.</a:t>
          </a:r>
          <a:endParaRPr lang="en-US" sz="16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726470" y="974691"/>
        <a:ext cx="5191043" cy="608719"/>
      </dsp:txXfrm>
    </dsp:sp>
    <dsp:sp modelId="{DCBC58C2-512C-4D6D-A5C5-D721F678D028}">
      <dsp:nvSpPr>
        <dsp:cNvPr id="0" name=""/>
        <dsp:cNvSpPr/>
      </dsp:nvSpPr>
      <dsp:spPr>
        <a:xfrm rot="5400000">
          <a:off x="-155672" y="2038469"/>
          <a:ext cx="1037814" cy="72647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3</a:t>
          </a:r>
        </a:p>
      </dsp:txBody>
      <dsp:txXfrm rot="-5400000">
        <a:off x="0" y="2246032"/>
        <a:ext cx="726470" cy="311344"/>
      </dsp:txXfrm>
    </dsp:sp>
    <dsp:sp modelId="{DDC2764A-5810-439C-8FE9-8011A1A3290D}">
      <dsp:nvSpPr>
        <dsp:cNvPr id="0" name=""/>
        <dsp:cNvSpPr/>
      </dsp:nvSpPr>
      <dsp:spPr>
        <a:xfrm rot="5400000">
          <a:off x="3001167" y="-391899"/>
          <a:ext cx="674579" cy="522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The Web App Server executes the requested tasks and acquire data from Database Server.</a:t>
          </a:r>
          <a:endParaRPr lang="en-US" sz="16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726470" y="1915728"/>
        <a:ext cx="5191043" cy="608719"/>
      </dsp:txXfrm>
    </dsp:sp>
    <dsp:sp modelId="{4A16D1D3-0FAE-4A9E-8EB7-D724370C67F8}">
      <dsp:nvSpPr>
        <dsp:cNvPr id="0" name=""/>
        <dsp:cNvSpPr/>
      </dsp:nvSpPr>
      <dsp:spPr>
        <a:xfrm rot="5400000">
          <a:off x="-155672" y="2979506"/>
          <a:ext cx="1037814" cy="726470"/>
        </a:xfrm>
        <a:prstGeom prst="chevron">
          <a:avLst/>
        </a:prstGeom>
        <a:solidFill>
          <a:schemeClr val="accent1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4</a:t>
          </a:r>
        </a:p>
      </dsp:txBody>
      <dsp:txXfrm rot="-5400000">
        <a:off x="0" y="3187069"/>
        <a:ext cx="726470" cy="311344"/>
      </dsp:txXfrm>
    </dsp:sp>
    <dsp:sp modelId="{E8093A56-9596-4EDF-B85E-216CDCBF399A}">
      <dsp:nvSpPr>
        <dsp:cNvPr id="0" name=""/>
        <dsp:cNvSpPr/>
      </dsp:nvSpPr>
      <dsp:spPr>
        <a:xfrm rot="5400000">
          <a:off x="3001167" y="549137"/>
          <a:ext cx="674579" cy="522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Web App Server sends results back to the Web Server (according to the processed data)</a:t>
          </a:r>
          <a:endParaRPr lang="en-US" sz="16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726470" y="2856764"/>
        <a:ext cx="5191043" cy="608719"/>
      </dsp:txXfrm>
    </dsp:sp>
    <dsp:sp modelId="{7A01103F-8622-4E80-B407-A5B8614E328E}">
      <dsp:nvSpPr>
        <dsp:cNvPr id="0" name=""/>
        <dsp:cNvSpPr/>
      </dsp:nvSpPr>
      <dsp:spPr>
        <a:xfrm rot="5400000">
          <a:off x="-155672" y="3920543"/>
          <a:ext cx="1037814" cy="72647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5</a:t>
          </a:r>
        </a:p>
      </dsp:txBody>
      <dsp:txXfrm rot="-5400000">
        <a:off x="0" y="4128106"/>
        <a:ext cx="726470" cy="311344"/>
      </dsp:txXfrm>
    </dsp:sp>
    <dsp:sp modelId="{76E6995B-9CAE-4099-AA84-A77418FF8A84}">
      <dsp:nvSpPr>
        <dsp:cNvPr id="0" name=""/>
        <dsp:cNvSpPr/>
      </dsp:nvSpPr>
      <dsp:spPr>
        <a:xfrm rot="5400000">
          <a:off x="3001167" y="1490173"/>
          <a:ext cx="674579" cy="522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The Web Server responds requested tasks to the client (by </a:t>
          </a:r>
          <a:br>
            <a:rPr lang="en-US" sz="16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</a:br>
          <a:r>
            <a:rPr lang="en-US" sz="16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network - connected devices)</a:t>
          </a:r>
          <a:endParaRPr lang="en-US" sz="16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726470" y="3797800"/>
        <a:ext cx="5191043" cy="608719"/>
      </dsp:txXfrm>
    </dsp:sp>
    <dsp:sp modelId="{B2D797C4-14E3-4E8F-9B71-DB61B56E5F94}">
      <dsp:nvSpPr>
        <dsp:cNvPr id="0" name=""/>
        <dsp:cNvSpPr/>
      </dsp:nvSpPr>
      <dsp:spPr>
        <a:xfrm rot="5400000">
          <a:off x="-155672" y="4861579"/>
          <a:ext cx="1037814" cy="726470"/>
        </a:xfrm>
        <a:prstGeom prst="chevron">
          <a:avLst/>
        </a:prstGeom>
        <a:solidFill>
          <a:schemeClr val="accent1">
            <a:lumMod val="9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Step 6</a:t>
          </a:r>
        </a:p>
      </dsp:txBody>
      <dsp:txXfrm rot="-5400000">
        <a:off x="0" y="5069142"/>
        <a:ext cx="726470" cy="311344"/>
      </dsp:txXfrm>
    </dsp:sp>
    <dsp:sp modelId="{7CF5995C-CE12-41D1-BEBA-726461993106}">
      <dsp:nvSpPr>
        <dsp:cNvPr id="0" name=""/>
        <dsp:cNvSpPr/>
      </dsp:nvSpPr>
      <dsp:spPr>
        <a:xfrm rot="5400000">
          <a:off x="3001167" y="2431210"/>
          <a:ext cx="674579" cy="52239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u="none" kern="1200" cap="none" spc="0">
              <a:ln w="0"/>
              <a:solidFill>
                <a:schemeClr val="accent6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 The requested information appears on user’s screen.</a:t>
          </a:r>
          <a:endParaRPr lang="en-US" sz="1600" b="0" kern="1200" cap="none" spc="0">
            <a:ln w="0"/>
            <a:solidFill>
              <a:schemeClr val="accent6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 rot="-5400000">
        <a:off x="726470" y="4738837"/>
        <a:ext cx="5191043" cy="608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91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74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According to the design, our website has 2 functions for users to interact: adding and viewing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499428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After We created python code on visual.</a:t>
            </a:r>
            <a:endParaRPr lang="vi-VN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ea typeface="Calibri"/>
                <a:cs typeface="Calibri"/>
              </a:rPr>
              <a:t>-The next one we need to create is Resource group ,is a container which includes all resources we use.</a:t>
            </a:r>
          </a:p>
          <a:p>
            <a:r>
              <a:rPr lang="en-US">
                <a:ea typeface="Calibri"/>
                <a:cs typeface="Calibri"/>
              </a:rPr>
              <a:t>-Then create a database. The kind of database that we use is PostgreSQL </a:t>
            </a:r>
          </a:p>
          <a:p>
            <a:r>
              <a:rPr lang="en-US">
                <a:ea typeface="Calibri"/>
                <a:cs typeface="Calibri"/>
              </a:rPr>
              <a:t>- the last one, create Webapp via</a:t>
            </a:r>
            <a:endParaRPr lang="en-US"/>
          </a:p>
          <a:p>
            <a:r>
              <a:rPr lang="en-US">
                <a:ea typeface="Calibri"/>
                <a:cs typeface="Calibri"/>
              </a:rPr>
              <a:t>+ App service plan: this will take the resources from resource group for setting up app service</a:t>
            </a:r>
          </a:p>
          <a:p>
            <a:r>
              <a:rPr lang="en-US">
                <a:ea typeface="Calibri"/>
                <a:cs typeface="Calibri"/>
              </a:rPr>
              <a:t>+ App </a:t>
            </a:r>
            <a:r>
              <a:rPr lang="en-US" err="1">
                <a:ea typeface="Calibri"/>
                <a:cs typeface="Calibri"/>
              </a:rPr>
              <a:t>servicr</a:t>
            </a:r>
            <a:r>
              <a:rPr lang="en-US">
                <a:ea typeface="Calibri"/>
                <a:cs typeface="Calibri"/>
              </a:rPr>
              <a:t> web app: this is the base for building web, and it runs in the app service plan.</a:t>
            </a:r>
          </a:p>
          <a:p>
            <a:r>
              <a:rPr lang="en-US"/>
              <a:t> Then configure with azure app service on azure portal, connect to </a:t>
            </a:r>
            <a:r>
              <a:rPr lang="en-US" err="1"/>
              <a:t>postgresql</a:t>
            </a:r>
            <a:r>
              <a:rPr lang="en-US"/>
              <a:t> server to upload db. And all of these things will be deployed into a complete web app and public on the internet. For more </a:t>
            </a:r>
            <a:r>
              <a:rPr lang="en-US" err="1"/>
              <a:t>details,now</a:t>
            </a:r>
            <a:r>
              <a:rPr lang="en-US"/>
              <a:t> we turn to the following demo</a:t>
            </a:r>
            <a:endParaRPr lang="vi-VN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96332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096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31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The following structure will show the fundamental components of a basic Web Application.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8866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30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426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5544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120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62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Now I will talk about the implementation of our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896918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/>
                <a:ea typeface="Calibri"/>
                <a:cs typeface="Times New Roman"/>
              </a:rPr>
              <a:t>First, as we can see, the topology includes 4 agents. The web server hosts the web </a:t>
            </a:r>
            <a:r>
              <a:rPr lang="en-US" sz="1800">
                <a:latin typeface="Times New Roman"/>
                <a:ea typeface="Calibri"/>
                <a:cs typeface="Times New Roman"/>
              </a:rPr>
              <a:t>app</a:t>
            </a:r>
            <a:r>
              <a:rPr lang="en-US" sz="1800">
                <a:effectLst/>
                <a:latin typeface="Times New Roman"/>
                <a:ea typeface="Calibri"/>
                <a:cs typeface="Times New Roman"/>
              </a:rPr>
              <a:t> </a:t>
            </a:r>
            <a:r>
              <a:rPr lang="en-US" sz="1800">
                <a:latin typeface="Times New Roman"/>
                <a:ea typeface="Calibri"/>
                <a:cs typeface="Times New Roman"/>
              </a:rPr>
              <a:t>that deployed</a:t>
            </a:r>
            <a:r>
              <a:rPr lang="en-US" sz="1800">
                <a:effectLst/>
                <a:latin typeface="Times New Roman"/>
                <a:ea typeface="Calibri"/>
                <a:cs typeface="Times New Roman"/>
              </a:rPr>
              <a:t> and connected to</a:t>
            </a:r>
            <a:r>
              <a:rPr lang="en-US" sz="1800">
                <a:latin typeface="Times New Roman"/>
                <a:ea typeface="Calibri"/>
                <a:cs typeface="Times New Roman"/>
              </a:rPr>
              <a:t> </a:t>
            </a:r>
            <a:r>
              <a:rPr lang="en-US" sz="1800">
                <a:effectLst/>
                <a:latin typeface="Times New Roman"/>
                <a:ea typeface="Calibri"/>
                <a:cs typeface="Times New Roman"/>
              </a:rPr>
              <a:t>Database. Through the firewall policy, it pushes the Web App to the Internet. Then, the client will access the web application through the browser with public IP address.</a:t>
            </a:r>
          </a:p>
        </p:txBody>
      </p:sp>
    </p:spTree>
    <p:extLst>
      <p:ext uri="{BB962C8B-B14F-4D97-AF65-F5344CB8AC3E}">
        <p14:creationId xmlns:p14="http://schemas.microsoft.com/office/powerpoint/2010/main" val="34194498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>
                <a:effectLst/>
                <a:latin typeface="Times New Roman"/>
                <a:ea typeface="Calibri"/>
                <a:cs typeface="Times New Roman"/>
              </a:rPr>
              <a:t>Next is the installation. To </a:t>
            </a:r>
            <a:r>
              <a:rPr lang="en-US" sz="1800">
                <a:latin typeface="Times New Roman"/>
                <a:ea typeface="Calibri"/>
                <a:cs typeface="Times New Roman"/>
              </a:rPr>
              <a:t>push</a:t>
            </a:r>
            <a:r>
              <a:rPr lang="en-US" sz="1800">
                <a:effectLst/>
                <a:latin typeface="Times New Roman"/>
                <a:ea typeface="Calibri"/>
                <a:cs typeface="Times New Roman"/>
              </a:rPr>
              <a:t> a web </a:t>
            </a:r>
            <a:r>
              <a:rPr lang="en-US" sz="1800">
                <a:latin typeface="Times New Roman"/>
                <a:ea typeface="Calibri"/>
                <a:cs typeface="Times New Roman"/>
              </a:rPr>
              <a:t>app</a:t>
            </a:r>
            <a:r>
              <a:rPr lang="en-US" sz="1800">
                <a:effectLst/>
                <a:latin typeface="Times New Roman"/>
                <a:ea typeface="Calibri"/>
                <a:cs typeface="Times New Roman"/>
              </a:rPr>
              <a:t> on the Internet, we need to install programs through 2 main services: Visual Studio and Azure Web App Service. Besides, we also use the CI/CD process via GitHub action and connect to PostgreSQL database to upload code and database from local code on Visual Studio.</a:t>
            </a:r>
          </a:p>
        </p:txBody>
      </p:sp>
    </p:spTree>
    <p:extLst>
      <p:ext uri="{BB962C8B-B14F-4D97-AF65-F5344CB8AC3E}">
        <p14:creationId xmlns:p14="http://schemas.microsoft.com/office/powerpoint/2010/main" val="1455412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6.pn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Data" Target="../diagrams/data4.xml"/><Relationship Id="rId5" Type="http://schemas.openxmlformats.org/officeDocument/2006/relationships/image" Target="../media/image18.png"/><Relationship Id="rId10" Type="http://schemas.microsoft.com/office/2007/relationships/diagramDrawing" Target="../diagrams/drawing4.xml"/><Relationship Id="rId4" Type="http://schemas.openxmlformats.org/officeDocument/2006/relationships/image" Target="../media/image17.png"/><Relationship Id="rId9" Type="http://schemas.openxmlformats.org/officeDocument/2006/relationships/diagramColors" Target="../diagrams/colors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5.xml"/><Relationship Id="rId1" Type="http://schemas.openxmlformats.org/officeDocument/2006/relationships/video" Target="https://www.youtube.com/embed/zJjtvV_Up2Q?feature=oembe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Dc1aoy2p48Uziq1qQsktWmsm7I6az8xq/view?usp=share_lin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3263" y="940538"/>
            <a:ext cx="7112000" cy="2719925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sz="54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DEPLOY A WEB APPLICATION TO AZURE</a:t>
            </a:r>
            <a:br>
              <a:rPr lang="en-US" sz="54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</a:br>
            <a:endParaRPr lang="en-US" sz="5400" cap="none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14151" y="4304145"/>
            <a:ext cx="3493008" cy="471055"/>
          </a:xfrm>
        </p:spPr>
        <p:txBody>
          <a:bodyPr/>
          <a:lstStyle/>
          <a:p>
            <a:r>
              <a:rPr lang="en-US" sz="2800" b="1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Group 12</a:t>
            </a:r>
          </a:p>
          <a:p>
            <a:endParaRPr lang="en-US" sz="2800" b="1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18FBE1F-8315-FB4F-D1EB-3AF9B50D0957}"/>
              </a:ext>
            </a:extLst>
          </p:cNvPr>
          <p:cNvCxnSpPr/>
          <p:nvPr/>
        </p:nvCxnSpPr>
        <p:spPr>
          <a:xfrm>
            <a:off x="5411355" y="4775200"/>
            <a:ext cx="1514763" cy="0"/>
          </a:xfrm>
          <a:prstGeom prst="line">
            <a:avLst/>
          </a:prstGeom>
          <a:ln w="47625" cmpd="dbl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ED08A34-F495-E53B-BEAE-7F79F78A43C6}"/>
              </a:ext>
            </a:extLst>
          </p:cNvPr>
          <p:cNvSpPr txBox="1"/>
          <p:nvPr/>
        </p:nvSpPr>
        <p:spPr>
          <a:xfrm>
            <a:off x="227195" y="119441"/>
            <a:ext cx="6114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Operation of Web Application</a:t>
            </a:r>
          </a:p>
        </p:txBody>
      </p:sp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C966B134-4E1E-708C-BE54-1B47CE68D3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9" t="5546" r="12275" b="5847"/>
          <a:stretch/>
        </p:blipFill>
        <p:spPr>
          <a:xfrm>
            <a:off x="1593823" y="704216"/>
            <a:ext cx="9004354" cy="597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3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A94B7C8F-F099-4EF2-DE90-192633983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562290"/>
              </p:ext>
            </p:extLst>
          </p:nvPr>
        </p:nvGraphicFramePr>
        <p:xfrm>
          <a:off x="574158" y="808074"/>
          <a:ext cx="11315049" cy="57956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B0B71D8-718C-77D6-E5F4-C1F7685CDEC2}"/>
              </a:ext>
            </a:extLst>
          </p:cNvPr>
          <p:cNvSpPr txBox="1"/>
          <p:nvPr/>
        </p:nvSpPr>
        <p:spPr>
          <a:xfrm>
            <a:off x="227195" y="119441"/>
            <a:ext cx="790472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Operation of Web Application on Azure</a:t>
            </a:r>
          </a:p>
        </p:txBody>
      </p:sp>
    </p:spTree>
    <p:extLst>
      <p:ext uri="{BB962C8B-B14F-4D97-AF65-F5344CB8AC3E}">
        <p14:creationId xmlns:p14="http://schemas.microsoft.com/office/powerpoint/2010/main" val="3645772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622" y="2499083"/>
            <a:ext cx="8236065" cy="245160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60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bril Fatface" panose="02000503000000020003" pitchFamily="2" charset="0"/>
                <a:cs typeface="Arial Black" panose="020B0604020202020204" pitchFamily="34" charset="0"/>
              </a:rPr>
              <a:t>II</a:t>
            </a:r>
            <a:r>
              <a:rPr lang="en-US" sz="54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. </a:t>
            </a:r>
            <a:br>
              <a:rPr lang="en-US" sz="54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54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0620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207" y="324104"/>
            <a:ext cx="10671048" cy="768096"/>
          </a:xfrm>
        </p:spPr>
        <p:txBody>
          <a:bodyPr/>
          <a:lstStyle/>
          <a:p>
            <a:r>
              <a:rPr lang="en-US"/>
              <a:t>2.1. TOPOLOGY</a:t>
            </a:r>
          </a:p>
        </p:txBody>
      </p:sp>
      <p:pic>
        <p:nvPicPr>
          <p:cNvPr id="31" name="Picture 30" descr="Diagram&#10;&#10;Description automatically generated">
            <a:extLst>
              <a:ext uri="{FF2B5EF4-FFF2-40B4-BE49-F238E27FC236}">
                <a16:creationId xmlns:a16="http://schemas.microsoft.com/office/drawing/2014/main" id="{07A3B14D-6133-CBC9-F18A-0C89A1666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25" y="1092200"/>
            <a:ext cx="7964011" cy="2838846"/>
          </a:xfrm>
          <a:prstGeom prst="rect">
            <a:avLst/>
          </a:prstGeom>
        </p:spPr>
      </p:pic>
      <p:graphicFrame>
        <p:nvGraphicFramePr>
          <p:cNvPr id="32" name="Table 32">
            <a:extLst>
              <a:ext uri="{FF2B5EF4-FFF2-40B4-BE49-F238E27FC236}">
                <a16:creationId xmlns:a16="http://schemas.microsoft.com/office/drawing/2014/main" id="{7BFB87E4-5AEF-F65A-8270-9CB8B3ECD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21780"/>
              </p:ext>
            </p:extLst>
          </p:nvPr>
        </p:nvGraphicFramePr>
        <p:xfrm>
          <a:off x="782320" y="4277360"/>
          <a:ext cx="10596879" cy="234425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285772">
                  <a:extLst>
                    <a:ext uri="{9D8B030D-6E8A-4147-A177-3AD203B41FA5}">
                      <a16:colId xmlns:a16="http://schemas.microsoft.com/office/drawing/2014/main" val="3471890231"/>
                    </a:ext>
                  </a:extLst>
                </a:gridCol>
                <a:gridCol w="3778814">
                  <a:extLst>
                    <a:ext uri="{9D8B030D-6E8A-4147-A177-3AD203B41FA5}">
                      <a16:colId xmlns:a16="http://schemas.microsoft.com/office/drawing/2014/main" val="2024895363"/>
                    </a:ext>
                  </a:extLst>
                </a:gridCol>
                <a:gridCol w="3532293">
                  <a:extLst>
                    <a:ext uri="{9D8B030D-6E8A-4147-A177-3AD203B41FA5}">
                      <a16:colId xmlns:a16="http://schemas.microsoft.com/office/drawing/2014/main" val="4233289650"/>
                    </a:ext>
                  </a:extLst>
                </a:gridCol>
              </a:tblGrid>
              <a:tr h="505297"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IP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/>
                        <a:t>Service /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3857975"/>
                  </a:ext>
                </a:extLst>
              </a:tr>
              <a:tr h="1333663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accent6"/>
                          </a:solidFill>
                        </a:rPr>
                        <a:t>Web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accent6"/>
                          </a:solidFill>
                        </a:rPr>
                        <a:t>Virtual IP Address</a:t>
                      </a:r>
                    </a:p>
                    <a:p>
                      <a:r>
                        <a:rPr lang="en-US" sz="2400">
                          <a:solidFill>
                            <a:schemeClr val="accent6"/>
                          </a:solidFill>
                        </a:rPr>
                        <a:t>(Azure provides itself when creating a Web App)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accent6"/>
                          </a:solidFill>
                        </a:rPr>
                        <a:t>Web App Service on 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67629"/>
                  </a:ext>
                </a:extLst>
              </a:tr>
              <a:tr h="505297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accent6"/>
                          </a:solidFill>
                        </a:rPr>
                        <a:t>Client Server (User)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accent6"/>
                          </a:solidFill>
                        </a:rPr>
                        <a:t>IP address of user’s PC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accent6"/>
                          </a:solidFill>
                        </a:rPr>
                        <a:t>Internet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117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26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2DBD73A-4141-9B6F-4789-805347445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86" y="3723085"/>
            <a:ext cx="11026196" cy="733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C0027B-D6DE-FE22-8953-3E722AD27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9257891" y="0"/>
            <a:ext cx="2934109" cy="2953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D0C067-9328-076E-704F-33462968C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3038"/>
            <a:ext cx="3000794" cy="2946964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0A5BFC-C134-C072-C14D-9E51A94C8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97" y="324104"/>
            <a:ext cx="10671048" cy="768096"/>
          </a:xfrm>
        </p:spPr>
        <p:txBody>
          <a:bodyPr/>
          <a:lstStyle/>
          <a:p>
            <a:r>
              <a:rPr lang="en-US"/>
              <a:t>2.2. INSTALLATION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F00DAD5-6AD9-B0F3-582C-A6D0D4B3DD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060820"/>
              </p:ext>
            </p:extLst>
          </p:nvPr>
        </p:nvGraphicFramePr>
        <p:xfrm>
          <a:off x="-76344" y="1371634"/>
          <a:ext cx="7430671" cy="50565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E70D825-1E5A-1EFE-81BE-527265515EE8}"/>
              </a:ext>
            </a:extLst>
          </p:cNvPr>
          <p:cNvSpPr txBox="1"/>
          <p:nvPr/>
        </p:nvSpPr>
        <p:spPr>
          <a:xfrm>
            <a:off x="7430671" y="2426850"/>
            <a:ext cx="4733911" cy="368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accent6"/>
                </a:solidFill>
              </a:rPr>
              <a:t> Code on Visual Studio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it-IT" sz="2400">
                <a:solidFill>
                  <a:schemeClr val="accent6"/>
                </a:solidFill>
              </a:rPr>
              <a:t> CI/CD via Github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accent6"/>
                </a:solidFill>
              </a:rPr>
              <a:t>Integrate PostgreSQL</a:t>
            </a:r>
          </a:p>
          <a:p>
            <a:pPr marL="457200" indent="-4572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>
                <a:solidFill>
                  <a:schemeClr val="accent6"/>
                </a:solidFill>
              </a:rPr>
              <a:t> Upload and deploy on Web App Service</a:t>
            </a:r>
          </a:p>
        </p:txBody>
      </p:sp>
    </p:spTree>
    <p:extLst>
      <p:ext uri="{BB962C8B-B14F-4D97-AF65-F5344CB8AC3E}">
        <p14:creationId xmlns:p14="http://schemas.microsoft.com/office/powerpoint/2010/main" val="2457811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FC4F3085-D624-3751-26F1-C41B3C846697}"/>
              </a:ext>
            </a:extLst>
          </p:cNvPr>
          <p:cNvSpPr/>
          <p:nvPr/>
        </p:nvSpPr>
        <p:spPr>
          <a:xfrm>
            <a:off x="0" y="0"/>
            <a:ext cx="10447506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D6BE7-BAC8-0710-2270-08328A4A7838}"/>
              </a:ext>
            </a:extLst>
          </p:cNvPr>
          <p:cNvSpPr txBox="1"/>
          <p:nvPr/>
        </p:nvSpPr>
        <p:spPr>
          <a:xfrm>
            <a:off x="404553" y="244734"/>
            <a:ext cx="4658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Code on Visual Studio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ADE28538-2E49-2EDF-925A-E406B5F1DB29}"/>
              </a:ext>
            </a:extLst>
          </p:cNvPr>
          <p:cNvSpPr txBox="1">
            <a:spLocks/>
          </p:cNvSpPr>
          <p:nvPr/>
        </p:nvSpPr>
        <p:spPr>
          <a:xfrm rot="5400000">
            <a:off x="8395122" y="3008276"/>
            <a:ext cx="6784648" cy="768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/>
              <a:t>2.2. INSTALLATION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230C52D-53C1-7AC3-E04F-92F6EC5CE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4889678"/>
              </p:ext>
            </p:extLst>
          </p:nvPr>
        </p:nvGraphicFramePr>
        <p:xfrm>
          <a:off x="404554" y="1074243"/>
          <a:ext cx="9478748" cy="5015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8996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FC4F3085-D624-3751-26F1-C41B3C846697}"/>
              </a:ext>
            </a:extLst>
          </p:cNvPr>
          <p:cNvSpPr/>
          <p:nvPr/>
        </p:nvSpPr>
        <p:spPr>
          <a:xfrm>
            <a:off x="101805" y="0"/>
            <a:ext cx="10447506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D6BE7-BAC8-0710-2270-08328A4A7838}"/>
              </a:ext>
            </a:extLst>
          </p:cNvPr>
          <p:cNvSpPr txBox="1"/>
          <p:nvPr/>
        </p:nvSpPr>
        <p:spPr>
          <a:xfrm>
            <a:off x="564204" y="411353"/>
            <a:ext cx="43009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Web Functions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230C52D-53C1-7AC3-E04F-92F6EC5CE7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0802027"/>
              </p:ext>
            </p:extLst>
          </p:nvPr>
        </p:nvGraphicFramePr>
        <p:xfrm>
          <a:off x="548711" y="1791925"/>
          <a:ext cx="8632958" cy="3694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6">
            <a:extLst>
              <a:ext uri="{FF2B5EF4-FFF2-40B4-BE49-F238E27FC236}">
                <a16:creationId xmlns:a16="http://schemas.microsoft.com/office/drawing/2014/main" id="{2B4941D6-A7C0-9776-EC9B-ED1C36BF34F8}"/>
              </a:ext>
            </a:extLst>
          </p:cNvPr>
          <p:cNvSpPr txBox="1">
            <a:spLocks/>
          </p:cNvSpPr>
          <p:nvPr/>
        </p:nvSpPr>
        <p:spPr>
          <a:xfrm rot="5400000">
            <a:off x="8395122" y="3008276"/>
            <a:ext cx="6784648" cy="768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5400"/>
              <a:t>2.2. INSTALLATION</a:t>
            </a:r>
          </a:p>
        </p:txBody>
      </p:sp>
    </p:spTree>
    <p:extLst>
      <p:ext uri="{BB962C8B-B14F-4D97-AF65-F5344CB8AC3E}">
        <p14:creationId xmlns:p14="http://schemas.microsoft.com/office/powerpoint/2010/main" val="218917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FC4F3085-D624-3751-26F1-C41B3C846697}"/>
              </a:ext>
            </a:extLst>
          </p:cNvPr>
          <p:cNvSpPr/>
          <p:nvPr/>
        </p:nvSpPr>
        <p:spPr>
          <a:xfrm>
            <a:off x="0" y="0"/>
            <a:ext cx="10447506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ADE28538-2E49-2EDF-925A-E406B5F1DB29}"/>
              </a:ext>
            </a:extLst>
          </p:cNvPr>
          <p:cNvSpPr txBox="1">
            <a:spLocks/>
          </p:cNvSpPr>
          <p:nvPr/>
        </p:nvSpPr>
        <p:spPr>
          <a:xfrm>
            <a:off x="586642" y="519696"/>
            <a:ext cx="6784648" cy="768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2.3. CONFIGURE</a:t>
            </a:r>
          </a:p>
        </p:txBody>
      </p:sp>
      <p:pic>
        <p:nvPicPr>
          <p:cNvPr id="4" name="Hình ảnh 5">
            <a:extLst>
              <a:ext uri="{FF2B5EF4-FFF2-40B4-BE49-F238E27FC236}">
                <a16:creationId xmlns:a16="http://schemas.microsoft.com/office/drawing/2014/main" id="{0BC98420-369D-0B94-A383-CE4EA3942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562" y="1199849"/>
            <a:ext cx="11002294" cy="53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62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1" y="2320490"/>
            <a:ext cx="8712314" cy="2939763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80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bril Fatface"/>
                <a:cs typeface="Arial Black" panose="020B0604020202020204" pitchFamily="34" charset="0"/>
              </a:rPr>
              <a:t>III</a:t>
            </a:r>
            <a:r>
              <a:rPr lang="en-US" sz="72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/>
                <a:cs typeface="Arial Black" panose="020B0604020202020204" pitchFamily="34" charset="0"/>
              </a:rPr>
              <a:t>. DEMO &amp; RESULT </a:t>
            </a:r>
            <a:endParaRPr lang="en-US" sz="7200" cap="none">
              <a:ln w="9525">
                <a:solidFill>
                  <a:srgbClr val="FDFAF6"/>
                </a:solidFill>
                <a:prstDash val="solid"/>
              </a:ln>
              <a:effectLst>
                <a:outerShdw blurRad="12700" dist="38100" dir="2700000" algn="tl" rotWithShape="0">
                  <a:srgbClr val="FDFAF6">
                    <a:lumMod val="50000"/>
                  </a:srgbClr>
                </a:outerShdw>
              </a:effectLst>
              <a:latin typeface="Arial Black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866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hương tiện Trực tuyến 1" title="DEPLOY A WEB APPLICATION TO AZURE (sample with python (Django) code, PostgreSQL database)">
            <a:hlinkClick r:id="" action="ppaction://media"/>
            <a:extLst>
              <a:ext uri="{FF2B5EF4-FFF2-40B4-BE49-F238E27FC236}">
                <a16:creationId xmlns:a16="http://schemas.microsoft.com/office/drawing/2014/main" id="{2EC950E8-2055-FD9D-872E-8D7883A7392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1430" y="154421"/>
            <a:ext cx="11903449" cy="651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20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9137CE6-F76D-C904-0A37-A6EF9EFB035C}"/>
              </a:ext>
            </a:extLst>
          </p:cNvPr>
          <p:cNvGrpSpPr/>
          <p:nvPr/>
        </p:nvGrpSpPr>
        <p:grpSpPr>
          <a:xfrm rot="-660000">
            <a:off x="7361285" y="4327190"/>
            <a:ext cx="1443491" cy="1161498"/>
            <a:chOff x="9424416" y="5163312"/>
            <a:chExt cx="1219200" cy="1011936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C9AB29F6-3ED7-5D15-034C-02D5CE945879}"/>
                </a:ext>
              </a:extLst>
            </p:cNvPr>
            <p:cNvSpPr/>
            <p:nvPr/>
          </p:nvSpPr>
          <p:spPr>
            <a:xfrm flipH="1">
              <a:off x="9424416" y="5163312"/>
              <a:ext cx="1219200" cy="101193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42B582B6-0B11-9E83-73CB-48AC0386652B}"/>
                </a:ext>
              </a:extLst>
            </p:cNvPr>
            <p:cNvSpPr/>
            <p:nvPr/>
          </p:nvSpPr>
          <p:spPr>
            <a:xfrm flipV="1">
              <a:off x="9424416" y="5163312"/>
              <a:ext cx="1219200" cy="101193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173" y="474170"/>
            <a:ext cx="6766560" cy="768096"/>
          </a:xfrm>
        </p:spPr>
        <p:txBody>
          <a:bodyPr/>
          <a:lstStyle/>
          <a:p>
            <a:pPr algn="ctr"/>
            <a:r>
              <a:rPr lang="en-US" sz="54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MEMBERS:</a:t>
            </a:r>
            <a:endParaRPr lang="en-US" sz="5400" cap="none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B80FFC-F17B-7A61-401B-C281E704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735" y="1499616"/>
            <a:ext cx="8365915" cy="2700528"/>
          </a:xfrm>
        </p:spPr>
        <p:txBody>
          <a:bodyPr/>
          <a:lstStyle/>
          <a:p>
            <a:pPr lvl="0">
              <a:lnSpc>
                <a:spcPct val="200000"/>
              </a:lnSpc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Lê Minh </a:t>
            </a:r>
            <a:r>
              <a:rPr lang="en-US" sz="3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Nhã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- 20521690</a:t>
            </a:r>
          </a:p>
          <a:p>
            <a:pPr lvl="0">
              <a:lnSpc>
                <a:spcPct val="200000"/>
              </a:lnSpc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Phan Ngọc </a:t>
            </a:r>
            <a:r>
              <a:rPr lang="en-US" sz="3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Yến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Nhi</a:t>
            </a: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- 20521717</a:t>
            </a:r>
          </a:p>
          <a:p>
            <a:pPr lvl="0">
              <a:lnSpc>
                <a:spcPct val="200000"/>
              </a:lnSpc>
            </a:pPr>
            <a:r>
              <a:rPr lang="en-US"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Nguyễn Tú Ngọc - 20521665</a:t>
            </a:r>
          </a:p>
        </p:txBody>
      </p:sp>
    </p:spTree>
    <p:extLst>
      <p:ext uri="{BB962C8B-B14F-4D97-AF65-F5344CB8AC3E}">
        <p14:creationId xmlns:p14="http://schemas.microsoft.com/office/powerpoint/2010/main" val="107082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9542F4A-86BD-6E87-C4A1-17C903F273B1}"/>
              </a:ext>
            </a:extLst>
          </p:cNvPr>
          <p:cNvSpPr txBox="1"/>
          <p:nvPr/>
        </p:nvSpPr>
        <p:spPr>
          <a:xfrm>
            <a:off x="3592059" y="170121"/>
            <a:ext cx="2821606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40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171837F2-C5F5-5FBC-C5C9-5651A3D2B38C}"/>
              </a:ext>
            </a:extLst>
          </p:cNvPr>
          <p:cNvSpPr txBox="1"/>
          <p:nvPr/>
        </p:nvSpPr>
        <p:spPr>
          <a:xfrm>
            <a:off x="3514086" y="878007"/>
            <a:ext cx="8677914" cy="4546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spcBef>
                <a:spcPts val="5000"/>
              </a:spcBef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accent6"/>
                </a:solidFill>
              </a:rPr>
              <a:t>Azure Web App Service allows developers to conveniently deploy and publish web applications written by many coding languages on the Internet.</a:t>
            </a:r>
          </a:p>
          <a:p>
            <a:pPr marL="457200" indent="-457200">
              <a:lnSpc>
                <a:spcPct val="150000"/>
              </a:lnSpc>
              <a:spcBef>
                <a:spcPts val="5000"/>
              </a:spcBef>
              <a:buFont typeface="Wingdings" panose="05000000000000000000" pitchFamily="2" charset="2"/>
              <a:buChar char="Ø"/>
            </a:pPr>
            <a:r>
              <a:rPr lang="en-US" sz="2800">
                <a:solidFill>
                  <a:schemeClr val="accent6"/>
                </a:solidFill>
              </a:rPr>
              <a:t>Though it has some disadvantages in terms of cost and limited using time, especially when the developer is a student.</a:t>
            </a:r>
          </a:p>
        </p:txBody>
      </p:sp>
    </p:spTree>
    <p:extLst>
      <p:ext uri="{BB962C8B-B14F-4D97-AF65-F5344CB8AC3E}">
        <p14:creationId xmlns:p14="http://schemas.microsoft.com/office/powerpoint/2010/main" val="422367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99464" y="434305"/>
            <a:ext cx="9392589" cy="3404970"/>
          </a:xfrm>
        </p:spPr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0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</a:rPr>
              <a:t>THANK YOU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0852" y="4094455"/>
            <a:ext cx="3731955" cy="583869"/>
          </a:xfrm>
        </p:spPr>
        <p:txBody>
          <a:bodyPr/>
          <a:lstStyle/>
          <a:p>
            <a:pPr algn="ctr"/>
            <a:r>
              <a:rPr lang="en-US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êu đề 4">
            <a:extLst>
              <a:ext uri="{FF2B5EF4-FFF2-40B4-BE49-F238E27FC236}">
                <a16:creationId xmlns:a16="http://schemas.microsoft.com/office/drawing/2014/main" id="{53B60B4C-6E1D-7FEB-B083-04EC2772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75" y="318958"/>
            <a:ext cx="10671048" cy="768096"/>
          </a:xfrm>
        </p:spPr>
        <p:txBody>
          <a:bodyPr/>
          <a:lstStyle/>
          <a:p>
            <a:r>
              <a:rPr lang="vi-VN" sz="5400">
                <a:latin typeface="Times New Roman" panose="02020603050405020304" pitchFamily="18" charset="0"/>
                <a:cs typeface="Times New Roman" panose="02020603050405020304" pitchFamily="18" charset="0"/>
              </a:rPr>
              <a:t>Phí tổn thất tinh thần</a:t>
            </a:r>
          </a:p>
        </p:txBody>
      </p:sp>
      <p:pic>
        <p:nvPicPr>
          <p:cNvPr id="4" name="Hình ảnh 4">
            <a:extLst>
              <a:ext uri="{FF2B5EF4-FFF2-40B4-BE49-F238E27FC236}">
                <a16:creationId xmlns:a16="http://schemas.microsoft.com/office/drawing/2014/main" id="{99F9D422-872E-D625-2463-FD9C55B8AED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60476" y="1388791"/>
            <a:ext cx="10671047" cy="5150251"/>
          </a:xfr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390450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ED08A34-F495-E53B-BEAE-7F79F78A43C6}"/>
              </a:ext>
            </a:extLst>
          </p:cNvPr>
          <p:cNvSpPr txBox="1"/>
          <p:nvPr/>
        </p:nvSpPr>
        <p:spPr>
          <a:xfrm>
            <a:off x="227195" y="119441"/>
            <a:ext cx="61147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Operation of Web Application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612ED544-402B-EBF5-3110-9511A0EF4B4C}"/>
              </a:ext>
            </a:extLst>
          </p:cNvPr>
          <p:cNvGraphicFramePr/>
          <p:nvPr/>
        </p:nvGraphicFramePr>
        <p:xfrm>
          <a:off x="5938763" y="859298"/>
          <a:ext cx="5950444" cy="57444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 descr="Diagram&#10;&#10;Description automatically generated">
            <a:extLst>
              <a:ext uri="{FF2B5EF4-FFF2-40B4-BE49-F238E27FC236}">
                <a16:creationId xmlns:a16="http://schemas.microsoft.com/office/drawing/2014/main" id="{C966B134-4E1E-708C-BE54-1B47CE68D3F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2069" t="5546" r="12275" b="5847"/>
          <a:stretch/>
        </p:blipFill>
        <p:spPr>
          <a:xfrm>
            <a:off x="100736" y="1512651"/>
            <a:ext cx="5675224" cy="3766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570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ình ảnh 7">
            <a:extLst>
              <a:ext uri="{FF2B5EF4-FFF2-40B4-BE49-F238E27FC236}">
                <a16:creationId xmlns:a16="http://schemas.microsoft.com/office/drawing/2014/main" id="{8D0A6223-6118-ACBE-138E-DB11AB9F673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8116" y="331101"/>
            <a:ext cx="3629025" cy="4267200"/>
          </a:xfrm>
        </p:spPr>
      </p:pic>
      <p:pic>
        <p:nvPicPr>
          <p:cNvPr id="8" name="Hình ảnh 8">
            <a:extLst>
              <a:ext uri="{FF2B5EF4-FFF2-40B4-BE49-F238E27FC236}">
                <a16:creationId xmlns:a16="http://schemas.microsoft.com/office/drawing/2014/main" id="{D5F03C8D-3F79-8B1F-14DA-A622871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852" y="1815973"/>
            <a:ext cx="3075038" cy="4602570"/>
          </a:xfrm>
          <a:prstGeom prst="rect">
            <a:avLst/>
          </a:prstGeom>
        </p:spPr>
      </p:pic>
      <p:pic>
        <p:nvPicPr>
          <p:cNvPr id="9" name="Hình ảnh 9" descr="Ảnh có chứa văn bản&#10;&#10;Mô tả được tự động tạo">
            <a:extLst>
              <a:ext uri="{FF2B5EF4-FFF2-40B4-BE49-F238E27FC236}">
                <a16:creationId xmlns:a16="http://schemas.microsoft.com/office/drawing/2014/main" id="{681C4152-3943-A907-B6BB-1E9EA9172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1174" y="872739"/>
            <a:ext cx="3296264" cy="372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60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5E316-6A49-3731-0DB3-50219A8A7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"/>
          <a:stretch/>
        </p:blipFill>
        <p:spPr>
          <a:xfrm flipH="1">
            <a:off x="8953048" y="0"/>
            <a:ext cx="323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D64F78-261F-5F7D-FA29-E75FE2E3310A}"/>
              </a:ext>
            </a:extLst>
          </p:cNvPr>
          <p:cNvSpPr txBox="1">
            <a:spLocks/>
          </p:cNvSpPr>
          <p:nvPr/>
        </p:nvSpPr>
        <p:spPr>
          <a:xfrm rot="5400000">
            <a:off x="7143524" y="3010027"/>
            <a:ext cx="6858000" cy="8379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1.2.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C742-1645-8D6F-9489-198E85D2E64B}"/>
              </a:ext>
            </a:extLst>
          </p:cNvPr>
          <p:cNvSpPr txBox="1"/>
          <p:nvPr/>
        </p:nvSpPr>
        <p:spPr>
          <a:xfrm>
            <a:off x="395145" y="216101"/>
            <a:ext cx="7508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Diagram of fundamental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0765F-DED9-AF66-C61D-EF03BCE18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224" y="1260606"/>
            <a:ext cx="8024746" cy="445947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75ED-5368-AA1F-142D-E243E1BC07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797" y="4555450"/>
            <a:ext cx="777921" cy="666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EDEDB70-38A9-933D-A46E-9553F77EDB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38441" y="4470400"/>
            <a:ext cx="619211" cy="751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93FB5C-5A6A-50B1-0B42-E79CCD90AD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634" y="5222240"/>
            <a:ext cx="1265646" cy="3751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6EEF4F-E544-EBB8-0CBA-23C1DB8053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/>
          <a:stretch/>
        </p:blipFill>
        <p:spPr>
          <a:xfrm>
            <a:off x="4215769" y="5258687"/>
            <a:ext cx="1323975" cy="4000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E208F4-DCF0-30E5-4782-73BBC7CA78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9744" y="2522603"/>
            <a:ext cx="1409696" cy="7370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2FCA720-F781-13B4-C92B-0E8A1A58F9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1192" y="2430417"/>
            <a:ext cx="791208" cy="72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17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elay 1">
            <a:extLst>
              <a:ext uri="{FF2B5EF4-FFF2-40B4-BE49-F238E27FC236}">
                <a16:creationId xmlns:a16="http://schemas.microsoft.com/office/drawing/2014/main" id="{FC4F3085-D624-3751-26F1-C41B3C846697}"/>
              </a:ext>
            </a:extLst>
          </p:cNvPr>
          <p:cNvSpPr/>
          <p:nvPr/>
        </p:nvSpPr>
        <p:spPr>
          <a:xfrm>
            <a:off x="0" y="0"/>
            <a:ext cx="10447506" cy="6858000"/>
          </a:xfrm>
          <a:prstGeom prst="flowChartDela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BD6BE7-BAC8-0710-2270-08328A4A7838}"/>
              </a:ext>
            </a:extLst>
          </p:cNvPr>
          <p:cNvSpPr txBox="1"/>
          <p:nvPr/>
        </p:nvSpPr>
        <p:spPr>
          <a:xfrm>
            <a:off x="429506" y="1454347"/>
            <a:ext cx="93903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>
                <a:solidFill>
                  <a:schemeClr val="accent6"/>
                </a:solidFill>
              </a:rPr>
              <a:t>Web Application is deployed to model network with PostgreSQL database connection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ADE28538-2E49-2EDF-925A-E406B5F1DB29}"/>
              </a:ext>
            </a:extLst>
          </p:cNvPr>
          <p:cNvSpPr txBox="1">
            <a:spLocks/>
          </p:cNvSpPr>
          <p:nvPr/>
        </p:nvSpPr>
        <p:spPr>
          <a:xfrm>
            <a:off x="586642" y="519696"/>
            <a:ext cx="6784648" cy="76809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2.3. CONFIGURE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C8D95D-D01A-4CF5-33AE-A320CB4D4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643" y="2482676"/>
            <a:ext cx="8136219" cy="3941546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296764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9137CE6-F76D-C904-0A37-A6EF9EFB035C}"/>
              </a:ext>
            </a:extLst>
          </p:cNvPr>
          <p:cNvGrpSpPr/>
          <p:nvPr/>
        </p:nvGrpSpPr>
        <p:grpSpPr>
          <a:xfrm rot="-660000">
            <a:off x="7361285" y="4327190"/>
            <a:ext cx="1443491" cy="1161498"/>
            <a:chOff x="9424416" y="5163312"/>
            <a:chExt cx="1219200" cy="1011936"/>
          </a:xfrm>
        </p:grpSpPr>
        <p:sp>
          <p:nvSpPr>
            <p:cNvPr id="13" name="Right Triangle 12">
              <a:extLst>
                <a:ext uri="{FF2B5EF4-FFF2-40B4-BE49-F238E27FC236}">
                  <a16:creationId xmlns:a16="http://schemas.microsoft.com/office/drawing/2014/main" id="{C9AB29F6-3ED7-5D15-034C-02D5CE945879}"/>
                </a:ext>
              </a:extLst>
            </p:cNvPr>
            <p:cNvSpPr/>
            <p:nvPr/>
          </p:nvSpPr>
          <p:spPr>
            <a:xfrm flipH="1">
              <a:off x="9424416" y="5163312"/>
              <a:ext cx="1219200" cy="1011936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Triangle 13">
              <a:extLst>
                <a:ext uri="{FF2B5EF4-FFF2-40B4-BE49-F238E27FC236}">
                  <a16:creationId xmlns:a16="http://schemas.microsoft.com/office/drawing/2014/main" id="{42B582B6-0B11-9E83-73CB-48AC0386652B}"/>
                </a:ext>
              </a:extLst>
            </p:cNvPr>
            <p:cNvSpPr/>
            <p:nvPr/>
          </p:nvSpPr>
          <p:spPr>
            <a:xfrm flipV="1">
              <a:off x="9424416" y="5163312"/>
              <a:ext cx="1219200" cy="1011936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C565E9-D88A-55D3-9D42-BD1C24B6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820" y="251587"/>
            <a:ext cx="8933180" cy="768096"/>
          </a:xfrm>
        </p:spPr>
        <p:txBody>
          <a:bodyPr/>
          <a:lstStyle/>
          <a:p>
            <a:r>
              <a:rPr lang="en-US" sz="54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604020202020204" pitchFamily="34" charset="0"/>
                <a:ea typeface="Arial Regular" pitchFamily="34" charset="-122"/>
                <a:cs typeface="Arial Black" panose="020B0604020202020204" pitchFamily="34" charset="0"/>
              </a:rPr>
              <a:t>TABLE OF CONTENTS</a:t>
            </a:r>
            <a:endParaRPr lang="en-US" sz="5400" cap="none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E522164-E26D-761D-A711-D7AD64396D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9733427"/>
              </p:ext>
            </p:extLst>
          </p:nvPr>
        </p:nvGraphicFramePr>
        <p:xfrm>
          <a:off x="456828" y="1386120"/>
          <a:ext cx="8578478" cy="5024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7606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6324436-5ED3-475E-BE9A-227CE6D268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76324436-5ED3-475E-BE9A-227CE6D268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2F36169-258E-4F18-9AB5-202A769CD2C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E2F36169-258E-4F18-9AB5-202A769CD2C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A1D33DB-CDC8-4D58-A909-D3A1324596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">
                                            <p:graphicEl>
                                              <a:dgm id="{4A1D33DB-CDC8-4D58-A909-D3A1324596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A89AE47-C37A-405B-B64E-A4CD4871FE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EA89AE47-C37A-405B-B64E-A4CD4871FE2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74885F7-0CF6-418F-B56E-805ACA40B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>
                                            <p:graphicEl>
                                              <a:dgm id="{E74885F7-0CF6-418F-B56E-805ACA40B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15BA462-C948-4B39-B367-406BE772D2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15BA462-C948-4B39-B367-406BE772D2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1840" y="2069592"/>
            <a:ext cx="8107680" cy="2451608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sz="66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bril Fatface" panose="02000503000000020003" pitchFamily="2" charset="0"/>
                <a:cs typeface="Arial Black" panose="020B0604020202020204" pitchFamily="34" charset="0"/>
              </a:rPr>
              <a:t>I</a:t>
            </a:r>
            <a:r>
              <a:rPr lang="en-US" sz="66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. </a:t>
            </a:r>
            <a:br>
              <a:rPr lang="en-US" sz="66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</a:br>
            <a:r>
              <a:rPr lang="en-US" sz="6200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604020202020204" pitchFamily="34" charset="0"/>
                <a:cs typeface="Arial Black" panose="020B0604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 flipH="1">
            <a:off x="-1387221" y="2865755"/>
            <a:ext cx="6126480" cy="837946"/>
          </a:xfrm>
        </p:spPr>
        <p:txBody>
          <a:bodyPr/>
          <a:lstStyle/>
          <a:p>
            <a:r>
              <a:rPr lang="en-US" sz="5400"/>
              <a:t>1.1.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392" y="4125433"/>
            <a:ext cx="7695368" cy="237656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400"/>
              <a:t>A cloud computing service for building, testing, deploying, and managing applications and services.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q"/>
            </a:pPr>
            <a:r>
              <a:rPr lang="en-US" sz="2400"/>
              <a:t>Supports many different programming languages, tools, and frameworks.</a:t>
            </a:r>
            <a:endParaRPr lang="en-US" sz="2400">
              <a:cs typeface="Sabon Next 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AEF67-5A8D-87ED-A234-D8164F4DDC44}"/>
              </a:ext>
            </a:extLst>
          </p:cNvPr>
          <p:cNvSpPr txBox="1"/>
          <p:nvPr/>
        </p:nvSpPr>
        <p:spPr>
          <a:xfrm>
            <a:off x="3738880" y="227143"/>
            <a:ext cx="3677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Microsoft Azure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A95AA7-CA59-6ADD-BE10-B0425F69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972" y="927610"/>
            <a:ext cx="6263788" cy="31119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00311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75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0BC6-9DA0-FB4D-8879-DC8B3958C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 flipH="1">
            <a:off x="-1387221" y="2865755"/>
            <a:ext cx="6126480" cy="837946"/>
          </a:xfrm>
        </p:spPr>
        <p:txBody>
          <a:bodyPr/>
          <a:lstStyle/>
          <a:p>
            <a:r>
              <a:rPr lang="en-US" sz="5400"/>
              <a:t>1.1.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B8C4B-3A3C-9FD1-59FB-1666C1F09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8880" y="811918"/>
            <a:ext cx="8372055" cy="196046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/>
              <a:t>An application program stored on a remote server and delivered over the Internet through a browser interface.</a:t>
            </a:r>
            <a:br>
              <a:rPr lang="en-US" sz="2800"/>
            </a:br>
            <a:endParaRPr lang="en-US" sz="2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AEF67-5A8D-87ED-A234-D8164F4DDC44}"/>
              </a:ext>
            </a:extLst>
          </p:cNvPr>
          <p:cNvSpPr txBox="1"/>
          <p:nvPr/>
        </p:nvSpPr>
        <p:spPr>
          <a:xfrm>
            <a:off x="3738880" y="227143"/>
            <a:ext cx="3777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Web Application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9521BE-BFD6-2C4B-89CB-0726D862D4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42808" y="3856383"/>
            <a:ext cx="6915842" cy="2774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407DA9-9997-ACF6-752B-82760574EAFC}"/>
              </a:ext>
            </a:extLst>
          </p:cNvPr>
          <p:cNvSpPr txBox="1">
            <a:spLocks/>
          </p:cNvSpPr>
          <p:nvPr/>
        </p:nvSpPr>
        <p:spPr>
          <a:xfrm>
            <a:off x="3738880" y="811918"/>
            <a:ext cx="8260392" cy="34619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None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/>
              <a:t>The salient features of a web application:</a:t>
            </a:r>
          </a:p>
          <a:p>
            <a:pPr marL="9715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kern="1200">
                <a:solidFill>
                  <a:srgbClr val="1F2C8F"/>
                </a:solidFill>
                <a:effectLst/>
                <a:latin typeface="Sabon Next LT" panose="02000500000000000000" pitchFamily="2" charset="0"/>
              </a:rPr>
              <a:t>Be interactive, adaptive and constant </a:t>
            </a:r>
            <a:endParaRPr lang="en-US" sz="2400">
              <a:solidFill>
                <a:srgbClr val="1F2C8F"/>
              </a:solidFill>
              <a:latin typeface="Sabon Next LT" panose="02000500000000000000" pitchFamily="2" charset="0"/>
            </a:endParaRPr>
          </a:p>
          <a:p>
            <a:pPr marL="9715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>
                <a:solidFill>
                  <a:srgbClr val="1F2C8F"/>
                </a:solidFill>
                <a:latin typeface="Sabon Next LT" panose="02000500000000000000" pitchFamily="2" charset="0"/>
              </a:rPr>
              <a:t>Be able to solve</a:t>
            </a:r>
            <a:r>
              <a:rPr lang="en-US" sz="2400" kern="1200">
                <a:solidFill>
                  <a:srgbClr val="1F2C8F"/>
                </a:solidFill>
                <a:effectLst/>
                <a:latin typeface="Sabon Next LT" panose="02000500000000000000" pitchFamily="2" charset="0"/>
              </a:rPr>
              <a:t> specific problems, even if just looking for information</a:t>
            </a:r>
            <a:endParaRPr lang="en-US" sz="2400">
              <a:effectLst/>
            </a:endParaRPr>
          </a:p>
          <a:p>
            <a:pPr marL="9715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2400" kern="1200">
                <a:solidFill>
                  <a:srgbClr val="1F2C8F"/>
                </a:solidFill>
                <a:effectLst/>
                <a:latin typeface="Sabon Next LT" panose="02000500000000000000" pitchFamily="2" charset="0"/>
              </a:rPr>
              <a:t>Has a content management system</a:t>
            </a:r>
            <a:endParaRPr lang="en-US" sz="2400">
              <a:effectLst/>
            </a:endParaRPr>
          </a:p>
          <a:p>
            <a:pPr marL="10287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7962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5E316-6A49-3731-0DB3-50219A8A7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"/>
          <a:stretch/>
        </p:blipFill>
        <p:spPr>
          <a:xfrm flipH="1">
            <a:off x="10306877" y="0"/>
            <a:ext cx="188512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D64F78-261F-5F7D-FA29-E75FE2E3310A}"/>
              </a:ext>
            </a:extLst>
          </p:cNvPr>
          <p:cNvSpPr txBox="1">
            <a:spLocks/>
          </p:cNvSpPr>
          <p:nvPr/>
        </p:nvSpPr>
        <p:spPr>
          <a:xfrm rot="5400000">
            <a:off x="7699271" y="3010027"/>
            <a:ext cx="6858000" cy="8379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1.2.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C742-1645-8D6F-9489-198E85D2E64B}"/>
              </a:ext>
            </a:extLst>
          </p:cNvPr>
          <p:cNvSpPr txBox="1"/>
          <p:nvPr/>
        </p:nvSpPr>
        <p:spPr>
          <a:xfrm>
            <a:off x="395145" y="216101"/>
            <a:ext cx="445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Primary components</a:t>
            </a:r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D63D8AC6-E813-2A82-230D-B18AC6A0D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494" y="946485"/>
            <a:ext cx="7630729" cy="5583120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3282451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5E316-6A49-3731-0DB3-50219A8A7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47"/>
          <a:stretch/>
        </p:blipFill>
        <p:spPr>
          <a:xfrm flipH="1">
            <a:off x="8953048" y="0"/>
            <a:ext cx="3238952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D64F78-261F-5F7D-FA29-E75FE2E3310A}"/>
              </a:ext>
            </a:extLst>
          </p:cNvPr>
          <p:cNvSpPr txBox="1">
            <a:spLocks/>
          </p:cNvSpPr>
          <p:nvPr/>
        </p:nvSpPr>
        <p:spPr>
          <a:xfrm rot="5400000">
            <a:off x="7143524" y="3010027"/>
            <a:ext cx="6858000" cy="8379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/>
              <a:t>1.2. Component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4C742-1645-8D6F-9489-198E85D2E64B}"/>
              </a:ext>
            </a:extLst>
          </p:cNvPr>
          <p:cNvSpPr txBox="1"/>
          <p:nvPr/>
        </p:nvSpPr>
        <p:spPr>
          <a:xfrm>
            <a:off x="395145" y="216101"/>
            <a:ext cx="44520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Primary components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A39BE31-8E4F-973C-4DC4-84F7869468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2453287"/>
              </p:ext>
            </p:extLst>
          </p:nvPr>
        </p:nvGraphicFramePr>
        <p:xfrm>
          <a:off x="395145" y="1188720"/>
          <a:ext cx="8201208" cy="5069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4958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20000"/>
                <a:lumOff val="80000"/>
              </a:schemeClr>
            </a:gs>
            <a:gs pos="21000">
              <a:schemeClr val="accent2">
                <a:lumMod val="40000"/>
                <a:lumOff val="60000"/>
              </a:schemeClr>
            </a:gs>
            <a:gs pos="82000">
              <a:schemeClr val="accent2">
                <a:lumMod val="40000"/>
                <a:lumOff val="6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D0BBAC-3DDD-C562-743B-049EAA125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433655" y="-2667000"/>
            <a:ext cx="3324689" cy="121920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5FFBAF-2CD9-B108-E906-AED0953742DE}"/>
              </a:ext>
            </a:extLst>
          </p:cNvPr>
          <p:cNvSpPr txBox="1">
            <a:spLocks/>
          </p:cNvSpPr>
          <p:nvPr/>
        </p:nvSpPr>
        <p:spPr>
          <a:xfrm flipH="1">
            <a:off x="2148882" y="3010027"/>
            <a:ext cx="7894233" cy="83794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ts val="4875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/>
              <a:t>1.3. OPERATION</a:t>
            </a:r>
          </a:p>
        </p:txBody>
      </p:sp>
    </p:spTree>
    <p:extLst>
      <p:ext uri="{BB962C8B-B14F-4D97-AF65-F5344CB8AC3E}">
        <p14:creationId xmlns:p14="http://schemas.microsoft.com/office/powerpoint/2010/main" val="75691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EC2D0F278148E942919E5E50B2CE1002" ma:contentTypeVersion="9" ma:contentTypeDescription="Tạo tài liệu mới." ma:contentTypeScope="" ma:versionID="1cd6085d0c18b3e80fc68731808cbc5e">
  <xsd:schema xmlns:xsd="http://www.w3.org/2001/XMLSchema" xmlns:xs="http://www.w3.org/2001/XMLSchema" xmlns:p="http://schemas.microsoft.com/office/2006/metadata/properties" xmlns:ns3="191f001b-63df-4d49-aa15-0ce731e78454" xmlns:ns4="b3dd761a-17fa-430a-b3a7-60aede42e57b" targetNamespace="http://schemas.microsoft.com/office/2006/metadata/properties" ma:root="true" ma:fieldsID="4d2db087d56940b56b5347dc29f19105" ns3:_="" ns4:_="">
    <xsd:import namespace="191f001b-63df-4d49-aa15-0ce731e78454"/>
    <xsd:import namespace="b3dd761a-17fa-430a-b3a7-60aede42e57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1f001b-63df-4d49-aa15-0ce731e7845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àm băm Gợi ý Chia sẻ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dd761a-17fa-430a-b3a7-60aede42e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6CA90CC-0B38-46F0-BE12-5F793E8D5111}">
  <ds:schemaRefs>
    <ds:schemaRef ds:uri="191f001b-63df-4d49-aa15-0ce731e78454"/>
    <ds:schemaRef ds:uri="b3dd761a-17fa-430a-b3a7-60aede42e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2046C44-E8CD-451B-AB8C-BE98720804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15A5360-8759-42D6-997F-5C6F3CF65B2D}">
  <ds:schemaRefs>
    <ds:schemaRef ds:uri="191f001b-63df-4d49-aa15-0ce731e78454"/>
    <ds:schemaRef ds:uri="b3dd761a-17fa-430a-b3a7-60aede42e57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{E20426B7-C5AC-489A-B484-38393310E173}tf78438558_win32</Template>
  <Application>Microsoft Office PowerPoint</Application>
  <PresentationFormat>Màn hình rộng</PresentationFormat>
  <Slides>26</Slides>
  <Notes>15</Notes>
  <HiddenSlides>4</HiddenSlides>
  <ScaleCrop>false</ScaleCrop>
  <HeadingPairs>
    <vt:vector size="4" baseType="variant">
      <vt:variant>
        <vt:lpstr>Chủ đề</vt:lpstr>
      </vt:variant>
      <vt:variant>
        <vt:i4>1</vt:i4>
      </vt:variant>
      <vt:variant>
        <vt:lpstr>Tiêu đề Bản chiếu</vt:lpstr>
      </vt:variant>
      <vt:variant>
        <vt:i4>26</vt:i4>
      </vt:variant>
    </vt:vector>
  </HeadingPairs>
  <TitlesOfParts>
    <vt:vector size="27" baseType="lpstr">
      <vt:lpstr>Office Theme</vt:lpstr>
      <vt:lpstr>DEPLOY A WEB APPLICATION TO AZURE </vt:lpstr>
      <vt:lpstr>MEMBERS:</vt:lpstr>
      <vt:lpstr>TABLE OF CONTENTS</vt:lpstr>
      <vt:lpstr>I.  INTRODUCTION</vt:lpstr>
      <vt:lpstr>1.1. Overview</vt:lpstr>
      <vt:lpstr>1.1. Overview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II.  IMPLEMENTATION</vt:lpstr>
      <vt:lpstr>2.1. TOPOLOGY</vt:lpstr>
      <vt:lpstr>2.2. INSTALLATION</vt:lpstr>
      <vt:lpstr>Bản trình bày PowerPoint</vt:lpstr>
      <vt:lpstr>Bản trình bày PowerPoint</vt:lpstr>
      <vt:lpstr>Bản trình bày PowerPoint</vt:lpstr>
      <vt:lpstr>III. DEMO &amp; RESULT </vt:lpstr>
      <vt:lpstr>Bản trình bày PowerPoint</vt:lpstr>
      <vt:lpstr>Bản trình bày PowerPoint</vt:lpstr>
      <vt:lpstr>THANK YOU FOR WATCHING</vt:lpstr>
      <vt:lpstr>Phí tổn thất tinh thần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DEPLOY AN WEB APPLICATION TO AZURE </dc:title>
  <dc:subject/>
  <dc:creator>Nguyễn Tú Ngọc</dc:creator>
  <cp:revision>4</cp:revision>
  <dcterms:created xsi:type="dcterms:W3CDTF">2022-11-24T00:28:26Z</dcterms:created>
  <dcterms:modified xsi:type="dcterms:W3CDTF">2022-12-21T10:28:20Z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0x010100EC2D0F278148E942919E5E50B2CE1002</vt:lpwstr>
  </property>
</Properties>
</file>