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90" r:id="rId3"/>
    <p:sldId id="491" r:id="rId4"/>
    <p:sldId id="372" r:id="rId5"/>
    <p:sldId id="373" r:id="rId6"/>
    <p:sldId id="375" r:id="rId7"/>
    <p:sldId id="568" r:id="rId8"/>
    <p:sldId id="564" r:id="rId9"/>
    <p:sldId id="562" r:id="rId10"/>
    <p:sldId id="565" r:id="rId11"/>
    <p:sldId id="563" r:id="rId12"/>
    <p:sldId id="550" r:id="rId13"/>
    <p:sldId id="551" r:id="rId14"/>
    <p:sldId id="573" r:id="rId15"/>
    <p:sldId id="376" r:id="rId16"/>
    <p:sldId id="493" r:id="rId17"/>
    <p:sldId id="494" r:id="rId18"/>
    <p:sldId id="495" r:id="rId19"/>
    <p:sldId id="496" r:id="rId20"/>
    <p:sldId id="377" r:id="rId21"/>
    <p:sldId id="382" r:id="rId22"/>
    <p:sldId id="481" r:id="rId23"/>
    <p:sldId id="378" r:id="rId24"/>
    <p:sldId id="574" r:id="rId25"/>
    <p:sldId id="482" r:id="rId26"/>
    <p:sldId id="578" r:id="rId27"/>
    <p:sldId id="488" r:id="rId28"/>
    <p:sldId id="584" r:id="rId29"/>
    <p:sldId id="502" r:id="rId30"/>
    <p:sldId id="515" r:id="rId31"/>
    <p:sldId id="483" r:id="rId32"/>
    <p:sldId id="484" r:id="rId33"/>
    <p:sldId id="485" r:id="rId34"/>
    <p:sldId id="486" r:id="rId35"/>
    <p:sldId id="467" r:id="rId36"/>
    <p:sldId id="575" r:id="rId37"/>
    <p:sldId id="577" r:id="rId38"/>
    <p:sldId id="579" r:id="rId39"/>
    <p:sldId id="581" r:id="rId40"/>
    <p:sldId id="582" r:id="rId41"/>
    <p:sldId id="391" r:id="rId42"/>
    <p:sldId id="583" r:id="rId43"/>
    <p:sldId id="552" r:id="rId44"/>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FFCC99"/>
    <a:srgbClr val="CCCCFF"/>
    <a:srgbClr val="F1FEA0"/>
    <a:srgbClr val="929E22"/>
    <a:srgbClr val="FF0000"/>
    <a:srgbClr val="E7FDA1"/>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79218" autoAdjust="0"/>
  </p:normalViewPr>
  <p:slideViewPr>
    <p:cSldViewPr>
      <p:cViewPr>
        <p:scale>
          <a:sx n="77" d="100"/>
          <a:sy n="77" d="100"/>
        </p:scale>
        <p:origin x="1164" y="-42"/>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C12A4-999C-40E4-8F58-140D39EAEB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BCB408F-B6F2-4B5E-92E1-C529AA91E8E9}" type="pres">
      <dgm:prSet presAssocID="{8E9C12A4-999C-40E4-8F58-140D39EAEBBB}" presName="Name0" presStyleCnt="0">
        <dgm:presLayoutVars>
          <dgm:dir/>
          <dgm:animLvl val="lvl"/>
          <dgm:resizeHandles val="exact"/>
        </dgm:presLayoutVars>
      </dgm:prSet>
      <dgm:spPr/>
    </dgm:pt>
  </dgm:ptLst>
  <dgm:cxnLst>
    <dgm:cxn modelId="{686DCC9B-CD71-4118-9EE4-6C8D05E02BAE}" type="presOf" srcId="{8E9C12A4-999C-40E4-8F58-140D39EAEBBB}" destId="{EBCB408F-B6F2-4B5E-92E1-C529AA91E8E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E33AD10-C643-4F27-A529-28F9912647B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AU"/>
        </a:p>
      </dgm:t>
    </dgm:pt>
    <dgm:pt modelId="{6D8266D2-E9FF-4272-A85D-0E212EBAE2EB}">
      <dgm:prSet custT="1"/>
      <dgm:spPr/>
      <dgm:t>
        <a:bodyPr/>
        <a:lstStyle/>
        <a:p>
          <a:r>
            <a:rPr lang="en-US" sz="2400" b="1" dirty="0">
              <a:solidFill>
                <a:srgbClr val="FF0000"/>
              </a:solidFill>
              <a:latin typeface="Times New Roman" pitchFamily="18" charset="0"/>
              <a:cs typeface="Times New Roman" pitchFamily="18" charset="0"/>
            </a:rPr>
            <a:t>HĐND </a:t>
          </a:r>
          <a:r>
            <a:rPr lang="en-US" sz="2400" b="1" dirty="0" err="1">
              <a:solidFill>
                <a:srgbClr val="FF0000"/>
              </a:solidFill>
              <a:latin typeface="Times New Roman" pitchFamily="18" charset="0"/>
              <a:cs typeface="Times New Roman" pitchFamily="18" charset="0"/>
            </a:rPr>
            <a:t>các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cấp</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quyết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định</a:t>
          </a:r>
          <a:r>
            <a:rPr lang="en-US" sz="2400" b="1" dirty="0">
              <a:solidFill>
                <a:schemeClr val="tx1"/>
              </a:solidFill>
              <a:latin typeface="Times New Roman" pitchFamily="18" charset="0"/>
              <a:cs typeface="Times New Roman" pitchFamily="18" charset="0"/>
            </a:rPr>
            <a:t>: </a:t>
          </a:r>
          <a:endParaRPr lang="en-AU" sz="2400" b="1" dirty="0">
            <a:solidFill>
              <a:schemeClr val="tx1"/>
            </a:solidFill>
            <a:latin typeface="Times New Roman" pitchFamily="18" charset="0"/>
            <a:cs typeface="Times New Roman" pitchFamily="18" charset="0"/>
          </a:endParaRPr>
        </a:p>
      </dgm:t>
    </dgm:pt>
    <dgm:pt modelId="{82E2EF7A-9A57-424B-A8F6-DC3FECF42E69}" type="parTrans" cxnId="{2A64D418-18FF-4013-B312-E6AFBDF6A7F0}">
      <dgm:prSet/>
      <dgm:spPr/>
      <dgm:t>
        <a:bodyPr/>
        <a:lstStyle/>
        <a:p>
          <a:endParaRPr lang="en-AU" sz="1400">
            <a:latin typeface="Times New Roman" pitchFamily="18" charset="0"/>
            <a:cs typeface="Times New Roman" pitchFamily="18" charset="0"/>
          </a:endParaRPr>
        </a:p>
      </dgm:t>
    </dgm:pt>
    <dgm:pt modelId="{DAB1FB2C-974A-4F9B-9AB7-235C0CAADA41}" type="sibTrans" cxnId="{2A64D418-18FF-4013-B312-E6AFBDF6A7F0}">
      <dgm:prSet/>
      <dgm:spPr/>
      <dgm:t>
        <a:bodyPr/>
        <a:lstStyle/>
        <a:p>
          <a:endParaRPr lang="en-AU" sz="1400">
            <a:latin typeface="Times New Roman" pitchFamily="18" charset="0"/>
            <a:cs typeface="Times New Roman" pitchFamily="18" charset="0"/>
          </a:endParaRPr>
        </a:p>
      </dgm:t>
    </dgm:pt>
    <dgm:pt modelId="{AB9FCF6D-D3A7-46D4-8978-D274BE2AE559}">
      <dgm:prSet custT="1"/>
      <dgm:spPr>
        <a:solidFill>
          <a:srgbClr val="FFCC99">
            <a:alpha val="89804"/>
          </a:srgbClr>
        </a:solidFill>
      </dgm:spPr>
      <dgm:t>
        <a:bodyPr/>
        <a:lstStyle/>
        <a:p>
          <a:r>
            <a:rPr lang="vi-VN" sz="2200" dirty="0"/>
            <a:t>Hội đ</a:t>
          </a:r>
          <a:r>
            <a:rPr lang="en-US" sz="2200" dirty="0"/>
            <a:t>ồ</a:t>
          </a:r>
          <a:r>
            <a:rPr lang="vi-VN" sz="2200" dirty="0"/>
            <a:t>ng nhân dân các cấp quyết định chủ trương đầu tư chương trình, dự án nhóm B, nhóm </a:t>
          </a:r>
          <a:r>
            <a:rPr lang="en-US" sz="2200" dirty="0"/>
            <a:t>C </a:t>
          </a:r>
          <a:r>
            <a:rPr lang="vi-VN" sz="2200" dirty="0"/>
            <a:t>sử dụng vốn ngân sách địa phương, bao gồm cả vốn bổ sung có mục tiêu từ ngân sách cấp trên, các nguồn vốn hợp pháp của địa phương thuộc cấp m</a:t>
          </a:r>
          <a:r>
            <a:rPr lang="en-US" sz="2200" dirty="0"/>
            <a:t>ì</a:t>
          </a:r>
          <a:r>
            <a:rPr lang="vi-VN" sz="2200" dirty="0"/>
            <a:t>nh quản lý</a:t>
          </a:r>
          <a:endParaRPr lang="en-AU" sz="2200" dirty="0">
            <a:latin typeface="Times New Roman" pitchFamily="18" charset="0"/>
            <a:cs typeface="Times New Roman" pitchFamily="18" charset="0"/>
          </a:endParaRPr>
        </a:p>
      </dgm:t>
    </dgm:pt>
    <dgm:pt modelId="{EB744EC7-1820-43C5-A179-DC763723392B}" type="parTrans" cxnId="{BA50E906-DB7A-4317-A0DC-0C481A1964C9}">
      <dgm:prSet/>
      <dgm:spPr/>
      <dgm:t>
        <a:bodyPr/>
        <a:lstStyle/>
        <a:p>
          <a:endParaRPr lang="en-AU" sz="1400">
            <a:latin typeface="Times New Roman" pitchFamily="18" charset="0"/>
            <a:cs typeface="Times New Roman" pitchFamily="18" charset="0"/>
          </a:endParaRPr>
        </a:p>
      </dgm:t>
    </dgm:pt>
    <dgm:pt modelId="{F65F61FF-5879-4947-9339-D8E1F233AE40}" type="sibTrans" cxnId="{BA50E906-DB7A-4317-A0DC-0C481A1964C9}">
      <dgm:prSet/>
      <dgm:spPr/>
      <dgm:t>
        <a:bodyPr/>
        <a:lstStyle/>
        <a:p>
          <a:endParaRPr lang="en-AU" sz="1400">
            <a:latin typeface="Times New Roman" pitchFamily="18" charset="0"/>
            <a:cs typeface="Times New Roman" pitchFamily="18" charset="0"/>
          </a:endParaRPr>
        </a:p>
      </dgm:t>
    </dgm:pt>
    <dgm:pt modelId="{02BB84BF-A3F5-4D7D-B7DC-277E7B00D0A4}" type="pres">
      <dgm:prSet presAssocID="{9E33AD10-C643-4F27-A529-28F9912647BC}" presName="diagram" presStyleCnt="0">
        <dgm:presLayoutVars>
          <dgm:chPref val="1"/>
          <dgm:dir/>
          <dgm:animOne val="branch"/>
          <dgm:animLvl val="lvl"/>
          <dgm:resizeHandles/>
        </dgm:presLayoutVars>
      </dgm:prSet>
      <dgm:spPr/>
    </dgm:pt>
    <dgm:pt modelId="{7946C04D-6F04-4511-AE81-CC2F27569245}" type="pres">
      <dgm:prSet presAssocID="{6D8266D2-E9FF-4272-A85D-0E212EBAE2EB}" presName="root" presStyleCnt="0"/>
      <dgm:spPr/>
    </dgm:pt>
    <dgm:pt modelId="{5A7DD35A-6013-4F3A-A16B-14AC36A15FC5}" type="pres">
      <dgm:prSet presAssocID="{6D8266D2-E9FF-4272-A85D-0E212EBAE2EB}" presName="rootComposite" presStyleCnt="0"/>
      <dgm:spPr/>
    </dgm:pt>
    <dgm:pt modelId="{C34E84F5-832A-4A20-831B-F39BAA645FA8}" type="pres">
      <dgm:prSet presAssocID="{6D8266D2-E9FF-4272-A85D-0E212EBAE2EB}" presName="rootText" presStyleLbl="node1" presStyleIdx="0" presStyleCnt="1" custScaleX="339004" custScaleY="165355" custLinFactNeighborY="15468"/>
      <dgm:spPr/>
    </dgm:pt>
    <dgm:pt modelId="{1AF2B831-38CF-410C-AE54-3C38637FE2D7}" type="pres">
      <dgm:prSet presAssocID="{6D8266D2-E9FF-4272-A85D-0E212EBAE2EB}" presName="rootConnector" presStyleLbl="node1" presStyleIdx="0" presStyleCnt="1"/>
      <dgm:spPr/>
    </dgm:pt>
    <dgm:pt modelId="{DD05D019-3185-4AAC-8F69-891A81E5C75F}" type="pres">
      <dgm:prSet presAssocID="{6D8266D2-E9FF-4272-A85D-0E212EBAE2EB}" presName="childShape" presStyleCnt="0"/>
      <dgm:spPr/>
    </dgm:pt>
    <dgm:pt modelId="{0F5524EB-E4CE-4EAD-B260-841CA07CF6B1}" type="pres">
      <dgm:prSet presAssocID="{EB744EC7-1820-43C5-A179-DC763723392B}" presName="Name13" presStyleLbl="parChTrans1D2" presStyleIdx="0" presStyleCnt="1"/>
      <dgm:spPr/>
    </dgm:pt>
    <dgm:pt modelId="{16332FF1-BE8B-4258-87DF-1A3CC70D5B7E}" type="pres">
      <dgm:prSet presAssocID="{AB9FCF6D-D3A7-46D4-8978-D274BE2AE559}" presName="childText" presStyleLbl="bgAcc1" presStyleIdx="0" presStyleCnt="1" custScaleX="338430" custScaleY="459843" custLinFactNeighborY="15468">
        <dgm:presLayoutVars>
          <dgm:bulletEnabled val="1"/>
        </dgm:presLayoutVars>
      </dgm:prSet>
      <dgm:spPr/>
    </dgm:pt>
  </dgm:ptLst>
  <dgm:cxnLst>
    <dgm:cxn modelId="{C0CF4C00-D7A3-4B17-98DC-450FE6E35B52}" type="presOf" srcId="{6D8266D2-E9FF-4272-A85D-0E212EBAE2EB}" destId="{1AF2B831-38CF-410C-AE54-3C38637FE2D7}" srcOrd="1" destOrd="0" presId="urn:microsoft.com/office/officeart/2005/8/layout/hierarchy3"/>
    <dgm:cxn modelId="{BA50E906-DB7A-4317-A0DC-0C481A1964C9}" srcId="{6D8266D2-E9FF-4272-A85D-0E212EBAE2EB}" destId="{AB9FCF6D-D3A7-46D4-8978-D274BE2AE559}" srcOrd="0" destOrd="0" parTransId="{EB744EC7-1820-43C5-A179-DC763723392B}" sibTransId="{F65F61FF-5879-4947-9339-D8E1F233AE40}"/>
    <dgm:cxn modelId="{2A64D418-18FF-4013-B312-E6AFBDF6A7F0}" srcId="{9E33AD10-C643-4F27-A529-28F9912647BC}" destId="{6D8266D2-E9FF-4272-A85D-0E212EBAE2EB}" srcOrd="0" destOrd="0" parTransId="{82E2EF7A-9A57-424B-A8F6-DC3FECF42E69}" sibTransId="{DAB1FB2C-974A-4F9B-9AB7-235C0CAADA41}"/>
    <dgm:cxn modelId="{23A56C44-6101-4753-B7B1-0A3BE5CE0787}" type="presOf" srcId="{9E33AD10-C643-4F27-A529-28F9912647BC}" destId="{02BB84BF-A3F5-4D7D-B7DC-277E7B00D0A4}" srcOrd="0" destOrd="0" presId="urn:microsoft.com/office/officeart/2005/8/layout/hierarchy3"/>
    <dgm:cxn modelId="{EE05DB90-9A6C-4214-B37E-4AA6C279E878}" type="presOf" srcId="{6D8266D2-E9FF-4272-A85D-0E212EBAE2EB}" destId="{C34E84F5-832A-4A20-831B-F39BAA645FA8}" srcOrd="0" destOrd="0" presId="urn:microsoft.com/office/officeart/2005/8/layout/hierarchy3"/>
    <dgm:cxn modelId="{7E190BE3-6435-445A-980A-3DDFA0FBC616}" type="presOf" srcId="{EB744EC7-1820-43C5-A179-DC763723392B}" destId="{0F5524EB-E4CE-4EAD-B260-841CA07CF6B1}" srcOrd="0" destOrd="0" presId="urn:microsoft.com/office/officeart/2005/8/layout/hierarchy3"/>
    <dgm:cxn modelId="{F98DC6FF-599B-4893-BD85-955BB29EAB69}" type="presOf" srcId="{AB9FCF6D-D3A7-46D4-8978-D274BE2AE559}" destId="{16332FF1-BE8B-4258-87DF-1A3CC70D5B7E}" srcOrd="0" destOrd="0" presId="urn:microsoft.com/office/officeart/2005/8/layout/hierarchy3"/>
    <dgm:cxn modelId="{CA3686B5-7D4A-43DD-A050-345F00ADF19C}" type="presParOf" srcId="{02BB84BF-A3F5-4D7D-B7DC-277E7B00D0A4}" destId="{7946C04D-6F04-4511-AE81-CC2F27569245}" srcOrd="0" destOrd="0" presId="urn:microsoft.com/office/officeart/2005/8/layout/hierarchy3"/>
    <dgm:cxn modelId="{0C605973-1CB3-41B6-BFFF-E7499F555726}" type="presParOf" srcId="{7946C04D-6F04-4511-AE81-CC2F27569245}" destId="{5A7DD35A-6013-4F3A-A16B-14AC36A15FC5}" srcOrd="0" destOrd="0" presId="urn:microsoft.com/office/officeart/2005/8/layout/hierarchy3"/>
    <dgm:cxn modelId="{3EE1D8DA-3B34-4A13-929B-704A23E3A03C}" type="presParOf" srcId="{5A7DD35A-6013-4F3A-A16B-14AC36A15FC5}" destId="{C34E84F5-832A-4A20-831B-F39BAA645FA8}" srcOrd="0" destOrd="0" presId="urn:microsoft.com/office/officeart/2005/8/layout/hierarchy3"/>
    <dgm:cxn modelId="{A9A0CBD7-3F5E-4FD4-8C0E-BDDC9B8B9640}" type="presParOf" srcId="{5A7DD35A-6013-4F3A-A16B-14AC36A15FC5}" destId="{1AF2B831-38CF-410C-AE54-3C38637FE2D7}" srcOrd="1" destOrd="0" presId="urn:microsoft.com/office/officeart/2005/8/layout/hierarchy3"/>
    <dgm:cxn modelId="{534C35CA-2F6F-4B58-81B5-E6BA58DE3474}" type="presParOf" srcId="{7946C04D-6F04-4511-AE81-CC2F27569245}" destId="{DD05D019-3185-4AAC-8F69-891A81E5C75F}" srcOrd="1" destOrd="0" presId="urn:microsoft.com/office/officeart/2005/8/layout/hierarchy3"/>
    <dgm:cxn modelId="{6EF4E114-A45B-46E1-98C5-2C060F422DBE}" type="presParOf" srcId="{DD05D019-3185-4AAC-8F69-891A81E5C75F}" destId="{0F5524EB-E4CE-4EAD-B260-841CA07CF6B1}" srcOrd="0" destOrd="0" presId="urn:microsoft.com/office/officeart/2005/8/layout/hierarchy3"/>
    <dgm:cxn modelId="{2EB94B83-BDD2-44C7-9C20-7494C84AB330}" type="presParOf" srcId="{DD05D019-3185-4AAC-8F69-891A81E5C75F}" destId="{16332FF1-BE8B-4258-87DF-1A3CC70D5B7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DB6934-B895-42F5-AA83-B6259A5A7A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E8C27B1-FB0C-4764-82B8-2F6E71EE1C50}">
      <dgm:prSet phldrT="[Text]" custT="1"/>
      <dgm:spPr/>
      <dgm:t>
        <a:bodyPr/>
        <a:lstStyle/>
        <a:p>
          <a:r>
            <a:rPr lang="en-US" sz="2200" dirty="0" err="1">
              <a:solidFill>
                <a:schemeClr val="tx1"/>
              </a:solidFill>
              <a:latin typeface="Times New Roman" pitchFamily="18" charset="0"/>
              <a:cs typeface="Times New Roman" pitchFamily="18" charset="0"/>
            </a:rPr>
            <a:t>Chương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trình</a:t>
          </a:r>
          <a:r>
            <a:rPr lang="en-US" sz="2200" dirty="0">
              <a:solidFill>
                <a:schemeClr val="tx1"/>
              </a:solidFill>
              <a:latin typeface="Times New Roman" pitchFamily="18" charset="0"/>
              <a:cs typeface="Times New Roman" pitchFamily="18" charset="0"/>
            </a:rPr>
            <a:t> MTQG, DA </a:t>
          </a:r>
          <a:r>
            <a:rPr lang="en-US" sz="2200" dirty="0" err="1">
              <a:solidFill>
                <a:schemeClr val="tx1"/>
              </a:solidFill>
              <a:latin typeface="Times New Roman" pitchFamily="18" charset="0"/>
              <a:cs typeface="Times New Roman" pitchFamily="18" charset="0"/>
            </a:rPr>
            <a:t>quan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trọng</a:t>
          </a:r>
          <a:r>
            <a:rPr lang="en-US" sz="2200" dirty="0">
              <a:solidFill>
                <a:schemeClr val="tx1"/>
              </a:solidFill>
              <a:latin typeface="Times New Roman" pitchFamily="18" charset="0"/>
              <a:cs typeface="Times New Roman" pitchFamily="18" charset="0"/>
            </a:rPr>
            <a:t> QG </a:t>
          </a:r>
          <a:r>
            <a:rPr lang="en-US" sz="2200" dirty="0" err="1">
              <a:solidFill>
                <a:schemeClr val="tx1"/>
              </a:solidFill>
              <a:latin typeface="Times New Roman" pitchFamily="18" charset="0"/>
              <a:cs typeface="Times New Roman" pitchFamily="18" charset="0"/>
            </a:rPr>
            <a:t>đã</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được</a:t>
          </a:r>
          <a:r>
            <a:rPr lang="en-US" sz="2200" dirty="0">
              <a:solidFill>
                <a:schemeClr val="tx1"/>
              </a:solidFill>
              <a:latin typeface="Times New Roman" pitchFamily="18" charset="0"/>
              <a:cs typeface="Times New Roman" pitchFamily="18" charset="0"/>
            </a:rPr>
            <a:t> QH </a:t>
          </a:r>
          <a:r>
            <a:rPr lang="en-US" sz="2200" dirty="0" err="1">
              <a:solidFill>
                <a:schemeClr val="tx1"/>
              </a:solidFill>
              <a:latin typeface="Times New Roman" pitchFamily="18" charset="0"/>
              <a:cs typeface="Times New Roman" pitchFamily="18" charset="0"/>
            </a:rPr>
            <a:t>quyết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định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chủ</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trương</a:t>
          </a:r>
          <a:r>
            <a:rPr lang="en-US" sz="2200" dirty="0">
              <a:solidFill>
                <a:schemeClr val="tx1"/>
              </a:solidFill>
              <a:latin typeface="Times New Roman" pitchFamily="18" charset="0"/>
              <a:cs typeface="Times New Roman" pitchFamily="18" charset="0"/>
            </a:rPr>
            <a:t>  ĐT</a:t>
          </a:r>
        </a:p>
      </dgm:t>
    </dgm:pt>
    <dgm:pt modelId="{27666FBD-C725-426D-9BD8-3F9010B3B07F}" type="parTrans" cxnId="{80F430F6-B674-446C-8D73-8DF1E740EF3E}">
      <dgm:prSet/>
      <dgm:spPr/>
      <dgm:t>
        <a:bodyPr/>
        <a:lstStyle/>
        <a:p>
          <a:endParaRPr lang="en-US" sz="1400">
            <a:solidFill>
              <a:schemeClr val="tx1"/>
            </a:solidFill>
            <a:latin typeface="Times New Roman" pitchFamily="18" charset="0"/>
            <a:cs typeface="Times New Roman" pitchFamily="18" charset="0"/>
          </a:endParaRPr>
        </a:p>
      </dgm:t>
    </dgm:pt>
    <dgm:pt modelId="{FF8C3CAF-2374-4B31-8AD2-926E838B6396}" type="sibTrans" cxnId="{80F430F6-B674-446C-8D73-8DF1E740EF3E}">
      <dgm:prSet/>
      <dgm:spPr/>
      <dgm:t>
        <a:bodyPr/>
        <a:lstStyle/>
        <a:p>
          <a:endParaRPr lang="en-US" sz="1400">
            <a:latin typeface="Times New Roman" pitchFamily="18" charset="0"/>
            <a:cs typeface="Times New Roman" pitchFamily="18" charset="0"/>
          </a:endParaRPr>
        </a:p>
      </dgm:t>
    </dgm:pt>
    <dgm:pt modelId="{71050DEA-98B6-451C-B3BF-A8FB8DDB587F}">
      <dgm:prSet phldrT="[Text]" custT="1"/>
      <dgm:spPr/>
      <dgm:t>
        <a:bodyPr/>
        <a:lstStyle/>
        <a:p>
          <a:r>
            <a:rPr lang="en-US" sz="2200" spc="-20" dirty="0" err="1">
              <a:solidFill>
                <a:schemeClr val="tx1"/>
              </a:solidFill>
              <a:effectLst/>
              <a:latin typeface="Times New Roman" panose="02020603050405020304" pitchFamily="18" charset="0"/>
              <a:ea typeface="SimSun" panose="02010600030101010101" pitchFamily="2" charset="-122"/>
            </a:rPr>
            <a:t>Chương</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trình</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đầu</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tư</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công</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đã</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được</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Chính</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phủ</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quyết</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định</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chủ</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trương</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đầu</a:t>
          </a:r>
          <a:r>
            <a:rPr lang="en-US" sz="2200" spc="-20" dirty="0">
              <a:solidFill>
                <a:schemeClr val="tx1"/>
              </a:solidFill>
              <a:effectLst/>
              <a:latin typeface="Times New Roman" panose="02020603050405020304" pitchFamily="18" charset="0"/>
              <a:ea typeface="SimSun" panose="02010600030101010101" pitchFamily="2" charset="-122"/>
            </a:rPr>
            <a:t> </a:t>
          </a:r>
          <a:r>
            <a:rPr lang="en-US" sz="2200" spc="-20" dirty="0" err="1">
              <a:solidFill>
                <a:schemeClr val="tx1"/>
              </a:solidFill>
              <a:effectLst/>
              <a:latin typeface="Times New Roman" panose="02020603050405020304" pitchFamily="18" charset="0"/>
              <a:ea typeface="SimSun" panose="02010600030101010101" pitchFamily="2" charset="-122"/>
            </a:rPr>
            <a:t>tư</a:t>
          </a:r>
          <a:endParaRPr lang="en-US" sz="2200" dirty="0">
            <a:solidFill>
              <a:schemeClr val="tx1"/>
            </a:solidFill>
            <a:latin typeface="Times New Roman" pitchFamily="18" charset="0"/>
            <a:cs typeface="Times New Roman" pitchFamily="18" charset="0"/>
          </a:endParaRPr>
        </a:p>
      </dgm:t>
    </dgm:pt>
    <dgm:pt modelId="{D739ED73-A7F0-48EF-8FAC-C8198C5A93F5}" type="parTrans" cxnId="{24897D4D-8B12-48F7-8AD7-9F3C795EFA69}">
      <dgm:prSet/>
      <dgm:spPr/>
      <dgm:t>
        <a:bodyPr/>
        <a:lstStyle/>
        <a:p>
          <a:endParaRPr lang="en-US" sz="1400">
            <a:solidFill>
              <a:schemeClr val="tx1"/>
            </a:solidFill>
            <a:latin typeface="Times New Roman" pitchFamily="18" charset="0"/>
            <a:cs typeface="Times New Roman" pitchFamily="18" charset="0"/>
          </a:endParaRPr>
        </a:p>
      </dgm:t>
    </dgm:pt>
    <dgm:pt modelId="{DE554BA8-3CF7-4286-A892-F37F986FDD29}" type="sibTrans" cxnId="{24897D4D-8B12-48F7-8AD7-9F3C795EFA69}">
      <dgm:prSet/>
      <dgm:spPr/>
      <dgm:t>
        <a:bodyPr/>
        <a:lstStyle/>
        <a:p>
          <a:endParaRPr lang="en-US" sz="1400">
            <a:latin typeface="Times New Roman" pitchFamily="18" charset="0"/>
            <a:cs typeface="Times New Roman" pitchFamily="18" charset="0"/>
          </a:endParaRPr>
        </a:p>
      </dgm:t>
    </dgm:pt>
    <dgm:pt modelId="{72F13B31-981B-4BBC-BF22-4FF1C6499DE5}">
      <dgm:prSet phldrT="[Text]" custT="1"/>
      <dgm:spPr/>
      <dgm:t>
        <a:bodyPr/>
        <a:lstStyle/>
        <a:p>
          <a:r>
            <a:rPr lang="en-US" sz="2200" dirty="0" err="1">
              <a:solidFill>
                <a:schemeClr val="tx1"/>
              </a:solidFill>
              <a:latin typeface="Times New Roman" pitchFamily="18" charset="0"/>
              <a:cs typeface="Times New Roman" pitchFamily="18" charset="0"/>
            </a:rPr>
            <a:t>Chương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trình</a:t>
          </a:r>
          <a:r>
            <a:rPr lang="en-US" sz="2200" dirty="0">
              <a:solidFill>
                <a:schemeClr val="tx1"/>
              </a:solidFill>
              <a:latin typeface="Times New Roman" pitchFamily="18" charset="0"/>
              <a:cs typeface="Times New Roman" pitchFamily="18" charset="0"/>
            </a:rPr>
            <a:t>, DA </a:t>
          </a:r>
          <a:r>
            <a:rPr lang="en-US" sz="2200" dirty="0" err="1">
              <a:solidFill>
                <a:schemeClr val="tx1"/>
              </a:solidFill>
              <a:latin typeface="Times New Roman" pitchFamily="18" charset="0"/>
              <a:cs typeface="Times New Roman" pitchFamily="18" charset="0"/>
            </a:rPr>
            <a:t>sử</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dụng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vốn</a:t>
          </a:r>
          <a:r>
            <a:rPr lang="en-US" sz="2200" dirty="0">
              <a:solidFill>
                <a:schemeClr val="tx1"/>
              </a:solidFill>
              <a:latin typeface="Times New Roman" pitchFamily="18" charset="0"/>
              <a:cs typeface="Times New Roman" pitchFamily="18" charset="0"/>
            </a:rPr>
            <a:t> ODA </a:t>
          </a:r>
          <a:r>
            <a:rPr lang="en-US" sz="2200" dirty="0" err="1">
              <a:solidFill>
                <a:schemeClr val="tx1"/>
              </a:solidFill>
              <a:latin typeface="Times New Roman" pitchFamily="18" charset="0"/>
              <a:cs typeface="Times New Roman" pitchFamily="18" charset="0"/>
            </a:rPr>
            <a:t>và</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vốn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vay</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ưu</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đãi</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của</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các</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nhà</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tài</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trợ</a:t>
          </a:r>
          <a:r>
            <a:rPr lang="en-US" sz="2200" dirty="0">
              <a:solidFill>
                <a:schemeClr val="tx1"/>
              </a:solidFill>
              <a:latin typeface="Times New Roman" pitchFamily="18" charset="0"/>
              <a:cs typeface="Times New Roman" pitchFamily="18" charset="0"/>
            </a:rPr>
            <a:t> NN </a:t>
          </a:r>
          <a:r>
            <a:rPr lang="en-US" sz="2200" dirty="0" err="1">
              <a:solidFill>
                <a:schemeClr val="tx1"/>
              </a:solidFill>
              <a:latin typeface="Times New Roman" pitchFamily="18" charset="0"/>
              <a:cs typeface="Times New Roman" pitchFamily="18" charset="0"/>
            </a:rPr>
            <a:t>trong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lĩnh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vực</a:t>
          </a:r>
          <a:r>
            <a:rPr lang="en-US" sz="2200" dirty="0">
              <a:solidFill>
                <a:schemeClr val="tx1"/>
              </a:solidFill>
              <a:latin typeface="Times New Roman" pitchFamily="18" charset="0"/>
              <a:cs typeface="Times New Roman" pitchFamily="18" charset="0"/>
            </a:rPr>
            <a:t> ANQP, </a:t>
          </a:r>
          <a:r>
            <a:rPr lang="en-US" sz="2200" dirty="0" err="1">
              <a:solidFill>
                <a:schemeClr val="tx1"/>
              </a:solidFill>
              <a:latin typeface="Times New Roman" pitchFamily="18" charset="0"/>
              <a:cs typeface="Times New Roman" pitchFamily="18" charset="0"/>
            </a:rPr>
            <a:t>tôn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giáo</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và</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các</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chương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trình</a:t>
          </a:r>
          <a:r>
            <a:rPr lang="en-US" sz="2200" dirty="0">
              <a:solidFill>
                <a:schemeClr val="tx1"/>
              </a:solidFill>
              <a:latin typeface="Times New Roman" pitchFamily="18" charset="0"/>
              <a:cs typeface="Times New Roman" pitchFamily="18" charset="0"/>
            </a:rPr>
            <a:t>, DA </a:t>
          </a:r>
          <a:r>
            <a:rPr lang="en-US" sz="2200" dirty="0" err="1">
              <a:solidFill>
                <a:schemeClr val="tx1"/>
              </a:solidFill>
              <a:latin typeface="Times New Roman" pitchFamily="18" charset="0"/>
              <a:cs typeface="Times New Roman" pitchFamily="18" charset="0"/>
            </a:rPr>
            <a:t>khác</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theo</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quy</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định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của</a:t>
          </a:r>
          <a:r>
            <a:rPr lang="en-US" sz="2200" dirty="0">
              <a:solidFill>
                <a:schemeClr val="tx1"/>
              </a:solidFill>
              <a:latin typeface="Times New Roman" pitchFamily="18" charset="0"/>
              <a:cs typeface="Times New Roman" pitchFamily="18" charset="0"/>
            </a:rPr>
            <a:t> CP</a:t>
          </a:r>
        </a:p>
      </dgm:t>
    </dgm:pt>
    <dgm:pt modelId="{F6CC24EA-72D9-42CB-850B-53267F23C809}" type="parTrans" cxnId="{E723795A-DDB2-48E2-9920-9E404C0080E3}">
      <dgm:prSet/>
      <dgm:spPr/>
      <dgm:t>
        <a:bodyPr/>
        <a:lstStyle/>
        <a:p>
          <a:endParaRPr lang="en-US" sz="1400">
            <a:solidFill>
              <a:schemeClr val="tx1"/>
            </a:solidFill>
            <a:latin typeface="Times New Roman" pitchFamily="18" charset="0"/>
            <a:cs typeface="Times New Roman" pitchFamily="18" charset="0"/>
          </a:endParaRPr>
        </a:p>
      </dgm:t>
    </dgm:pt>
    <dgm:pt modelId="{B1308395-C9B8-426B-B3F7-1EC41E8DCD82}" type="sibTrans" cxnId="{E723795A-DDB2-48E2-9920-9E404C0080E3}">
      <dgm:prSet/>
      <dgm:spPr/>
      <dgm:t>
        <a:bodyPr/>
        <a:lstStyle/>
        <a:p>
          <a:endParaRPr lang="en-US" sz="1400">
            <a:latin typeface="Times New Roman" pitchFamily="18" charset="0"/>
            <a:cs typeface="Times New Roman" pitchFamily="18" charset="0"/>
          </a:endParaRPr>
        </a:p>
      </dgm:t>
    </dgm:pt>
    <dgm:pt modelId="{4621A5DD-2CC3-4F88-A74A-D48AF32F38AF}">
      <dgm:prSet phldrT="[Text]" custT="1"/>
      <dgm:spPr/>
      <dgm:t>
        <a:bodyPr/>
        <a:lstStyle/>
        <a:p>
          <a:r>
            <a:rPr lang="en-US" sz="2000" b="1" dirty="0" err="1">
              <a:solidFill>
                <a:schemeClr val="tx1"/>
              </a:solidFill>
              <a:latin typeface="Times New Roman" pitchFamily="18" charset="0"/>
              <a:cs typeface="Times New Roman" pitchFamily="18" charset="0"/>
            </a:rPr>
            <a:t>THỦ</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TƯỚNG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CHÍNH</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PHỦ</a:t>
          </a:r>
          <a:endParaRPr lang="en-US" sz="2000" b="1" dirty="0">
            <a:solidFill>
              <a:schemeClr val="tx1"/>
            </a:solidFill>
            <a:latin typeface="Times New Roman" pitchFamily="18" charset="0"/>
            <a:cs typeface="Times New Roman" pitchFamily="18" charset="0"/>
          </a:endParaRPr>
        </a:p>
      </dgm:t>
    </dgm:pt>
    <dgm:pt modelId="{7302E17A-71D0-42A1-9989-E7EAE201C4A0}" type="sibTrans" cxnId="{845E6C92-BA88-4D7B-8325-3551FAD09709}">
      <dgm:prSet/>
      <dgm:spPr/>
      <dgm:t>
        <a:bodyPr/>
        <a:lstStyle/>
        <a:p>
          <a:endParaRPr lang="en-US" sz="1400">
            <a:latin typeface="Times New Roman" pitchFamily="18" charset="0"/>
            <a:cs typeface="Times New Roman" pitchFamily="18" charset="0"/>
          </a:endParaRPr>
        </a:p>
      </dgm:t>
    </dgm:pt>
    <dgm:pt modelId="{0BEEDF2D-C150-4580-9EEC-99F5EFFE33F7}" type="parTrans" cxnId="{845E6C92-BA88-4D7B-8325-3551FAD09709}">
      <dgm:prSet/>
      <dgm:spPr/>
      <dgm:t>
        <a:bodyPr/>
        <a:lstStyle/>
        <a:p>
          <a:endParaRPr lang="en-US" sz="1400">
            <a:latin typeface="Times New Roman" pitchFamily="18" charset="0"/>
            <a:cs typeface="Times New Roman" pitchFamily="18" charset="0"/>
          </a:endParaRPr>
        </a:p>
      </dgm:t>
    </dgm:pt>
    <dgm:pt modelId="{D9ABA95D-D114-4457-9B0F-70A8DF2B0E1B}" type="pres">
      <dgm:prSet presAssocID="{2DDB6934-B895-42F5-AA83-B6259A5A7AB4}" presName="hierChild1" presStyleCnt="0">
        <dgm:presLayoutVars>
          <dgm:orgChart val="1"/>
          <dgm:chPref val="1"/>
          <dgm:dir/>
          <dgm:animOne val="branch"/>
          <dgm:animLvl val="lvl"/>
          <dgm:resizeHandles/>
        </dgm:presLayoutVars>
      </dgm:prSet>
      <dgm:spPr/>
    </dgm:pt>
    <dgm:pt modelId="{2EA1E276-8967-475C-8528-BB5F954ED93C}" type="pres">
      <dgm:prSet presAssocID="{4621A5DD-2CC3-4F88-A74A-D48AF32F38AF}" presName="hierRoot1" presStyleCnt="0">
        <dgm:presLayoutVars>
          <dgm:hierBranch val="init"/>
        </dgm:presLayoutVars>
      </dgm:prSet>
      <dgm:spPr/>
    </dgm:pt>
    <dgm:pt modelId="{7EC99C40-55B1-4F60-B797-138D1FA8B6E9}" type="pres">
      <dgm:prSet presAssocID="{4621A5DD-2CC3-4F88-A74A-D48AF32F38AF}" presName="rootComposite1" presStyleCnt="0"/>
      <dgm:spPr/>
    </dgm:pt>
    <dgm:pt modelId="{AFDB6E14-C759-4E68-8344-4C0E9D4ABCE8}" type="pres">
      <dgm:prSet presAssocID="{4621A5DD-2CC3-4F88-A74A-D48AF32F38AF}" presName="rootText1" presStyleLbl="node0" presStyleIdx="0" presStyleCnt="1" custScaleX="197216" custScaleY="151910" custLinFactNeighborX="-785" custLinFactNeighborY="-25548">
        <dgm:presLayoutVars>
          <dgm:chPref val="3"/>
        </dgm:presLayoutVars>
      </dgm:prSet>
      <dgm:spPr/>
    </dgm:pt>
    <dgm:pt modelId="{32856C8A-D379-403B-8737-73852E07C9DD}" type="pres">
      <dgm:prSet presAssocID="{4621A5DD-2CC3-4F88-A74A-D48AF32F38AF}" presName="rootConnector1" presStyleLbl="node1" presStyleIdx="0" presStyleCnt="0"/>
      <dgm:spPr/>
    </dgm:pt>
    <dgm:pt modelId="{970AC87C-80B6-46C2-B942-B242DFA2B9AB}" type="pres">
      <dgm:prSet presAssocID="{4621A5DD-2CC3-4F88-A74A-D48AF32F38AF}" presName="hierChild2" presStyleCnt="0"/>
      <dgm:spPr/>
    </dgm:pt>
    <dgm:pt modelId="{F56885AC-75D3-4B67-A560-F262F82FCDCE}" type="pres">
      <dgm:prSet presAssocID="{27666FBD-C725-426D-9BD8-3F9010B3B07F}" presName="Name37" presStyleLbl="parChTrans1D2" presStyleIdx="0" presStyleCnt="3"/>
      <dgm:spPr/>
    </dgm:pt>
    <dgm:pt modelId="{088ADBC3-0F94-4DA2-8C0D-676DE7F6FC3F}" type="pres">
      <dgm:prSet presAssocID="{CE8C27B1-FB0C-4764-82B8-2F6E71EE1C50}" presName="hierRoot2" presStyleCnt="0">
        <dgm:presLayoutVars>
          <dgm:hierBranch val="init"/>
        </dgm:presLayoutVars>
      </dgm:prSet>
      <dgm:spPr/>
    </dgm:pt>
    <dgm:pt modelId="{C6062052-8DFB-40E8-90A0-AE7FDCF2DF87}" type="pres">
      <dgm:prSet presAssocID="{CE8C27B1-FB0C-4764-82B8-2F6E71EE1C50}" presName="rootComposite" presStyleCnt="0"/>
      <dgm:spPr/>
    </dgm:pt>
    <dgm:pt modelId="{A6702970-1014-4512-BE27-4BB763D4F69D}" type="pres">
      <dgm:prSet presAssocID="{CE8C27B1-FB0C-4764-82B8-2F6E71EE1C50}" presName="rootText" presStyleLbl="node2" presStyleIdx="0" presStyleCnt="3" custScaleY="295415">
        <dgm:presLayoutVars>
          <dgm:chPref val="3"/>
        </dgm:presLayoutVars>
      </dgm:prSet>
      <dgm:spPr/>
    </dgm:pt>
    <dgm:pt modelId="{D7DA2F7C-8AFA-4552-A9CC-CBB38EFA4491}" type="pres">
      <dgm:prSet presAssocID="{CE8C27B1-FB0C-4764-82B8-2F6E71EE1C50}" presName="rootConnector" presStyleLbl="node2" presStyleIdx="0" presStyleCnt="3"/>
      <dgm:spPr/>
    </dgm:pt>
    <dgm:pt modelId="{1FC8885F-EAC4-4825-9F0B-F7A233104D02}" type="pres">
      <dgm:prSet presAssocID="{CE8C27B1-FB0C-4764-82B8-2F6E71EE1C50}" presName="hierChild4" presStyleCnt="0"/>
      <dgm:spPr/>
    </dgm:pt>
    <dgm:pt modelId="{CAE28D6F-B317-443D-8158-39040C273759}" type="pres">
      <dgm:prSet presAssocID="{CE8C27B1-FB0C-4764-82B8-2F6E71EE1C50}" presName="hierChild5" presStyleCnt="0"/>
      <dgm:spPr/>
    </dgm:pt>
    <dgm:pt modelId="{598C0A9B-1524-4228-B8F9-8585626B74F2}" type="pres">
      <dgm:prSet presAssocID="{D739ED73-A7F0-48EF-8FAC-C8198C5A93F5}" presName="Name37" presStyleLbl="parChTrans1D2" presStyleIdx="1" presStyleCnt="3"/>
      <dgm:spPr/>
    </dgm:pt>
    <dgm:pt modelId="{37D77019-4569-4F07-9639-3A49902E5C31}" type="pres">
      <dgm:prSet presAssocID="{71050DEA-98B6-451C-B3BF-A8FB8DDB587F}" presName="hierRoot2" presStyleCnt="0">
        <dgm:presLayoutVars>
          <dgm:hierBranch val="init"/>
        </dgm:presLayoutVars>
      </dgm:prSet>
      <dgm:spPr/>
    </dgm:pt>
    <dgm:pt modelId="{B46A53F6-D6FC-4598-981A-EDA1A336EE36}" type="pres">
      <dgm:prSet presAssocID="{71050DEA-98B6-451C-B3BF-A8FB8DDB587F}" presName="rootComposite" presStyleCnt="0"/>
      <dgm:spPr/>
    </dgm:pt>
    <dgm:pt modelId="{164F0AE9-277D-4C18-B69F-A68DEED92CAB}" type="pres">
      <dgm:prSet presAssocID="{71050DEA-98B6-451C-B3BF-A8FB8DDB587F}" presName="rootText" presStyleLbl="node2" presStyleIdx="1" presStyleCnt="3" custScaleY="307462">
        <dgm:presLayoutVars>
          <dgm:chPref val="3"/>
        </dgm:presLayoutVars>
      </dgm:prSet>
      <dgm:spPr/>
    </dgm:pt>
    <dgm:pt modelId="{9C1A4E6E-5B6E-4D4E-8B47-55E462900793}" type="pres">
      <dgm:prSet presAssocID="{71050DEA-98B6-451C-B3BF-A8FB8DDB587F}" presName="rootConnector" presStyleLbl="node2" presStyleIdx="1" presStyleCnt="3"/>
      <dgm:spPr/>
    </dgm:pt>
    <dgm:pt modelId="{B0A62E02-85E0-4AD6-B886-7E8384A8EBBA}" type="pres">
      <dgm:prSet presAssocID="{71050DEA-98B6-451C-B3BF-A8FB8DDB587F}" presName="hierChild4" presStyleCnt="0"/>
      <dgm:spPr/>
    </dgm:pt>
    <dgm:pt modelId="{5357CB0F-2793-4950-A31E-D425E8AC8DF0}" type="pres">
      <dgm:prSet presAssocID="{71050DEA-98B6-451C-B3BF-A8FB8DDB587F}" presName="hierChild5" presStyleCnt="0"/>
      <dgm:spPr/>
    </dgm:pt>
    <dgm:pt modelId="{3334DF6B-6372-4A9A-B670-6F7585A7A920}" type="pres">
      <dgm:prSet presAssocID="{F6CC24EA-72D9-42CB-850B-53267F23C809}" presName="Name37" presStyleLbl="parChTrans1D2" presStyleIdx="2" presStyleCnt="3"/>
      <dgm:spPr/>
    </dgm:pt>
    <dgm:pt modelId="{D613A406-09BE-4EE3-9917-3149C7665112}" type="pres">
      <dgm:prSet presAssocID="{72F13B31-981B-4BBC-BF22-4FF1C6499DE5}" presName="hierRoot2" presStyleCnt="0">
        <dgm:presLayoutVars>
          <dgm:hierBranch val="init"/>
        </dgm:presLayoutVars>
      </dgm:prSet>
      <dgm:spPr/>
    </dgm:pt>
    <dgm:pt modelId="{0ACD6D09-296A-45C6-8144-04A0300A156C}" type="pres">
      <dgm:prSet presAssocID="{72F13B31-981B-4BBC-BF22-4FF1C6499DE5}" presName="rootComposite" presStyleCnt="0"/>
      <dgm:spPr/>
    </dgm:pt>
    <dgm:pt modelId="{EB264EC1-16E9-4F72-8B5A-FDB7679CBFFB}" type="pres">
      <dgm:prSet presAssocID="{72F13B31-981B-4BBC-BF22-4FF1C6499DE5}" presName="rootText" presStyleLbl="node2" presStyleIdx="2" presStyleCnt="3" custScaleX="197589" custScaleY="304186">
        <dgm:presLayoutVars>
          <dgm:chPref val="3"/>
        </dgm:presLayoutVars>
      </dgm:prSet>
      <dgm:spPr/>
    </dgm:pt>
    <dgm:pt modelId="{093A5F20-64C8-460A-8D3D-1759BACB2B43}" type="pres">
      <dgm:prSet presAssocID="{72F13B31-981B-4BBC-BF22-4FF1C6499DE5}" presName="rootConnector" presStyleLbl="node2" presStyleIdx="2" presStyleCnt="3"/>
      <dgm:spPr/>
    </dgm:pt>
    <dgm:pt modelId="{D1FA253B-2741-499B-AC7C-53D63B24DB00}" type="pres">
      <dgm:prSet presAssocID="{72F13B31-981B-4BBC-BF22-4FF1C6499DE5}" presName="hierChild4" presStyleCnt="0"/>
      <dgm:spPr/>
    </dgm:pt>
    <dgm:pt modelId="{20185FCA-041B-4294-B01E-14BDE60E64CA}" type="pres">
      <dgm:prSet presAssocID="{72F13B31-981B-4BBC-BF22-4FF1C6499DE5}" presName="hierChild5" presStyleCnt="0"/>
      <dgm:spPr/>
    </dgm:pt>
    <dgm:pt modelId="{6A92D247-4976-420C-93F5-37F00D655CD9}" type="pres">
      <dgm:prSet presAssocID="{4621A5DD-2CC3-4F88-A74A-D48AF32F38AF}" presName="hierChild3" presStyleCnt="0"/>
      <dgm:spPr/>
    </dgm:pt>
  </dgm:ptLst>
  <dgm:cxnLst>
    <dgm:cxn modelId="{DC6BF833-4AA9-441D-A7A6-4FCA32838485}" type="presOf" srcId="{71050DEA-98B6-451C-B3BF-A8FB8DDB587F}" destId="{9C1A4E6E-5B6E-4D4E-8B47-55E462900793}" srcOrd="1" destOrd="0" presId="urn:microsoft.com/office/officeart/2005/8/layout/orgChart1"/>
    <dgm:cxn modelId="{19E63C4B-B1B4-49AA-B43F-707A9C1B74D5}" type="presOf" srcId="{72F13B31-981B-4BBC-BF22-4FF1C6499DE5}" destId="{EB264EC1-16E9-4F72-8B5A-FDB7679CBFFB}" srcOrd="0" destOrd="0" presId="urn:microsoft.com/office/officeart/2005/8/layout/orgChart1"/>
    <dgm:cxn modelId="{0B2C736B-D9C9-49BC-8C98-C40974FE2314}" type="presOf" srcId="{72F13B31-981B-4BBC-BF22-4FF1C6499DE5}" destId="{093A5F20-64C8-460A-8D3D-1759BACB2B43}" srcOrd="1" destOrd="0" presId="urn:microsoft.com/office/officeart/2005/8/layout/orgChart1"/>
    <dgm:cxn modelId="{24897D4D-8B12-48F7-8AD7-9F3C795EFA69}" srcId="{4621A5DD-2CC3-4F88-A74A-D48AF32F38AF}" destId="{71050DEA-98B6-451C-B3BF-A8FB8DDB587F}" srcOrd="1" destOrd="0" parTransId="{D739ED73-A7F0-48EF-8FAC-C8198C5A93F5}" sibTransId="{DE554BA8-3CF7-4286-A892-F37F986FDD29}"/>
    <dgm:cxn modelId="{F60BCF6E-BB28-44EB-8C70-E3F66DD8190C}" type="presOf" srcId="{F6CC24EA-72D9-42CB-850B-53267F23C809}" destId="{3334DF6B-6372-4A9A-B670-6F7585A7A920}" srcOrd="0" destOrd="0" presId="urn:microsoft.com/office/officeart/2005/8/layout/orgChart1"/>
    <dgm:cxn modelId="{E723795A-DDB2-48E2-9920-9E404C0080E3}" srcId="{4621A5DD-2CC3-4F88-A74A-D48AF32F38AF}" destId="{72F13B31-981B-4BBC-BF22-4FF1C6499DE5}" srcOrd="2" destOrd="0" parTransId="{F6CC24EA-72D9-42CB-850B-53267F23C809}" sibTransId="{B1308395-C9B8-426B-B3F7-1EC41E8DCD82}"/>
    <dgm:cxn modelId="{845E6C92-BA88-4D7B-8325-3551FAD09709}" srcId="{2DDB6934-B895-42F5-AA83-B6259A5A7AB4}" destId="{4621A5DD-2CC3-4F88-A74A-D48AF32F38AF}" srcOrd="0" destOrd="0" parTransId="{0BEEDF2D-C150-4580-9EEC-99F5EFFE33F7}" sibTransId="{7302E17A-71D0-42A1-9989-E7EAE201C4A0}"/>
    <dgm:cxn modelId="{93635699-328D-4F4E-B826-482549F11D36}" type="presOf" srcId="{CE8C27B1-FB0C-4764-82B8-2F6E71EE1C50}" destId="{D7DA2F7C-8AFA-4552-A9CC-CBB38EFA4491}" srcOrd="1" destOrd="0" presId="urn:microsoft.com/office/officeart/2005/8/layout/orgChart1"/>
    <dgm:cxn modelId="{69FE159F-4E53-493A-B3AA-D23F92F68D6F}" type="presOf" srcId="{D739ED73-A7F0-48EF-8FAC-C8198C5A93F5}" destId="{598C0A9B-1524-4228-B8F9-8585626B74F2}" srcOrd="0" destOrd="0" presId="urn:microsoft.com/office/officeart/2005/8/layout/orgChart1"/>
    <dgm:cxn modelId="{425465A7-CD2E-4681-94BB-FC0AD463D66C}" type="presOf" srcId="{4621A5DD-2CC3-4F88-A74A-D48AF32F38AF}" destId="{AFDB6E14-C759-4E68-8344-4C0E9D4ABCE8}" srcOrd="0" destOrd="0" presId="urn:microsoft.com/office/officeart/2005/8/layout/orgChart1"/>
    <dgm:cxn modelId="{01FCD8C6-03F5-4518-A90F-33BDC639D30D}" type="presOf" srcId="{71050DEA-98B6-451C-B3BF-A8FB8DDB587F}" destId="{164F0AE9-277D-4C18-B69F-A68DEED92CAB}" srcOrd="0" destOrd="0" presId="urn:microsoft.com/office/officeart/2005/8/layout/orgChart1"/>
    <dgm:cxn modelId="{ED685AD7-85D3-4C08-ABA1-B2BCD2EF174D}" type="presOf" srcId="{CE8C27B1-FB0C-4764-82B8-2F6E71EE1C50}" destId="{A6702970-1014-4512-BE27-4BB763D4F69D}" srcOrd="0" destOrd="0" presId="urn:microsoft.com/office/officeart/2005/8/layout/orgChart1"/>
    <dgm:cxn modelId="{16EA3CE4-27BF-4016-8163-625897C49DDD}" type="presOf" srcId="{4621A5DD-2CC3-4F88-A74A-D48AF32F38AF}" destId="{32856C8A-D379-403B-8737-73852E07C9DD}" srcOrd="1" destOrd="0" presId="urn:microsoft.com/office/officeart/2005/8/layout/orgChart1"/>
    <dgm:cxn modelId="{80F430F6-B674-446C-8D73-8DF1E740EF3E}" srcId="{4621A5DD-2CC3-4F88-A74A-D48AF32F38AF}" destId="{CE8C27B1-FB0C-4764-82B8-2F6E71EE1C50}" srcOrd="0" destOrd="0" parTransId="{27666FBD-C725-426D-9BD8-3F9010B3B07F}" sibTransId="{FF8C3CAF-2374-4B31-8AD2-926E838B6396}"/>
    <dgm:cxn modelId="{182029F8-308C-4389-887A-3CD70905E966}" type="presOf" srcId="{27666FBD-C725-426D-9BD8-3F9010B3B07F}" destId="{F56885AC-75D3-4B67-A560-F262F82FCDCE}" srcOrd="0" destOrd="0" presId="urn:microsoft.com/office/officeart/2005/8/layout/orgChart1"/>
    <dgm:cxn modelId="{827D69F8-07FE-4DAA-B09D-5C4EC00947DC}" type="presOf" srcId="{2DDB6934-B895-42F5-AA83-B6259A5A7AB4}" destId="{D9ABA95D-D114-4457-9B0F-70A8DF2B0E1B}" srcOrd="0" destOrd="0" presId="urn:microsoft.com/office/officeart/2005/8/layout/orgChart1"/>
    <dgm:cxn modelId="{639BB942-9483-4013-8BD3-F18197BAFE74}" type="presParOf" srcId="{D9ABA95D-D114-4457-9B0F-70A8DF2B0E1B}" destId="{2EA1E276-8967-475C-8528-BB5F954ED93C}" srcOrd="0" destOrd="0" presId="urn:microsoft.com/office/officeart/2005/8/layout/orgChart1"/>
    <dgm:cxn modelId="{A6FDCBA0-0B3D-4D0E-A882-539D084495AB}" type="presParOf" srcId="{2EA1E276-8967-475C-8528-BB5F954ED93C}" destId="{7EC99C40-55B1-4F60-B797-138D1FA8B6E9}" srcOrd="0" destOrd="0" presId="urn:microsoft.com/office/officeart/2005/8/layout/orgChart1"/>
    <dgm:cxn modelId="{61605F83-44D5-413E-9F4D-9B426A55D18A}" type="presParOf" srcId="{7EC99C40-55B1-4F60-B797-138D1FA8B6E9}" destId="{AFDB6E14-C759-4E68-8344-4C0E9D4ABCE8}" srcOrd="0" destOrd="0" presId="urn:microsoft.com/office/officeart/2005/8/layout/orgChart1"/>
    <dgm:cxn modelId="{3A2FA2D9-5D6E-4E94-B489-B1F5C86DF2BF}" type="presParOf" srcId="{7EC99C40-55B1-4F60-B797-138D1FA8B6E9}" destId="{32856C8A-D379-403B-8737-73852E07C9DD}" srcOrd="1" destOrd="0" presId="urn:microsoft.com/office/officeart/2005/8/layout/orgChart1"/>
    <dgm:cxn modelId="{19112CC1-9C35-4ECA-9239-755A794A9E8B}" type="presParOf" srcId="{2EA1E276-8967-475C-8528-BB5F954ED93C}" destId="{970AC87C-80B6-46C2-B942-B242DFA2B9AB}" srcOrd="1" destOrd="0" presId="urn:microsoft.com/office/officeart/2005/8/layout/orgChart1"/>
    <dgm:cxn modelId="{35915207-0C59-4080-81D2-1BDF465FBEAB}" type="presParOf" srcId="{970AC87C-80B6-46C2-B942-B242DFA2B9AB}" destId="{F56885AC-75D3-4B67-A560-F262F82FCDCE}" srcOrd="0" destOrd="0" presId="urn:microsoft.com/office/officeart/2005/8/layout/orgChart1"/>
    <dgm:cxn modelId="{BFB637B1-4AE8-4C1F-B6B9-33C0279D2BA4}" type="presParOf" srcId="{970AC87C-80B6-46C2-B942-B242DFA2B9AB}" destId="{088ADBC3-0F94-4DA2-8C0D-676DE7F6FC3F}" srcOrd="1" destOrd="0" presId="urn:microsoft.com/office/officeart/2005/8/layout/orgChart1"/>
    <dgm:cxn modelId="{042BDCED-35C5-4C1D-8DF7-649A4BE91F57}" type="presParOf" srcId="{088ADBC3-0F94-4DA2-8C0D-676DE7F6FC3F}" destId="{C6062052-8DFB-40E8-90A0-AE7FDCF2DF87}" srcOrd="0" destOrd="0" presId="urn:microsoft.com/office/officeart/2005/8/layout/orgChart1"/>
    <dgm:cxn modelId="{1017198F-69CF-4949-B389-1AD1EEA6AA1E}" type="presParOf" srcId="{C6062052-8DFB-40E8-90A0-AE7FDCF2DF87}" destId="{A6702970-1014-4512-BE27-4BB763D4F69D}" srcOrd="0" destOrd="0" presId="urn:microsoft.com/office/officeart/2005/8/layout/orgChart1"/>
    <dgm:cxn modelId="{9C2652A2-A529-4F04-A4FE-F830D5A1C40C}" type="presParOf" srcId="{C6062052-8DFB-40E8-90A0-AE7FDCF2DF87}" destId="{D7DA2F7C-8AFA-4552-A9CC-CBB38EFA4491}" srcOrd="1" destOrd="0" presId="urn:microsoft.com/office/officeart/2005/8/layout/orgChart1"/>
    <dgm:cxn modelId="{1F9DE658-37D3-48CB-8341-8AA049C56D73}" type="presParOf" srcId="{088ADBC3-0F94-4DA2-8C0D-676DE7F6FC3F}" destId="{1FC8885F-EAC4-4825-9F0B-F7A233104D02}" srcOrd="1" destOrd="0" presId="urn:microsoft.com/office/officeart/2005/8/layout/orgChart1"/>
    <dgm:cxn modelId="{C4819C26-5044-4CA7-86E1-7589F8BC4D0D}" type="presParOf" srcId="{088ADBC3-0F94-4DA2-8C0D-676DE7F6FC3F}" destId="{CAE28D6F-B317-443D-8158-39040C273759}" srcOrd="2" destOrd="0" presId="urn:microsoft.com/office/officeart/2005/8/layout/orgChart1"/>
    <dgm:cxn modelId="{AA744694-9C6C-414F-82A1-3D2ACD832855}" type="presParOf" srcId="{970AC87C-80B6-46C2-B942-B242DFA2B9AB}" destId="{598C0A9B-1524-4228-B8F9-8585626B74F2}" srcOrd="2" destOrd="0" presId="urn:microsoft.com/office/officeart/2005/8/layout/orgChart1"/>
    <dgm:cxn modelId="{3B2FA9A7-8978-4EC4-8FA8-228C3C6AEF80}" type="presParOf" srcId="{970AC87C-80B6-46C2-B942-B242DFA2B9AB}" destId="{37D77019-4569-4F07-9639-3A49902E5C31}" srcOrd="3" destOrd="0" presId="urn:microsoft.com/office/officeart/2005/8/layout/orgChart1"/>
    <dgm:cxn modelId="{5138CEB7-09AE-4431-8BAA-A370EFD21A03}" type="presParOf" srcId="{37D77019-4569-4F07-9639-3A49902E5C31}" destId="{B46A53F6-D6FC-4598-981A-EDA1A336EE36}" srcOrd="0" destOrd="0" presId="urn:microsoft.com/office/officeart/2005/8/layout/orgChart1"/>
    <dgm:cxn modelId="{1307C0B6-0E16-4F8C-9BC2-22110A3D4AFE}" type="presParOf" srcId="{B46A53F6-D6FC-4598-981A-EDA1A336EE36}" destId="{164F0AE9-277D-4C18-B69F-A68DEED92CAB}" srcOrd="0" destOrd="0" presId="urn:microsoft.com/office/officeart/2005/8/layout/orgChart1"/>
    <dgm:cxn modelId="{C37DD323-A4B4-493B-A6F4-503C17A3DDC8}" type="presParOf" srcId="{B46A53F6-D6FC-4598-981A-EDA1A336EE36}" destId="{9C1A4E6E-5B6E-4D4E-8B47-55E462900793}" srcOrd="1" destOrd="0" presId="urn:microsoft.com/office/officeart/2005/8/layout/orgChart1"/>
    <dgm:cxn modelId="{317B6094-C560-4576-9CAE-0D405C9A6143}" type="presParOf" srcId="{37D77019-4569-4F07-9639-3A49902E5C31}" destId="{B0A62E02-85E0-4AD6-B886-7E8384A8EBBA}" srcOrd="1" destOrd="0" presId="urn:microsoft.com/office/officeart/2005/8/layout/orgChart1"/>
    <dgm:cxn modelId="{A111EE4D-BBA9-46FB-BE24-D0845595C370}" type="presParOf" srcId="{37D77019-4569-4F07-9639-3A49902E5C31}" destId="{5357CB0F-2793-4950-A31E-D425E8AC8DF0}" srcOrd="2" destOrd="0" presId="urn:microsoft.com/office/officeart/2005/8/layout/orgChart1"/>
    <dgm:cxn modelId="{23ED07BC-E9CB-420C-B005-1454A1A75CDE}" type="presParOf" srcId="{970AC87C-80B6-46C2-B942-B242DFA2B9AB}" destId="{3334DF6B-6372-4A9A-B670-6F7585A7A920}" srcOrd="4" destOrd="0" presId="urn:microsoft.com/office/officeart/2005/8/layout/orgChart1"/>
    <dgm:cxn modelId="{1DDFA0AA-E597-4E1C-81F4-23C065044058}" type="presParOf" srcId="{970AC87C-80B6-46C2-B942-B242DFA2B9AB}" destId="{D613A406-09BE-4EE3-9917-3149C7665112}" srcOrd="5" destOrd="0" presId="urn:microsoft.com/office/officeart/2005/8/layout/orgChart1"/>
    <dgm:cxn modelId="{42F7AAB0-593A-4345-A20F-75B0B028065E}" type="presParOf" srcId="{D613A406-09BE-4EE3-9917-3149C7665112}" destId="{0ACD6D09-296A-45C6-8144-04A0300A156C}" srcOrd="0" destOrd="0" presId="urn:microsoft.com/office/officeart/2005/8/layout/orgChart1"/>
    <dgm:cxn modelId="{28BA376A-9D74-48AE-9D89-2E54747C1089}" type="presParOf" srcId="{0ACD6D09-296A-45C6-8144-04A0300A156C}" destId="{EB264EC1-16E9-4F72-8B5A-FDB7679CBFFB}" srcOrd="0" destOrd="0" presId="urn:microsoft.com/office/officeart/2005/8/layout/orgChart1"/>
    <dgm:cxn modelId="{8190A859-D9FD-4877-B386-4E77E69D97C7}" type="presParOf" srcId="{0ACD6D09-296A-45C6-8144-04A0300A156C}" destId="{093A5F20-64C8-460A-8D3D-1759BACB2B43}" srcOrd="1" destOrd="0" presId="urn:microsoft.com/office/officeart/2005/8/layout/orgChart1"/>
    <dgm:cxn modelId="{D4A508FE-E31B-455B-BFD3-B1512968E6D7}" type="presParOf" srcId="{D613A406-09BE-4EE3-9917-3149C7665112}" destId="{D1FA253B-2741-499B-AC7C-53D63B24DB00}" srcOrd="1" destOrd="0" presId="urn:microsoft.com/office/officeart/2005/8/layout/orgChart1"/>
    <dgm:cxn modelId="{6E4DF414-EF8B-4365-A2BA-36AAFE4478A2}" type="presParOf" srcId="{D613A406-09BE-4EE3-9917-3149C7665112}" destId="{20185FCA-041B-4294-B01E-14BDE60E64CA}" srcOrd="2" destOrd="0" presId="urn:microsoft.com/office/officeart/2005/8/layout/orgChart1"/>
    <dgm:cxn modelId="{5FEECFB6-9339-41A3-AAF5-F4A8122D04DA}" type="presParOf" srcId="{2EA1E276-8967-475C-8528-BB5F954ED93C}" destId="{6A92D247-4976-420C-93F5-37F00D655C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DB6934-B895-42F5-AA83-B6259A5A7A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61FC096-04C9-44C7-B74B-3986E09169F1}">
      <dgm:prSet phldrT="[Text]" custT="1"/>
      <dgm:spPr>
        <a:solidFill>
          <a:srgbClr val="00B0F0"/>
        </a:solidFill>
        <a:ln>
          <a:noFill/>
        </a:ln>
      </dgm:spPr>
      <dgm:t>
        <a:bodyPr/>
        <a:lstStyle/>
        <a:p>
          <a:r>
            <a:rPr lang="en-US" sz="1800" b="1" dirty="0">
              <a:solidFill>
                <a:schemeClr val="tx1"/>
              </a:solidFill>
              <a:latin typeface="Times New Roman" pitchFamily="18" charset="0"/>
              <a:cs typeface="Times New Roman" pitchFamily="18" charset="0"/>
            </a:rPr>
            <a:t>NGƯỜI ĐỨNG ĐẦU BỘ, CQTW, </a:t>
          </a:r>
        </a:p>
      </dgm:t>
    </dgm:pt>
    <dgm:pt modelId="{9F026231-120C-40CF-A9EF-7AB266EBD9F4}" type="parTrans" cxnId="{9F4EB6B2-67AA-4BF1-86D9-787446728BC5}">
      <dgm:prSet/>
      <dgm:spPr/>
      <dgm:t>
        <a:bodyPr/>
        <a:lstStyle/>
        <a:p>
          <a:endParaRPr lang="en-US" sz="1400">
            <a:latin typeface="Times New Roman" pitchFamily="18" charset="0"/>
            <a:cs typeface="Times New Roman" pitchFamily="18" charset="0"/>
          </a:endParaRPr>
        </a:p>
      </dgm:t>
    </dgm:pt>
    <dgm:pt modelId="{E823C33E-BBC0-45A3-BAFF-6581868BC052}" type="sibTrans" cxnId="{9F4EB6B2-67AA-4BF1-86D9-787446728BC5}">
      <dgm:prSet/>
      <dgm:spPr/>
      <dgm:t>
        <a:bodyPr/>
        <a:lstStyle/>
        <a:p>
          <a:endParaRPr lang="en-US" sz="1400">
            <a:latin typeface="Times New Roman" pitchFamily="18" charset="0"/>
            <a:cs typeface="Times New Roman" pitchFamily="18" charset="0"/>
          </a:endParaRPr>
        </a:p>
      </dgm:t>
    </dgm:pt>
    <dgm:pt modelId="{B46B12DB-964C-4FB5-A20F-82496A825E76}">
      <dgm:prSet phldrT="[Text]" custT="1"/>
      <dgm:spPr>
        <a:solidFill>
          <a:schemeClr val="accent5">
            <a:lumMod val="90000"/>
          </a:schemeClr>
        </a:solidFill>
        <a:ln>
          <a:noFill/>
        </a:ln>
      </dgm:spPr>
      <dgm:t>
        <a:bodyPr/>
        <a:lstStyle/>
        <a:p>
          <a:r>
            <a:rPr lang="en-US" sz="2200" dirty="0" err="1">
              <a:solidFill>
                <a:schemeClr val="tx1"/>
              </a:solidFill>
              <a:effectLst/>
              <a:latin typeface="Times New Roman" panose="02020603050405020304" pitchFamily="18" charset="0"/>
              <a:ea typeface="SimSun" panose="02010600030101010101" pitchFamily="2" charset="-122"/>
            </a:rPr>
            <a:t>Quyết</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định</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đầu</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tư</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dự</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án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nhóm</a:t>
          </a:r>
          <a:r>
            <a:rPr lang="en-US" sz="2200" dirty="0">
              <a:solidFill>
                <a:schemeClr val="tx1"/>
              </a:solidFill>
              <a:effectLst/>
              <a:latin typeface="Times New Roman" panose="02020603050405020304" pitchFamily="18" charset="0"/>
              <a:ea typeface="SimSun" panose="02010600030101010101" pitchFamily="2" charset="-122"/>
            </a:rPr>
            <a:t> A, </a:t>
          </a:r>
          <a:r>
            <a:rPr lang="en-US" sz="2200" dirty="0" err="1">
              <a:solidFill>
                <a:schemeClr val="tx1"/>
              </a:solidFill>
              <a:effectLst/>
              <a:latin typeface="Times New Roman" panose="02020603050405020304" pitchFamily="18" charset="0"/>
              <a:ea typeface="SimSun" panose="02010600030101010101" pitchFamily="2" charset="-122"/>
            </a:rPr>
            <a:t>nhóm</a:t>
          </a:r>
          <a:r>
            <a:rPr lang="en-US" sz="2200" dirty="0">
              <a:solidFill>
                <a:schemeClr val="tx1"/>
              </a:solidFill>
              <a:effectLst/>
              <a:latin typeface="Times New Roman" panose="02020603050405020304" pitchFamily="18" charset="0"/>
              <a:ea typeface="SimSun" panose="02010600030101010101" pitchFamily="2" charset="-122"/>
            </a:rPr>
            <a:t> B, </a:t>
          </a:r>
          <a:r>
            <a:rPr lang="en-US" sz="2200" dirty="0" err="1">
              <a:solidFill>
                <a:schemeClr val="tx1"/>
              </a:solidFill>
              <a:effectLst/>
              <a:latin typeface="Times New Roman" panose="02020603050405020304" pitchFamily="18" charset="0"/>
              <a:ea typeface="SimSun" panose="02010600030101010101" pitchFamily="2" charset="-122"/>
            </a:rPr>
            <a:t>nhóm</a:t>
          </a:r>
          <a:r>
            <a:rPr lang="en-US" sz="2200" dirty="0">
              <a:solidFill>
                <a:schemeClr val="tx1"/>
              </a:solidFill>
              <a:effectLst/>
              <a:latin typeface="Times New Roman" panose="02020603050405020304" pitchFamily="18" charset="0"/>
              <a:ea typeface="SimSun" panose="02010600030101010101" pitchFamily="2" charset="-122"/>
            </a:rPr>
            <a:t> C </a:t>
          </a:r>
          <a:r>
            <a:rPr lang="en-US" sz="2200" dirty="0" err="1">
              <a:solidFill>
                <a:schemeClr val="tx1"/>
              </a:solidFill>
              <a:effectLst/>
              <a:latin typeface="Times New Roman" panose="02020603050405020304" pitchFamily="18" charset="0"/>
              <a:ea typeface="SimSun" panose="02010600030101010101" pitchFamily="2" charset="-122"/>
            </a:rPr>
            <a:t>sử</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dụng</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vốn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đầu</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tư</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công</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thuộc</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thẩm</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quyền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quản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lý</a:t>
          </a:r>
          <a:r>
            <a:rPr lang="en-US" sz="2200" dirty="0">
              <a:solidFill>
                <a:schemeClr val="tx1"/>
              </a:solidFill>
              <a:effectLst/>
              <a:latin typeface="Times New Roman" panose="02020603050405020304" pitchFamily="18" charset="0"/>
              <a:ea typeface="SimSun" panose="02010600030101010101" pitchFamily="2" charset="-122"/>
            </a:rPr>
            <a:t>;</a:t>
          </a:r>
          <a:endParaRPr lang="en-US" sz="2200" dirty="0">
            <a:solidFill>
              <a:schemeClr val="tx1"/>
            </a:solidFill>
            <a:latin typeface="Times New Roman" pitchFamily="18" charset="0"/>
            <a:cs typeface="Times New Roman" pitchFamily="18" charset="0"/>
          </a:endParaRPr>
        </a:p>
      </dgm:t>
    </dgm:pt>
    <dgm:pt modelId="{049B5983-D3C6-47F6-87C5-6B4B7201D4A1}" type="parTrans" cxnId="{F27845ED-7A45-41D9-95DF-F748100EE3DA}">
      <dgm:prSet/>
      <dgm:spPr/>
      <dgm:t>
        <a:bodyPr/>
        <a:lstStyle/>
        <a:p>
          <a:endParaRPr lang="en-US" sz="1400">
            <a:solidFill>
              <a:schemeClr val="tx1"/>
            </a:solidFill>
            <a:latin typeface="Times New Roman" pitchFamily="18" charset="0"/>
            <a:cs typeface="Times New Roman" pitchFamily="18" charset="0"/>
          </a:endParaRPr>
        </a:p>
      </dgm:t>
    </dgm:pt>
    <dgm:pt modelId="{FFD32A4F-E81D-44A3-A2BE-DC2AD0E916D5}" type="sibTrans" cxnId="{F27845ED-7A45-41D9-95DF-F748100EE3DA}">
      <dgm:prSet/>
      <dgm:spPr/>
      <dgm:t>
        <a:bodyPr/>
        <a:lstStyle/>
        <a:p>
          <a:endParaRPr lang="en-US" sz="1400">
            <a:latin typeface="Times New Roman" pitchFamily="18" charset="0"/>
            <a:cs typeface="Times New Roman" pitchFamily="18" charset="0"/>
          </a:endParaRPr>
        </a:p>
      </dgm:t>
    </dgm:pt>
    <dgm:pt modelId="{38E0880D-7CC7-4F38-ACF7-3096DF5D0CD1}">
      <dgm:prSet phldrT="[Text]" custT="1"/>
      <dgm:spPr>
        <a:ln>
          <a:noFill/>
        </a:ln>
      </dgm:spPr>
      <dgm:t>
        <a:bodyPr/>
        <a:lstStyle/>
        <a:p>
          <a:r>
            <a:rPr lang="en-US" sz="2200" dirty="0" err="1">
              <a:solidFill>
                <a:schemeClr val="tx1"/>
              </a:solidFill>
              <a:effectLst/>
              <a:latin typeface="Times New Roman" panose="02020603050405020304" pitchFamily="18" charset="0"/>
              <a:ea typeface="SimSun" panose="02010600030101010101" pitchFamily="2" charset="-122"/>
            </a:rPr>
            <a:t>Được</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phân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cấp</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hoặc</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ủy</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quyền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quyết</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định</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đầu</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tư</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đối</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với</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các</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dự</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án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nhóm</a:t>
          </a:r>
          <a:r>
            <a:rPr lang="en-US" sz="2200" dirty="0">
              <a:solidFill>
                <a:schemeClr val="tx1"/>
              </a:solidFill>
              <a:effectLst/>
              <a:latin typeface="Times New Roman" panose="02020603050405020304" pitchFamily="18" charset="0"/>
              <a:ea typeface="SimSun" panose="02010600030101010101" pitchFamily="2" charset="-122"/>
            </a:rPr>
            <a:t> B, </a:t>
          </a:r>
          <a:r>
            <a:rPr lang="en-US" sz="2200" dirty="0" err="1">
              <a:solidFill>
                <a:schemeClr val="tx1"/>
              </a:solidFill>
              <a:effectLst/>
              <a:latin typeface="Times New Roman" panose="02020603050405020304" pitchFamily="18" charset="0"/>
              <a:ea typeface="SimSun" panose="02010600030101010101" pitchFamily="2" charset="-122"/>
            </a:rPr>
            <a:t>nhóm</a:t>
          </a:r>
          <a:r>
            <a:rPr lang="en-US" sz="2200" dirty="0">
              <a:solidFill>
                <a:schemeClr val="tx1"/>
              </a:solidFill>
              <a:effectLst/>
              <a:latin typeface="Times New Roman" panose="02020603050405020304" pitchFamily="18" charset="0"/>
              <a:ea typeface="SimSun" panose="02010600030101010101" pitchFamily="2" charset="-122"/>
            </a:rPr>
            <a:t> C </a:t>
          </a:r>
          <a:r>
            <a:rPr lang="en-US" sz="2200" dirty="0" err="1">
              <a:solidFill>
                <a:schemeClr val="tx1"/>
              </a:solidFill>
              <a:effectLst/>
              <a:latin typeface="Times New Roman" panose="02020603050405020304" pitchFamily="18" charset="0"/>
              <a:ea typeface="SimSun" panose="02010600030101010101" pitchFamily="2" charset="-122"/>
            </a:rPr>
            <a:t>quy</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định</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tại</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điểm</a:t>
          </a:r>
          <a:r>
            <a:rPr lang="en-US" sz="2200" dirty="0">
              <a:solidFill>
                <a:schemeClr val="tx1"/>
              </a:solidFill>
              <a:effectLst/>
              <a:latin typeface="Times New Roman" panose="02020603050405020304" pitchFamily="18" charset="0"/>
              <a:ea typeface="SimSun" panose="02010600030101010101" pitchFamily="2" charset="-122"/>
            </a:rPr>
            <a:t> a </a:t>
          </a:r>
          <a:r>
            <a:rPr lang="en-US" sz="2200" dirty="0" err="1">
              <a:solidFill>
                <a:schemeClr val="tx1"/>
              </a:solidFill>
              <a:effectLst/>
              <a:latin typeface="Times New Roman" panose="02020603050405020304" pitchFamily="18" charset="0"/>
              <a:ea typeface="SimSun" panose="02010600030101010101" pitchFamily="2" charset="-122"/>
            </a:rPr>
            <a:t>Khoản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này</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cho</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cơ</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quan</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trực</a:t>
          </a:r>
          <a:r>
            <a:rPr lang="en-US" sz="2200" dirty="0">
              <a:solidFill>
                <a:schemeClr val="tx1"/>
              </a:solidFill>
              <a:effectLst/>
              <a:latin typeface="Times New Roman" panose="02020603050405020304" pitchFamily="18" charset="0"/>
              <a:ea typeface="SimSun" panose="02010600030101010101" pitchFamily="2" charset="-122"/>
            </a:rPr>
            <a:t> </a:t>
          </a:r>
          <a:r>
            <a:rPr lang="en-US" sz="2200" dirty="0" err="1">
              <a:solidFill>
                <a:schemeClr val="tx1"/>
              </a:solidFill>
              <a:effectLst/>
              <a:latin typeface="Times New Roman" panose="02020603050405020304" pitchFamily="18" charset="0"/>
              <a:ea typeface="SimSun" panose="02010600030101010101" pitchFamily="2" charset="-122"/>
            </a:rPr>
            <a:t>thuộc</a:t>
          </a:r>
          <a:r>
            <a:rPr lang="en-US" sz="2200" dirty="0">
              <a:solidFill>
                <a:schemeClr val="tx1"/>
              </a:solidFill>
              <a:effectLst/>
              <a:latin typeface="Times New Roman" panose="02020603050405020304" pitchFamily="18" charset="0"/>
              <a:ea typeface="SimSun" panose="02010600030101010101" pitchFamily="2" charset="-122"/>
            </a:rPr>
            <a:t>.</a:t>
          </a:r>
          <a:endParaRPr lang="en-US" sz="2200" dirty="0">
            <a:solidFill>
              <a:schemeClr val="tx1"/>
            </a:solidFill>
            <a:latin typeface="Times New Roman" pitchFamily="18" charset="0"/>
            <a:cs typeface="Times New Roman" pitchFamily="18" charset="0"/>
          </a:endParaRPr>
        </a:p>
      </dgm:t>
    </dgm:pt>
    <dgm:pt modelId="{CECA8FFF-62E0-425A-95CF-7B5745131FB2}" type="parTrans" cxnId="{530C8A0B-8DC1-4FA5-92F6-D420A8FCC3D1}">
      <dgm:prSet/>
      <dgm:spPr/>
      <dgm:t>
        <a:bodyPr/>
        <a:lstStyle/>
        <a:p>
          <a:endParaRPr lang="en-US" sz="1400">
            <a:solidFill>
              <a:schemeClr val="tx1"/>
            </a:solidFill>
            <a:latin typeface="Times New Roman" pitchFamily="18" charset="0"/>
            <a:cs typeface="Times New Roman" pitchFamily="18" charset="0"/>
          </a:endParaRPr>
        </a:p>
      </dgm:t>
    </dgm:pt>
    <dgm:pt modelId="{28C5B7BB-D93D-4453-9EAD-29EECB26F11E}" type="sibTrans" cxnId="{530C8A0B-8DC1-4FA5-92F6-D420A8FCC3D1}">
      <dgm:prSet/>
      <dgm:spPr/>
      <dgm:t>
        <a:bodyPr/>
        <a:lstStyle/>
        <a:p>
          <a:endParaRPr lang="en-US" sz="1400">
            <a:latin typeface="Times New Roman" pitchFamily="18" charset="0"/>
            <a:cs typeface="Times New Roman" pitchFamily="18" charset="0"/>
          </a:endParaRPr>
        </a:p>
      </dgm:t>
    </dgm:pt>
    <dgm:pt modelId="{D9ABA95D-D114-4457-9B0F-70A8DF2B0E1B}" type="pres">
      <dgm:prSet presAssocID="{2DDB6934-B895-42F5-AA83-B6259A5A7AB4}" presName="hierChild1" presStyleCnt="0">
        <dgm:presLayoutVars>
          <dgm:orgChart val="1"/>
          <dgm:chPref val="1"/>
          <dgm:dir/>
          <dgm:animOne val="branch"/>
          <dgm:animLvl val="lvl"/>
          <dgm:resizeHandles/>
        </dgm:presLayoutVars>
      </dgm:prSet>
      <dgm:spPr/>
    </dgm:pt>
    <dgm:pt modelId="{9E667AC1-8121-428C-B8CD-2E0235CF610B}" type="pres">
      <dgm:prSet presAssocID="{461FC096-04C9-44C7-B74B-3986E09169F1}" presName="hierRoot1" presStyleCnt="0">
        <dgm:presLayoutVars>
          <dgm:hierBranch val="init"/>
        </dgm:presLayoutVars>
      </dgm:prSet>
      <dgm:spPr/>
    </dgm:pt>
    <dgm:pt modelId="{56F340CB-A13F-4496-8434-FE7056C3BA7C}" type="pres">
      <dgm:prSet presAssocID="{461FC096-04C9-44C7-B74B-3986E09169F1}" presName="rootComposite1" presStyleCnt="0"/>
      <dgm:spPr/>
    </dgm:pt>
    <dgm:pt modelId="{94587F03-4B25-42DA-910C-FBFEE1E6FE2E}" type="pres">
      <dgm:prSet presAssocID="{461FC096-04C9-44C7-B74B-3986E09169F1}" presName="rootText1" presStyleLbl="node0" presStyleIdx="0" presStyleCnt="1" custScaleX="227901" custLinFactNeighborX="1481" custLinFactNeighborY="-67131">
        <dgm:presLayoutVars>
          <dgm:chPref val="3"/>
        </dgm:presLayoutVars>
      </dgm:prSet>
      <dgm:spPr/>
    </dgm:pt>
    <dgm:pt modelId="{94EE2697-9656-402D-AF3A-DE58CEB3655C}" type="pres">
      <dgm:prSet presAssocID="{461FC096-04C9-44C7-B74B-3986E09169F1}" presName="rootConnector1" presStyleLbl="node1" presStyleIdx="0" presStyleCnt="0"/>
      <dgm:spPr/>
    </dgm:pt>
    <dgm:pt modelId="{7C17FE16-79F3-469C-B798-FEEDA8FA014A}" type="pres">
      <dgm:prSet presAssocID="{461FC096-04C9-44C7-B74B-3986E09169F1}" presName="hierChild2" presStyleCnt="0"/>
      <dgm:spPr/>
    </dgm:pt>
    <dgm:pt modelId="{945F3625-9A15-44AB-9260-B9D874284715}" type="pres">
      <dgm:prSet presAssocID="{049B5983-D3C6-47F6-87C5-6B4B7201D4A1}" presName="Name37" presStyleLbl="parChTrans1D2" presStyleIdx="0" presStyleCnt="2"/>
      <dgm:spPr/>
    </dgm:pt>
    <dgm:pt modelId="{0F957EFD-4E78-43BD-A67D-E2B532127D7C}" type="pres">
      <dgm:prSet presAssocID="{B46B12DB-964C-4FB5-A20F-82496A825E76}" presName="hierRoot2" presStyleCnt="0">
        <dgm:presLayoutVars>
          <dgm:hierBranch val="init"/>
        </dgm:presLayoutVars>
      </dgm:prSet>
      <dgm:spPr/>
    </dgm:pt>
    <dgm:pt modelId="{FC0A294A-4225-4474-B882-3789805EF245}" type="pres">
      <dgm:prSet presAssocID="{B46B12DB-964C-4FB5-A20F-82496A825E76}" presName="rootComposite" presStyleCnt="0"/>
      <dgm:spPr/>
    </dgm:pt>
    <dgm:pt modelId="{DA5ACD2B-07E3-4CB0-9DFB-166C58E1D1BA}" type="pres">
      <dgm:prSet presAssocID="{B46B12DB-964C-4FB5-A20F-82496A825E76}" presName="rootText" presStyleLbl="node2" presStyleIdx="0" presStyleCnt="2" custScaleX="85198" custScaleY="234262">
        <dgm:presLayoutVars>
          <dgm:chPref val="3"/>
        </dgm:presLayoutVars>
      </dgm:prSet>
      <dgm:spPr/>
    </dgm:pt>
    <dgm:pt modelId="{9861ABB0-EB06-4A19-A5DA-BC80CE6AEDAC}" type="pres">
      <dgm:prSet presAssocID="{B46B12DB-964C-4FB5-A20F-82496A825E76}" presName="rootConnector" presStyleLbl="node2" presStyleIdx="0" presStyleCnt="2"/>
      <dgm:spPr/>
    </dgm:pt>
    <dgm:pt modelId="{1A12C53B-CD23-4E82-96C4-670722A33F6E}" type="pres">
      <dgm:prSet presAssocID="{B46B12DB-964C-4FB5-A20F-82496A825E76}" presName="hierChild4" presStyleCnt="0"/>
      <dgm:spPr/>
    </dgm:pt>
    <dgm:pt modelId="{5F611972-B7F4-417D-B378-89C5D4112CDF}" type="pres">
      <dgm:prSet presAssocID="{B46B12DB-964C-4FB5-A20F-82496A825E76}" presName="hierChild5" presStyleCnt="0"/>
      <dgm:spPr/>
    </dgm:pt>
    <dgm:pt modelId="{9CB1E323-A7B5-49B9-BF7E-76B4B6AE18B9}" type="pres">
      <dgm:prSet presAssocID="{CECA8FFF-62E0-425A-95CF-7B5745131FB2}" presName="Name37" presStyleLbl="parChTrans1D2" presStyleIdx="1" presStyleCnt="2"/>
      <dgm:spPr/>
    </dgm:pt>
    <dgm:pt modelId="{1F518972-20A7-41EC-A70B-594B265B6E8E}" type="pres">
      <dgm:prSet presAssocID="{38E0880D-7CC7-4F38-ACF7-3096DF5D0CD1}" presName="hierRoot2" presStyleCnt="0">
        <dgm:presLayoutVars>
          <dgm:hierBranch val="init"/>
        </dgm:presLayoutVars>
      </dgm:prSet>
      <dgm:spPr/>
    </dgm:pt>
    <dgm:pt modelId="{6420FBB4-60FF-4A32-853E-1D30385B4E47}" type="pres">
      <dgm:prSet presAssocID="{38E0880D-7CC7-4F38-ACF7-3096DF5D0CD1}" presName="rootComposite" presStyleCnt="0"/>
      <dgm:spPr/>
    </dgm:pt>
    <dgm:pt modelId="{B2E26B2E-63A3-4EF2-BF36-082C87613BF0}" type="pres">
      <dgm:prSet presAssocID="{38E0880D-7CC7-4F38-ACF7-3096DF5D0CD1}" presName="rootText" presStyleLbl="node2" presStyleIdx="1" presStyleCnt="2" custScaleY="241365">
        <dgm:presLayoutVars>
          <dgm:chPref val="3"/>
        </dgm:presLayoutVars>
      </dgm:prSet>
      <dgm:spPr/>
    </dgm:pt>
    <dgm:pt modelId="{6DFEA837-F83A-4EAC-A422-AB94415C0451}" type="pres">
      <dgm:prSet presAssocID="{38E0880D-7CC7-4F38-ACF7-3096DF5D0CD1}" presName="rootConnector" presStyleLbl="node2" presStyleIdx="1" presStyleCnt="2"/>
      <dgm:spPr/>
    </dgm:pt>
    <dgm:pt modelId="{7A347FFA-5BD9-4766-A833-41A1D64C0BB8}" type="pres">
      <dgm:prSet presAssocID="{38E0880D-7CC7-4F38-ACF7-3096DF5D0CD1}" presName="hierChild4" presStyleCnt="0"/>
      <dgm:spPr/>
    </dgm:pt>
    <dgm:pt modelId="{AFBC10DC-7A4C-4F98-A21C-5028D8F7D883}" type="pres">
      <dgm:prSet presAssocID="{38E0880D-7CC7-4F38-ACF7-3096DF5D0CD1}" presName="hierChild5" presStyleCnt="0"/>
      <dgm:spPr/>
    </dgm:pt>
    <dgm:pt modelId="{7C164C71-DB9C-4AF7-85ED-674B2894287B}" type="pres">
      <dgm:prSet presAssocID="{461FC096-04C9-44C7-B74B-3986E09169F1}" presName="hierChild3" presStyleCnt="0"/>
      <dgm:spPr/>
    </dgm:pt>
  </dgm:ptLst>
  <dgm:cxnLst>
    <dgm:cxn modelId="{E1318502-DC14-4E9C-BCE6-B03DF7400873}" type="presOf" srcId="{B46B12DB-964C-4FB5-A20F-82496A825E76}" destId="{DA5ACD2B-07E3-4CB0-9DFB-166C58E1D1BA}" srcOrd="0" destOrd="0" presId="urn:microsoft.com/office/officeart/2005/8/layout/orgChart1"/>
    <dgm:cxn modelId="{FCA17F0B-12FA-4950-A0E2-A8EAED167A03}" type="presOf" srcId="{461FC096-04C9-44C7-B74B-3986E09169F1}" destId="{94EE2697-9656-402D-AF3A-DE58CEB3655C}" srcOrd="1" destOrd="0" presId="urn:microsoft.com/office/officeart/2005/8/layout/orgChart1"/>
    <dgm:cxn modelId="{530C8A0B-8DC1-4FA5-92F6-D420A8FCC3D1}" srcId="{461FC096-04C9-44C7-B74B-3986E09169F1}" destId="{38E0880D-7CC7-4F38-ACF7-3096DF5D0CD1}" srcOrd="1" destOrd="0" parTransId="{CECA8FFF-62E0-425A-95CF-7B5745131FB2}" sibTransId="{28C5B7BB-D93D-4453-9EAD-29EECB26F11E}"/>
    <dgm:cxn modelId="{F943BA18-D58D-4796-ADF3-14FB60D25EEC}" type="presOf" srcId="{38E0880D-7CC7-4F38-ACF7-3096DF5D0CD1}" destId="{B2E26B2E-63A3-4EF2-BF36-082C87613BF0}" srcOrd="0" destOrd="0" presId="urn:microsoft.com/office/officeart/2005/8/layout/orgChart1"/>
    <dgm:cxn modelId="{D416DC3B-1F2C-4C59-9C60-E9BBDBA44441}" type="presOf" srcId="{CECA8FFF-62E0-425A-95CF-7B5745131FB2}" destId="{9CB1E323-A7B5-49B9-BF7E-76B4B6AE18B9}" srcOrd="0" destOrd="0" presId="urn:microsoft.com/office/officeart/2005/8/layout/orgChart1"/>
    <dgm:cxn modelId="{BDE2F03E-3EF4-44D3-A864-36AE4E361973}" type="presOf" srcId="{2DDB6934-B895-42F5-AA83-B6259A5A7AB4}" destId="{D9ABA95D-D114-4457-9B0F-70A8DF2B0E1B}" srcOrd="0" destOrd="0" presId="urn:microsoft.com/office/officeart/2005/8/layout/orgChart1"/>
    <dgm:cxn modelId="{3DD2BB6E-CD40-4976-91C8-77E941617CF3}" type="presOf" srcId="{049B5983-D3C6-47F6-87C5-6B4B7201D4A1}" destId="{945F3625-9A15-44AB-9260-B9D874284715}" srcOrd="0" destOrd="0" presId="urn:microsoft.com/office/officeart/2005/8/layout/orgChart1"/>
    <dgm:cxn modelId="{9B01EB73-D9A3-43CE-98A6-E4479C165595}" type="presOf" srcId="{38E0880D-7CC7-4F38-ACF7-3096DF5D0CD1}" destId="{6DFEA837-F83A-4EAC-A422-AB94415C0451}" srcOrd="1" destOrd="0" presId="urn:microsoft.com/office/officeart/2005/8/layout/orgChart1"/>
    <dgm:cxn modelId="{8C053187-D12A-48FF-A129-69D4A9B1AD7F}" type="presOf" srcId="{B46B12DB-964C-4FB5-A20F-82496A825E76}" destId="{9861ABB0-EB06-4A19-A5DA-BC80CE6AEDAC}" srcOrd="1" destOrd="0" presId="urn:microsoft.com/office/officeart/2005/8/layout/orgChart1"/>
    <dgm:cxn modelId="{95F36F8E-227C-4E9B-A990-48B7ECF6D288}" type="presOf" srcId="{461FC096-04C9-44C7-B74B-3986E09169F1}" destId="{94587F03-4B25-42DA-910C-FBFEE1E6FE2E}" srcOrd="0" destOrd="0" presId="urn:microsoft.com/office/officeart/2005/8/layout/orgChart1"/>
    <dgm:cxn modelId="{9F4EB6B2-67AA-4BF1-86D9-787446728BC5}" srcId="{2DDB6934-B895-42F5-AA83-B6259A5A7AB4}" destId="{461FC096-04C9-44C7-B74B-3986E09169F1}" srcOrd="0" destOrd="0" parTransId="{9F026231-120C-40CF-A9EF-7AB266EBD9F4}" sibTransId="{E823C33E-BBC0-45A3-BAFF-6581868BC052}"/>
    <dgm:cxn modelId="{F27845ED-7A45-41D9-95DF-F748100EE3DA}" srcId="{461FC096-04C9-44C7-B74B-3986E09169F1}" destId="{B46B12DB-964C-4FB5-A20F-82496A825E76}" srcOrd="0" destOrd="0" parTransId="{049B5983-D3C6-47F6-87C5-6B4B7201D4A1}" sibTransId="{FFD32A4F-E81D-44A3-A2BE-DC2AD0E916D5}"/>
    <dgm:cxn modelId="{CB97D51C-267A-46BA-8BBE-41BA46FFE841}" type="presParOf" srcId="{D9ABA95D-D114-4457-9B0F-70A8DF2B0E1B}" destId="{9E667AC1-8121-428C-B8CD-2E0235CF610B}" srcOrd="0" destOrd="0" presId="urn:microsoft.com/office/officeart/2005/8/layout/orgChart1"/>
    <dgm:cxn modelId="{B1A1C65F-505B-44CE-93A0-90542EED097D}" type="presParOf" srcId="{9E667AC1-8121-428C-B8CD-2E0235CF610B}" destId="{56F340CB-A13F-4496-8434-FE7056C3BA7C}" srcOrd="0" destOrd="0" presId="urn:microsoft.com/office/officeart/2005/8/layout/orgChart1"/>
    <dgm:cxn modelId="{DA3CFAC3-CCF9-4194-86DA-7838562B4A88}" type="presParOf" srcId="{56F340CB-A13F-4496-8434-FE7056C3BA7C}" destId="{94587F03-4B25-42DA-910C-FBFEE1E6FE2E}" srcOrd="0" destOrd="0" presId="urn:microsoft.com/office/officeart/2005/8/layout/orgChart1"/>
    <dgm:cxn modelId="{4152B4E9-4916-4B5A-9364-7C3C86B82C7A}" type="presParOf" srcId="{56F340CB-A13F-4496-8434-FE7056C3BA7C}" destId="{94EE2697-9656-402D-AF3A-DE58CEB3655C}" srcOrd="1" destOrd="0" presId="urn:microsoft.com/office/officeart/2005/8/layout/orgChart1"/>
    <dgm:cxn modelId="{65EF161B-FD64-4326-A9F5-35DA437232C1}" type="presParOf" srcId="{9E667AC1-8121-428C-B8CD-2E0235CF610B}" destId="{7C17FE16-79F3-469C-B798-FEEDA8FA014A}" srcOrd="1" destOrd="0" presId="urn:microsoft.com/office/officeart/2005/8/layout/orgChart1"/>
    <dgm:cxn modelId="{1738E817-6E66-4166-BE07-BA4BAC3DB9DC}" type="presParOf" srcId="{7C17FE16-79F3-469C-B798-FEEDA8FA014A}" destId="{945F3625-9A15-44AB-9260-B9D874284715}" srcOrd="0" destOrd="0" presId="urn:microsoft.com/office/officeart/2005/8/layout/orgChart1"/>
    <dgm:cxn modelId="{9035DD61-85C3-4F7C-A01C-5232C39CBAAF}" type="presParOf" srcId="{7C17FE16-79F3-469C-B798-FEEDA8FA014A}" destId="{0F957EFD-4E78-43BD-A67D-E2B532127D7C}" srcOrd="1" destOrd="0" presId="urn:microsoft.com/office/officeart/2005/8/layout/orgChart1"/>
    <dgm:cxn modelId="{67483E00-50A7-448B-B128-161E7BD53751}" type="presParOf" srcId="{0F957EFD-4E78-43BD-A67D-E2B532127D7C}" destId="{FC0A294A-4225-4474-B882-3789805EF245}" srcOrd="0" destOrd="0" presId="urn:microsoft.com/office/officeart/2005/8/layout/orgChart1"/>
    <dgm:cxn modelId="{CDE3C1C1-3980-4C00-A1C8-21166F30E7E0}" type="presParOf" srcId="{FC0A294A-4225-4474-B882-3789805EF245}" destId="{DA5ACD2B-07E3-4CB0-9DFB-166C58E1D1BA}" srcOrd="0" destOrd="0" presId="urn:microsoft.com/office/officeart/2005/8/layout/orgChart1"/>
    <dgm:cxn modelId="{B8B1C042-C7CD-4A14-B43A-54E1CB6602B1}" type="presParOf" srcId="{FC0A294A-4225-4474-B882-3789805EF245}" destId="{9861ABB0-EB06-4A19-A5DA-BC80CE6AEDAC}" srcOrd="1" destOrd="0" presId="urn:microsoft.com/office/officeart/2005/8/layout/orgChart1"/>
    <dgm:cxn modelId="{4C24E57F-AA5D-449E-B911-D105F74A373B}" type="presParOf" srcId="{0F957EFD-4E78-43BD-A67D-E2B532127D7C}" destId="{1A12C53B-CD23-4E82-96C4-670722A33F6E}" srcOrd="1" destOrd="0" presId="urn:microsoft.com/office/officeart/2005/8/layout/orgChart1"/>
    <dgm:cxn modelId="{00F3132C-A4FF-4DD0-A37B-AD8CF04919A6}" type="presParOf" srcId="{0F957EFD-4E78-43BD-A67D-E2B532127D7C}" destId="{5F611972-B7F4-417D-B378-89C5D4112CDF}" srcOrd="2" destOrd="0" presId="urn:microsoft.com/office/officeart/2005/8/layout/orgChart1"/>
    <dgm:cxn modelId="{EE1B6963-2684-4F61-9348-A7AE18EF66CD}" type="presParOf" srcId="{7C17FE16-79F3-469C-B798-FEEDA8FA014A}" destId="{9CB1E323-A7B5-49B9-BF7E-76B4B6AE18B9}" srcOrd="2" destOrd="0" presId="urn:microsoft.com/office/officeart/2005/8/layout/orgChart1"/>
    <dgm:cxn modelId="{848997F0-8613-4908-9B94-19AF837393D4}" type="presParOf" srcId="{7C17FE16-79F3-469C-B798-FEEDA8FA014A}" destId="{1F518972-20A7-41EC-A70B-594B265B6E8E}" srcOrd="3" destOrd="0" presId="urn:microsoft.com/office/officeart/2005/8/layout/orgChart1"/>
    <dgm:cxn modelId="{6B6F8906-D4C0-40F2-9AFA-14056D91F134}" type="presParOf" srcId="{1F518972-20A7-41EC-A70B-594B265B6E8E}" destId="{6420FBB4-60FF-4A32-853E-1D30385B4E47}" srcOrd="0" destOrd="0" presId="urn:microsoft.com/office/officeart/2005/8/layout/orgChart1"/>
    <dgm:cxn modelId="{ED6F60A9-F18D-4F31-93AC-B1E23E375000}" type="presParOf" srcId="{6420FBB4-60FF-4A32-853E-1D30385B4E47}" destId="{B2E26B2E-63A3-4EF2-BF36-082C87613BF0}" srcOrd="0" destOrd="0" presId="urn:microsoft.com/office/officeart/2005/8/layout/orgChart1"/>
    <dgm:cxn modelId="{B4D33A5F-2940-4064-93EB-2B8A09E9B445}" type="presParOf" srcId="{6420FBB4-60FF-4A32-853E-1D30385B4E47}" destId="{6DFEA837-F83A-4EAC-A422-AB94415C0451}" srcOrd="1" destOrd="0" presId="urn:microsoft.com/office/officeart/2005/8/layout/orgChart1"/>
    <dgm:cxn modelId="{38A8F312-5761-4B73-9F58-DE454C111B5B}" type="presParOf" srcId="{1F518972-20A7-41EC-A70B-594B265B6E8E}" destId="{7A347FFA-5BD9-4766-A833-41A1D64C0BB8}" srcOrd="1" destOrd="0" presId="urn:microsoft.com/office/officeart/2005/8/layout/orgChart1"/>
    <dgm:cxn modelId="{68471605-7256-4165-98DC-1D27F061E3F8}" type="presParOf" srcId="{1F518972-20A7-41EC-A70B-594B265B6E8E}" destId="{AFBC10DC-7A4C-4F98-A21C-5028D8F7D883}" srcOrd="2" destOrd="0" presId="urn:microsoft.com/office/officeart/2005/8/layout/orgChart1"/>
    <dgm:cxn modelId="{E436772C-06C0-474F-A697-92F8BCA1A06C}" type="presParOf" srcId="{9E667AC1-8121-428C-B8CD-2E0235CF610B}" destId="{7C164C71-DB9C-4AF7-85ED-674B2894287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DB6934-B895-42F5-AA83-B6259A5A7A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BD7995B-24FA-4419-8244-2146D206DFA1}">
      <dgm:prSet phldrT="[Text]" custT="1"/>
      <dgm:spPr>
        <a:solidFill>
          <a:schemeClr val="accent3">
            <a:lumMod val="95000"/>
            <a:alpha val="90000"/>
          </a:schemeClr>
        </a:solidFill>
      </dgm:spPr>
      <dgm:t>
        <a:bodyPr/>
        <a:lstStyle/>
        <a:p>
          <a:r>
            <a:rPr lang="en-US" sz="2400" b="1" dirty="0" err="1">
              <a:latin typeface="Times New Roman" pitchFamily="18" charset="0"/>
              <a:cs typeface="Times New Roman" pitchFamily="18" charset="0"/>
            </a:rPr>
            <a:t>Chủ</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tịch</a:t>
          </a:r>
          <a:r>
            <a:rPr lang="en-US" sz="2400" b="1" dirty="0">
              <a:latin typeface="Times New Roman" pitchFamily="18" charset="0"/>
              <a:cs typeface="Times New Roman" pitchFamily="18" charset="0"/>
            </a:rPr>
            <a:t> UBND</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cấp</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tỉnh</a:t>
          </a:r>
          <a:endParaRPr lang="en-US" sz="2400" b="1" dirty="0">
            <a:latin typeface="Times New Roman" pitchFamily="18" charset="0"/>
            <a:cs typeface="Times New Roman" pitchFamily="18" charset="0"/>
          </a:endParaRPr>
        </a:p>
      </dgm:t>
    </dgm:pt>
    <dgm:pt modelId="{BB57A247-5FE1-4147-B7E4-3878A074E550}" type="parTrans" cxnId="{EAE090D9-CB57-4E28-91F8-C88F3094F36F}">
      <dgm:prSet/>
      <dgm:spPr/>
      <dgm:t>
        <a:bodyPr/>
        <a:lstStyle/>
        <a:p>
          <a:endParaRPr lang="en-US" sz="1400">
            <a:latin typeface="Times New Roman" pitchFamily="18" charset="0"/>
            <a:cs typeface="Times New Roman" pitchFamily="18" charset="0"/>
          </a:endParaRPr>
        </a:p>
      </dgm:t>
    </dgm:pt>
    <dgm:pt modelId="{B5C7B9D8-4B6C-426A-A995-5CF29DE72C66}" type="sibTrans" cxnId="{EAE090D9-CB57-4E28-91F8-C88F3094F36F}">
      <dgm:prSet/>
      <dgm:spPr/>
      <dgm:t>
        <a:bodyPr/>
        <a:lstStyle/>
        <a:p>
          <a:endParaRPr lang="en-US" sz="1400">
            <a:latin typeface="Times New Roman" pitchFamily="18" charset="0"/>
            <a:cs typeface="Times New Roman" pitchFamily="18" charset="0"/>
          </a:endParaRPr>
        </a:p>
      </dgm:t>
    </dgm:pt>
    <dgm:pt modelId="{945E396B-71C2-4580-8D88-E1807258154C}">
      <dgm:prSet phldrT="[Text]" custT="1"/>
      <dgm:spPr/>
      <dgm:t>
        <a:bodyPr/>
        <a:lstStyle/>
        <a:p>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Quyết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định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nhóm</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nhóm</a:t>
          </a:r>
          <a:r>
            <a:rPr lang="en-US" sz="2000" dirty="0">
              <a:effectLst/>
              <a:latin typeface="Times New Roman" panose="02020603050405020304" pitchFamily="18" charset="0"/>
              <a:ea typeface="SimSun" panose="02010600030101010101" pitchFamily="2" charset="-122"/>
            </a:rPr>
            <a:t> B, </a:t>
          </a:r>
          <a:r>
            <a:rPr lang="en-US" sz="2000" dirty="0" err="1">
              <a:effectLst/>
              <a:latin typeface="Times New Roman" panose="02020603050405020304" pitchFamily="18" charset="0"/>
              <a:ea typeface="SimSun" panose="02010600030101010101" pitchFamily="2" charset="-122"/>
            </a:rPr>
            <a:t>nhóm</a:t>
          </a:r>
          <a:r>
            <a:rPr lang="en-US" sz="2000" dirty="0">
              <a:effectLst/>
              <a:latin typeface="Times New Roman" panose="02020603050405020304" pitchFamily="18" charset="0"/>
              <a:ea typeface="SimSun" panose="02010600030101010101" pitchFamily="2" charset="-122"/>
            </a:rPr>
            <a:t> C do </a:t>
          </a:r>
          <a:r>
            <a:rPr lang="en-US" sz="2000" dirty="0" err="1">
              <a:effectLst/>
              <a:latin typeface="Times New Roman" panose="02020603050405020304" pitchFamily="18" charset="0"/>
              <a:ea typeface="SimSun" panose="02010600030101010101" pitchFamily="2" charset="-122"/>
            </a:rPr>
            <a:t>cấp</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tỉnh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quản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lý</a:t>
          </a:r>
          <a:r>
            <a:rPr lang="en-US" sz="2000" dirty="0">
              <a:effectLst/>
              <a:latin typeface="Times New Roman" panose="02020603050405020304" pitchFamily="18" charset="0"/>
              <a:ea typeface="SimSun" panose="02010600030101010101" pitchFamily="2" charset="-122"/>
            </a:rPr>
            <a:t>.</a:t>
          </a:r>
          <a:endParaRPr lang="en-US" sz="2000" dirty="0">
            <a:latin typeface="Times New Roman" pitchFamily="18" charset="0"/>
            <a:cs typeface="Times New Roman" pitchFamily="18" charset="0"/>
          </a:endParaRPr>
        </a:p>
      </dgm:t>
    </dgm:pt>
    <dgm:pt modelId="{5BCDDABC-A0CA-4996-8F6A-873138D52D40}">
      <dgm:prSet phldrT="[Text]" custT="1"/>
      <dgm:spPr/>
      <dgm:t>
        <a:bodyPr/>
        <a:lstStyle/>
        <a:p>
          <a:r>
            <a:rPr lang="en-US" sz="2000" dirty="0" err="1">
              <a:effectLst/>
              <a:latin typeface="Times New Roman" panose="02020603050405020304" pitchFamily="18" charset="0"/>
              <a:ea typeface="SimSun" panose="02010600030101010101" pitchFamily="2" charset="-122"/>
            </a:rPr>
            <a:t>Quyết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định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côngđã</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được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Hội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đồng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nhân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dân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cấp</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tỉnh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quyết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định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chủ</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a:t>
          </a:r>
          <a:endParaRPr lang="en-US" sz="2000" dirty="0">
            <a:latin typeface="Times New Roman" pitchFamily="18" charset="0"/>
            <a:cs typeface="Times New Roman" pitchFamily="18" charset="0"/>
          </a:endParaRPr>
        </a:p>
      </dgm:t>
    </dgm:pt>
    <dgm:pt modelId="{90203525-253E-42BA-B4D0-3B5438583975}" type="sibTrans" cxnId="{38F6F460-7490-48E8-97FD-C1FE7D3531C3}">
      <dgm:prSet/>
      <dgm:spPr/>
      <dgm:t>
        <a:bodyPr/>
        <a:lstStyle/>
        <a:p>
          <a:endParaRPr lang="en-US" sz="1400">
            <a:latin typeface="Times New Roman" pitchFamily="18" charset="0"/>
            <a:cs typeface="Times New Roman" pitchFamily="18" charset="0"/>
          </a:endParaRPr>
        </a:p>
      </dgm:t>
    </dgm:pt>
    <dgm:pt modelId="{C9767E31-7222-4928-81AA-56B5AF4A489A}" type="parTrans" cxnId="{38F6F460-7490-48E8-97FD-C1FE7D3531C3}">
      <dgm:prSet/>
      <dgm:spPr/>
      <dgm:t>
        <a:bodyPr/>
        <a:lstStyle/>
        <a:p>
          <a:endParaRPr lang="en-US" sz="1400">
            <a:latin typeface="Times New Roman" pitchFamily="18" charset="0"/>
            <a:cs typeface="Times New Roman" pitchFamily="18" charset="0"/>
          </a:endParaRPr>
        </a:p>
      </dgm:t>
    </dgm:pt>
    <dgm:pt modelId="{4746E7BB-F42F-4C6F-8438-C0281F9658BB}" type="sibTrans" cxnId="{49F4E89E-A12E-465A-BDA3-8C0BD2CCCBDE}">
      <dgm:prSet/>
      <dgm:spPr/>
      <dgm:t>
        <a:bodyPr/>
        <a:lstStyle/>
        <a:p>
          <a:endParaRPr lang="en-US" sz="1400">
            <a:latin typeface="Times New Roman" pitchFamily="18" charset="0"/>
            <a:cs typeface="Times New Roman" pitchFamily="18" charset="0"/>
          </a:endParaRPr>
        </a:p>
      </dgm:t>
    </dgm:pt>
    <dgm:pt modelId="{EF195739-E2AA-432B-9B1E-E44690EB85C1}" type="parTrans" cxnId="{49F4E89E-A12E-465A-BDA3-8C0BD2CCCBDE}">
      <dgm:prSet/>
      <dgm:spPr/>
      <dgm:t>
        <a:bodyPr/>
        <a:lstStyle/>
        <a:p>
          <a:endParaRPr lang="en-US" sz="1400">
            <a:latin typeface="Times New Roman" pitchFamily="18" charset="0"/>
            <a:cs typeface="Times New Roman" pitchFamily="18" charset="0"/>
          </a:endParaRPr>
        </a:p>
      </dgm:t>
    </dgm:pt>
    <dgm:pt modelId="{F7771AC0-D2A1-463A-91A3-4EDEB5F69F66}" type="pres">
      <dgm:prSet presAssocID="{2DDB6934-B895-42F5-AA83-B6259A5A7AB4}" presName="hierChild1" presStyleCnt="0">
        <dgm:presLayoutVars>
          <dgm:chPref val="1"/>
          <dgm:dir/>
          <dgm:animOne val="branch"/>
          <dgm:animLvl val="lvl"/>
          <dgm:resizeHandles/>
        </dgm:presLayoutVars>
      </dgm:prSet>
      <dgm:spPr/>
    </dgm:pt>
    <dgm:pt modelId="{A35C7A25-1FBB-4FF5-A36D-B5ADA38D1AB2}" type="pres">
      <dgm:prSet presAssocID="{1BD7995B-24FA-4419-8244-2146D206DFA1}" presName="hierRoot1" presStyleCnt="0"/>
      <dgm:spPr/>
    </dgm:pt>
    <dgm:pt modelId="{9CA1C0A6-33D2-4C92-A02D-777B283286E2}" type="pres">
      <dgm:prSet presAssocID="{1BD7995B-24FA-4419-8244-2146D206DFA1}" presName="composite" presStyleCnt="0"/>
      <dgm:spPr/>
    </dgm:pt>
    <dgm:pt modelId="{334B92F4-F36A-43CF-A2EF-36A97250AE33}" type="pres">
      <dgm:prSet presAssocID="{1BD7995B-24FA-4419-8244-2146D206DFA1}" presName="background" presStyleLbl="node0" presStyleIdx="0" presStyleCnt="1"/>
      <dgm:spPr>
        <a:solidFill>
          <a:srgbClr val="00B0F0"/>
        </a:solidFill>
      </dgm:spPr>
    </dgm:pt>
    <dgm:pt modelId="{76971FF3-7433-402A-B252-378F873EE34E}" type="pres">
      <dgm:prSet presAssocID="{1BD7995B-24FA-4419-8244-2146D206DFA1}" presName="text" presStyleLbl="fgAcc0" presStyleIdx="0" presStyleCnt="1" custScaleX="148684" custLinFactNeighborX="-7214" custLinFactNeighborY="-16516">
        <dgm:presLayoutVars>
          <dgm:chPref val="3"/>
        </dgm:presLayoutVars>
      </dgm:prSet>
      <dgm:spPr/>
    </dgm:pt>
    <dgm:pt modelId="{8A2C8AFF-25FF-4B10-B55B-F8B1628196C6}" type="pres">
      <dgm:prSet presAssocID="{1BD7995B-24FA-4419-8244-2146D206DFA1}" presName="hierChild2" presStyleCnt="0"/>
      <dgm:spPr/>
    </dgm:pt>
    <dgm:pt modelId="{41D2C130-7144-432A-8720-8243C8CF57AE}" type="pres">
      <dgm:prSet presAssocID="{EF195739-E2AA-432B-9B1E-E44690EB85C1}" presName="Name10" presStyleLbl="parChTrans1D2" presStyleIdx="0" presStyleCnt="2"/>
      <dgm:spPr/>
    </dgm:pt>
    <dgm:pt modelId="{ECB40D9E-5231-493E-9AFE-EAD89FCE174D}" type="pres">
      <dgm:prSet presAssocID="{5BCDDABC-A0CA-4996-8F6A-873138D52D40}" presName="hierRoot2" presStyleCnt="0"/>
      <dgm:spPr/>
    </dgm:pt>
    <dgm:pt modelId="{F7871918-1C70-4866-9ECD-5E22B22371F5}" type="pres">
      <dgm:prSet presAssocID="{5BCDDABC-A0CA-4996-8F6A-873138D52D40}" presName="composite2" presStyleCnt="0"/>
      <dgm:spPr/>
    </dgm:pt>
    <dgm:pt modelId="{6525044F-B37F-4A9D-86BB-F977561E55D8}" type="pres">
      <dgm:prSet presAssocID="{5BCDDABC-A0CA-4996-8F6A-873138D52D40}" presName="background2" presStyleLbl="node2" presStyleIdx="0" presStyleCnt="2"/>
      <dgm:spPr>
        <a:solidFill>
          <a:srgbClr val="00B0F0"/>
        </a:solidFill>
      </dgm:spPr>
    </dgm:pt>
    <dgm:pt modelId="{BC58089E-DA83-4D45-BAB7-C988A08454B4}" type="pres">
      <dgm:prSet presAssocID="{5BCDDABC-A0CA-4996-8F6A-873138D52D40}" presName="text2" presStyleLbl="fgAcc2" presStyleIdx="0" presStyleCnt="2" custScaleX="123431" custScaleY="297172" custLinFactNeighborX="-40584" custLinFactNeighborY="2455">
        <dgm:presLayoutVars>
          <dgm:chPref val="3"/>
        </dgm:presLayoutVars>
      </dgm:prSet>
      <dgm:spPr/>
    </dgm:pt>
    <dgm:pt modelId="{313030F0-ED28-493A-B0B5-B93734829D04}" type="pres">
      <dgm:prSet presAssocID="{5BCDDABC-A0CA-4996-8F6A-873138D52D40}" presName="hierChild3" presStyleCnt="0"/>
      <dgm:spPr/>
    </dgm:pt>
    <dgm:pt modelId="{0F474337-51D1-4912-99E0-91F021E86501}" type="pres">
      <dgm:prSet presAssocID="{C9767E31-7222-4928-81AA-56B5AF4A489A}" presName="Name10" presStyleLbl="parChTrans1D2" presStyleIdx="1" presStyleCnt="2"/>
      <dgm:spPr/>
    </dgm:pt>
    <dgm:pt modelId="{BFFE3643-FBB1-48E7-96D9-5447633DFBEF}" type="pres">
      <dgm:prSet presAssocID="{945E396B-71C2-4580-8D88-E1807258154C}" presName="hierRoot2" presStyleCnt="0"/>
      <dgm:spPr/>
    </dgm:pt>
    <dgm:pt modelId="{EC1F6682-7E43-4CAE-AE39-5611E7D76105}" type="pres">
      <dgm:prSet presAssocID="{945E396B-71C2-4580-8D88-E1807258154C}" presName="composite2" presStyleCnt="0"/>
      <dgm:spPr/>
    </dgm:pt>
    <dgm:pt modelId="{65A9DF6E-33DE-433D-8A3F-ABCAA8016E66}" type="pres">
      <dgm:prSet presAssocID="{945E396B-71C2-4580-8D88-E1807258154C}" presName="background2" presStyleLbl="node2" presStyleIdx="1" presStyleCnt="2"/>
      <dgm:spPr>
        <a:solidFill>
          <a:srgbClr val="00B0F0"/>
        </a:solidFill>
      </dgm:spPr>
    </dgm:pt>
    <dgm:pt modelId="{7D49968F-4832-4FB5-B5C9-CBBE286433F6}" type="pres">
      <dgm:prSet presAssocID="{945E396B-71C2-4580-8D88-E1807258154C}" presName="text2" presStyleLbl="fgAcc2" presStyleIdx="1" presStyleCnt="2" custScaleX="117663" custScaleY="290999" custLinFactNeighborX="-7693" custLinFactNeighborY="2455">
        <dgm:presLayoutVars>
          <dgm:chPref val="3"/>
        </dgm:presLayoutVars>
      </dgm:prSet>
      <dgm:spPr/>
    </dgm:pt>
    <dgm:pt modelId="{6724356D-0772-43C0-B23A-C7F57C40471E}" type="pres">
      <dgm:prSet presAssocID="{945E396B-71C2-4580-8D88-E1807258154C}" presName="hierChild3" presStyleCnt="0"/>
      <dgm:spPr/>
    </dgm:pt>
  </dgm:ptLst>
  <dgm:cxnLst>
    <dgm:cxn modelId="{EA38330F-176A-4D4D-B3B6-DC431D5BE504}" type="presOf" srcId="{2DDB6934-B895-42F5-AA83-B6259A5A7AB4}" destId="{F7771AC0-D2A1-463A-91A3-4EDEB5F69F66}" srcOrd="0" destOrd="0" presId="urn:microsoft.com/office/officeart/2005/8/layout/hierarchy1"/>
    <dgm:cxn modelId="{38F6F460-7490-48E8-97FD-C1FE7D3531C3}" srcId="{1BD7995B-24FA-4419-8244-2146D206DFA1}" destId="{945E396B-71C2-4580-8D88-E1807258154C}" srcOrd="1" destOrd="0" parTransId="{C9767E31-7222-4928-81AA-56B5AF4A489A}" sibTransId="{90203525-253E-42BA-B4D0-3B5438583975}"/>
    <dgm:cxn modelId="{4AB9904B-F75B-468C-B567-F8F0B9B91F8E}" type="presOf" srcId="{EF195739-E2AA-432B-9B1E-E44690EB85C1}" destId="{41D2C130-7144-432A-8720-8243C8CF57AE}" srcOrd="0" destOrd="0" presId="urn:microsoft.com/office/officeart/2005/8/layout/hierarchy1"/>
    <dgm:cxn modelId="{C709D67E-807D-45AF-9317-F0C2DBEBDAFE}" type="presOf" srcId="{1BD7995B-24FA-4419-8244-2146D206DFA1}" destId="{76971FF3-7433-402A-B252-378F873EE34E}" srcOrd="0" destOrd="0" presId="urn:microsoft.com/office/officeart/2005/8/layout/hierarchy1"/>
    <dgm:cxn modelId="{49F4E89E-A12E-465A-BDA3-8C0BD2CCCBDE}" srcId="{1BD7995B-24FA-4419-8244-2146D206DFA1}" destId="{5BCDDABC-A0CA-4996-8F6A-873138D52D40}" srcOrd="0" destOrd="0" parTransId="{EF195739-E2AA-432B-9B1E-E44690EB85C1}" sibTransId="{4746E7BB-F42F-4C6F-8438-C0281F9658BB}"/>
    <dgm:cxn modelId="{AB157C9F-49B2-4BBB-A6C7-F8592FDA8EBE}" type="presOf" srcId="{5BCDDABC-A0CA-4996-8F6A-873138D52D40}" destId="{BC58089E-DA83-4D45-BAB7-C988A08454B4}" srcOrd="0" destOrd="0" presId="urn:microsoft.com/office/officeart/2005/8/layout/hierarchy1"/>
    <dgm:cxn modelId="{233716B3-25B9-4408-B58E-1B9016C2E831}" type="presOf" srcId="{945E396B-71C2-4580-8D88-E1807258154C}" destId="{7D49968F-4832-4FB5-B5C9-CBBE286433F6}" srcOrd="0" destOrd="0" presId="urn:microsoft.com/office/officeart/2005/8/layout/hierarchy1"/>
    <dgm:cxn modelId="{EAE090D9-CB57-4E28-91F8-C88F3094F36F}" srcId="{2DDB6934-B895-42F5-AA83-B6259A5A7AB4}" destId="{1BD7995B-24FA-4419-8244-2146D206DFA1}" srcOrd="0" destOrd="0" parTransId="{BB57A247-5FE1-4147-B7E4-3878A074E550}" sibTransId="{B5C7B9D8-4B6C-426A-A995-5CF29DE72C66}"/>
    <dgm:cxn modelId="{0CC364F0-EF16-4A90-B3A4-5EE60ECE6F21}" type="presOf" srcId="{C9767E31-7222-4928-81AA-56B5AF4A489A}" destId="{0F474337-51D1-4912-99E0-91F021E86501}" srcOrd="0" destOrd="0" presId="urn:microsoft.com/office/officeart/2005/8/layout/hierarchy1"/>
    <dgm:cxn modelId="{4BF1F0FD-113D-4BC7-A78A-F51BFACC828E}" type="presParOf" srcId="{F7771AC0-D2A1-463A-91A3-4EDEB5F69F66}" destId="{A35C7A25-1FBB-4FF5-A36D-B5ADA38D1AB2}" srcOrd="0" destOrd="0" presId="urn:microsoft.com/office/officeart/2005/8/layout/hierarchy1"/>
    <dgm:cxn modelId="{29772601-6E29-4497-8B4A-90859D32A3AB}" type="presParOf" srcId="{A35C7A25-1FBB-4FF5-A36D-B5ADA38D1AB2}" destId="{9CA1C0A6-33D2-4C92-A02D-777B283286E2}" srcOrd="0" destOrd="0" presId="urn:microsoft.com/office/officeart/2005/8/layout/hierarchy1"/>
    <dgm:cxn modelId="{965FC9A0-3EA1-4EC2-BF44-F484DEFFB3C1}" type="presParOf" srcId="{9CA1C0A6-33D2-4C92-A02D-777B283286E2}" destId="{334B92F4-F36A-43CF-A2EF-36A97250AE33}" srcOrd="0" destOrd="0" presId="urn:microsoft.com/office/officeart/2005/8/layout/hierarchy1"/>
    <dgm:cxn modelId="{8979E588-B834-402F-BE9D-E6331F84A3C8}" type="presParOf" srcId="{9CA1C0A6-33D2-4C92-A02D-777B283286E2}" destId="{76971FF3-7433-402A-B252-378F873EE34E}" srcOrd="1" destOrd="0" presId="urn:microsoft.com/office/officeart/2005/8/layout/hierarchy1"/>
    <dgm:cxn modelId="{28B926A3-4536-46C9-AE48-74E00BD412DD}" type="presParOf" srcId="{A35C7A25-1FBB-4FF5-A36D-B5ADA38D1AB2}" destId="{8A2C8AFF-25FF-4B10-B55B-F8B1628196C6}" srcOrd="1" destOrd="0" presId="urn:microsoft.com/office/officeart/2005/8/layout/hierarchy1"/>
    <dgm:cxn modelId="{ABF40DC1-4116-4186-880C-00F0E63D7BBD}" type="presParOf" srcId="{8A2C8AFF-25FF-4B10-B55B-F8B1628196C6}" destId="{41D2C130-7144-432A-8720-8243C8CF57AE}" srcOrd="0" destOrd="0" presId="urn:microsoft.com/office/officeart/2005/8/layout/hierarchy1"/>
    <dgm:cxn modelId="{9DE6CD73-B1C1-4BBD-9B20-C85994FB3FB1}" type="presParOf" srcId="{8A2C8AFF-25FF-4B10-B55B-F8B1628196C6}" destId="{ECB40D9E-5231-493E-9AFE-EAD89FCE174D}" srcOrd="1" destOrd="0" presId="urn:microsoft.com/office/officeart/2005/8/layout/hierarchy1"/>
    <dgm:cxn modelId="{7C58B1E2-D411-4B75-8C38-CFFA030CE915}" type="presParOf" srcId="{ECB40D9E-5231-493E-9AFE-EAD89FCE174D}" destId="{F7871918-1C70-4866-9ECD-5E22B22371F5}" srcOrd="0" destOrd="0" presId="urn:microsoft.com/office/officeart/2005/8/layout/hierarchy1"/>
    <dgm:cxn modelId="{B6419557-189B-420B-B58C-8D68AA48D63D}" type="presParOf" srcId="{F7871918-1C70-4866-9ECD-5E22B22371F5}" destId="{6525044F-B37F-4A9D-86BB-F977561E55D8}" srcOrd="0" destOrd="0" presId="urn:microsoft.com/office/officeart/2005/8/layout/hierarchy1"/>
    <dgm:cxn modelId="{52BF7A51-0C7A-4A5D-9BA4-9B3568E29671}" type="presParOf" srcId="{F7871918-1C70-4866-9ECD-5E22B22371F5}" destId="{BC58089E-DA83-4D45-BAB7-C988A08454B4}" srcOrd="1" destOrd="0" presId="urn:microsoft.com/office/officeart/2005/8/layout/hierarchy1"/>
    <dgm:cxn modelId="{70D9FE14-3504-4C2C-84ED-01189F8B719E}" type="presParOf" srcId="{ECB40D9E-5231-493E-9AFE-EAD89FCE174D}" destId="{313030F0-ED28-493A-B0B5-B93734829D04}" srcOrd="1" destOrd="0" presId="urn:microsoft.com/office/officeart/2005/8/layout/hierarchy1"/>
    <dgm:cxn modelId="{55D2A9FD-9DD5-4FB3-8784-82CCE6734327}" type="presParOf" srcId="{8A2C8AFF-25FF-4B10-B55B-F8B1628196C6}" destId="{0F474337-51D1-4912-99E0-91F021E86501}" srcOrd="2" destOrd="0" presId="urn:microsoft.com/office/officeart/2005/8/layout/hierarchy1"/>
    <dgm:cxn modelId="{93FFBB0E-246D-47A1-93FA-34E7F327057A}" type="presParOf" srcId="{8A2C8AFF-25FF-4B10-B55B-F8B1628196C6}" destId="{BFFE3643-FBB1-48E7-96D9-5447633DFBEF}" srcOrd="3" destOrd="0" presId="urn:microsoft.com/office/officeart/2005/8/layout/hierarchy1"/>
    <dgm:cxn modelId="{4E1C49B8-6DAF-4F4A-976B-674C5CDA60DC}" type="presParOf" srcId="{BFFE3643-FBB1-48E7-96D9-5447633DFBEF}" destId="{EC1F6682-7E43-4CAE-AE39-5611E7D76105}" srcOrd="0" destOrd="0" presId="urn:microsoft.com/office/officeart/2005/8/layout/hierarchy1"/>
    <dgm:cxn modelId="{C54ABF5C-C3C0-46E4-ABD3-D33195767438}" type="presParOf" srcId="{EC1F6682-7E43-4CAE-AE39-5611E7D76105}" destId="{65A9DF6E-33DE-433D-8A3F-ABCAA8016E66}" srcOrd="0" destOrd="0" presId="urn:microsoft.com/office/officeart/2005/8/layout/hierarchy1"/>
    <dgm:cxn modelId="{6F7A8157-B605-49D3-B8C6-668D9413D07A}" type="presParOf" srcId="{EC1F6682-7E43-4CAE-AE39-5611E7D76105}" destId="{7D49968F-4832-4FB5-B5C9-CBBE286433F6}" srcOrd="1" destOrd="0" presId="urn:microsoft.com/office/officeart/2005/8/layout/hierarchy1"/>
    <dgm:cxn modelId="{E33C5A97-D19B-45CF-92AE-A8FD61F2F8BA}" type="presParOf" srcId="{BFFE3643-FBB1-48E7-96D9-5447633DFBEF}" destId="{6724356D-0772-43C0-B23A-C7F57C40471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DDB6934-B895-42F5-AA83-B6259A5A7AB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0A19F669-3D06-4F9C-9FBA-94D14644B7A7}">
      <dgm:prSet phldrT="[Text]" custT="1"/>
      <dgm:spPr/>
      <dgm:t>
        <a:bodyPr/>
        <a:lstStyle/>
        <a:p>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do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a:t>
          </a:r>
          <a:endParaRPr lang="en-US" sz="1800" dirty="0">
            <a:latin typeface="Times New Roman" pitchFamily="18" charset="0"/>
            <a:cs typeface="Times New Roman" pitchFamily="18" charset="0"/>
          </a:endParaRPr>
        </a:p>
      </dgm:t>
    </dgm:pt>
    <dgm:pt modelId="{08224D57-1E77-4A6F-BE9C-97867B845C39}">
      <dgm:prSet phldrT="[Text]" custT="1"/>
      <dgm:spPr/>
      <dgm:t>
        <a:bodyPr/>
        <a:lstStyle/>
        <a:p>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endParaRPr lang="en-US" sz="1800" dirty="0">
            <a:latin typeface="Times New Roman" pitchFamily="18" charset="0"/>
            <a:cs typeface="Times New Roman" pitchFamily="18" charset="0"/>
          </a:endParaRPr>
        </a:p>
      </dgm:t>
    </dgm:pt>
    <dgm:pt modelId="{02B7DC6B-10D8-4E9A-841A-28E858FD7E73}">
      <dgm:prSet phldrT="[Text]" custT="1"/>
      <dgm:spPr>
        <a:solidFill>
          <a:schemeClr val="accent5">
            <a:lumMod val="75000"/>
          </a:schemeClr>
        </a:solidFill>
      </dgm:spPr>
      <dgm:t>
        <a:bodyPr/>
        <a:lstStyle/>
        <a:p>
          <a:r>
            <a:rPr lang="en-US" sz="2400" b="1" dirty="0" err="1">
              <a:solidFill>
                <a:schemeClr val="tx1"/>
              </a:solidFill>
              <a:latin typeface="Times New Roman" pitchFamily="18" charset="0"/>
              <a:cs typeface="Times New Roman" pitchFamily="18" charset="0"/>
            </a:rPr>
            <a:t>Chủ</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tịch</a:t>
          </a:r>
          <a:r>
            <a:rPr lang="en-US" sz="2400" b="1" dirty="0">
              <a:solidFill>
                <a:schemeClr val="tx1"/>
              </a:solidFill>
              <a:latin typeface="Times New Roman" pitchFamily="18" charset="0"/>
              <a:cs typeface="Times New Roman" pitchFamily="18" charset="0"/>
            </a:rPr>
            <a:t> UBND </a:t>
          </a:r>
          <a:r>
            <a:rPr lang="en-US" sz="2400" b="1" dirty="0" err="1">
              <a:solidFill>
                <a:schemeClr val="tx1"/>
              </a:solidFill>
              <a:latin typeface="Times New Roman" pitchFamily="18" charset="0"/>
              <a:cs typeface="Times New Roman" pitchFamily="18" charset="0"/>
            </a:rPr>
            <a:t>cấp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huyện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cấp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xã</a:t>
          </a:r>
          <a:endParaRPr lang="en-US" sz="2400" b="1" dirty="0">
            <a:solidFill>
              <a:schemeClr val="tx1"/>
            </a:solidFill>
            <a:latin typeface="Times New Roman" pitchFamily="18" charset="0"/>
            <a:cs typeface="Times New Roman" pitchFamily="18" charset="0"/>
          </a:endParaRPr>
        </a:p>
      </dgm:t>
    </dgm:pt>
    <dgm:pt modelId="{AC336D6E-E716-455F-9343-DD536656D918}" type="sibTrans" cxnId="{82833DE0-D06C-48BA-8F17-EB6A9D2BD88E}">
      <dgm:prSet/>
      <dgm:spPr/>
      <dgm:t>
        <a:bodyPr/>
        <a:lstStyle/>
        <a:p>
          <a:endParaRPr lang="en-US" sz="1400">
            <a:latin typeface="Times New Roman" pitchFamily="18" charset="0"/>
            <a:cs typeface="Times New Roman" pitchFamily="18" charset="0"/>
          </a:endParaRPr>
        </a:p>
      </dgm:t>
    </dgm:pt>
    <dgm:pt modelId="{935662E0-CD40-4333-93D9-F0FA4D4B96D6}" type="parTrans" cxnId="{82833DE0-D06C-48BA-8F17-EB6A9D2BD88E}">
      <dgm:prSet/>
      <dgm:spPr/>
      <dgm:t>
        <a:bodyPr/>
        <a:lstStyle/>
        <a:p>
          <a:endParaRPr lang="en-US" sz="1400">
            <a:latin typeface="Times New Roman" pitchFamily="18" charset="0"/>
            <a:cs typeface="Times New Roman" pitchFamily="18" charset="0"/>
          </a:endParaRPr>
        </a:p>
      </dgm:t>
    </dgm:pt>
    <dgm:pt modelId="{07A31F02-9403-40A3-971E-CF8F8E0DD6F8}" type="sibTrans" cxnId="{969ACD3F-0069-40BB-9EE0-97045BCB9C83}">
      <dgm:prSet/>
      <dgm:spPr/>
      <dgm:t>
        <a:bodyPr/>
        <a:lstStyle/>
        <a:p>
          <a:endParaRPr lang="en-US" sz="1400">
            <a:latin typeface="Times New Roman" pitchFamily="18" charset="0"/>
            <a:cs typeface="Times New Roman" pitchFamily="18" charset="0"/>
          </a:endParaRPr>
        </a:p>
      </dgm:t>
    </dgm:pt>
    <dgm:pt modelId="{6F77CB0E-762F-4B52-9C06-A64C184926EC}" type="parTrans" cxnId="{969ACD3F-0069-40BB-9EE0-97045BCB9C83}">
      <dgm:prSet/>
      <dgm:spPr/>
      <dgm:t>
        <a:bodyPr/>
        <a:lstStyle/>
        <a:p>
          <a:endParaRPr lang="en-US" sz="1400">
            <a:latin typeface="Times New Roman" pitchFamily="18" charset="0"/>
            <a:cs typeface="Times New Roman" pitchFamily="18" charset="0"/>
          </a:endParaRPr>
        </a:p>
      </dgm:t>
    </dgm:pt>
    <dgm:pt modelId="{A45C8222-4407-43AB-82D1-36F6073DC253}" type="sibTrans" cxnId="{EBF2F815-7F40-400D-AC9B-65E426079455}">
      <dgm:prSet/>
      <dgm:spPr/>
      <dgm:t>
        <a:bodyPr/>
        <a:lstStyle/>
        <a:p>
          <a:endParaRPr lang="en-US" sz="1400">
            <a:latin typeface="Times New Roman" pitchFamily="18" charset="0"/>
            <a:cs typeface="Times New Roman" pitchFamily="18" charset="0"/>
          </a:endParaRPr>
        </a:p>
      </dgm:t>
    </dgm:pt>
    <dgm:pt modelId="{64F4438B-A207-46FA-AD81-559EEB7F6F94}" type="parTrans" cxnId="{EBF2F815-7F40-400D-AC9B-65E426079455}">
      <dgm:prSet/>
      <dgm:spPr/>
      <dgm:t>
        <a:bodyPr/>
        <a:lstStyle/>
        <a:p>
          <a:endParaRPr lang="en-US" sz="1400">
            <a:latin typeface="Times New Roman" pitchFamily="18" charset="0"/>
            <a:cs typeface="Times New Roman" pitchFamily="18" charset="0"/>
          </a:endParaRPr>
        </a:p>
      </dgm:t>
    </dgm:pt>
    <dgm:pt modelId="{E7C3396C-34A1-49E5-A20D-87F51638AA7F}" type="pres">
      <dgm:prSet presAssocID="{2DDB6934-B895-42F5-AA83-B6259A5A7AB4}" presName="diagram" presStyleCnt="0">
        <dgm:presLayoutVars>
          <dgm:chPref val="1"/>
          <dgm:dir/>
          <dgm:animOne val="branch"/>
          <dgm:animLvl val="lvl"/>
          <dgm:resizeHandles/>
        </dgm:presLayoutVars>
      </dgm:prSet>
      <dgm:spPr/>
    </dgm:pt>
    <dgm:pt modelId="{05423C76-D244-4A21-9485-544FBEB6F5FD}" type="pres">
      <dgm:prSet presAssocID="{02B7DC6B-10D8-4E9A-841A-28E858FD7E73}" presName="root" presStyleCnt="0"/>
      <dgm:spPr/>
    </dgm:pt>
    <dgm:pt modelId="{A9F5CB61-2701-4400-9530-65B1FA678470}" type="pres">
      <dgm:prSet presAssocID="{02B7DC6B-10D8-4E9A-841A-28E858FD7E73}" presName="rootComposite" presStyleCnt="0"/>
      <dgm:spPr/>
    </dgm:pt>
    <dgm:pt modelId="{6B721054-43AA-43CE-AA8D-6CC8A7F7184F}" type="pres">
      <dgm:prSet presAssocID="{02B7DC6B-10D8-4E9A-841A-28E858FD7E73}" presName="rootText" presStyleLbl="node1" presStyleIdx="0" presStyleCnt="1" custScaleX="282664" custLinFactNeighborX="8365" custLinFactNeighborY="920"/>
      <dgm:spPr/>
    </dgm:pt>
    <dgm:pt modelId="{5FB86977-F2AB-47EB-A15D-5D409D1AB8DD}" type="pres">
      <dgm:prSet presAssocID="{02B7DC6B-10D8-4E9A-841A-28E858FD7E73}" presName="rootConnector" presStyleLbl="node1" presStyleIdx="0" presStyleCnt="1"/>
      <dgm:spPr/>
    </dgm:pt>
    <dgm:pt modelId="{0685F2A2-6C71-48B6-9560-4FD9D64FD902}" type="pres">
      <dgm:prSet presAssocID="{02B7DC6B-10D8-4E9A-841A-28E858FD7E73}" presName="childShape" presStyleCnt="0"/>
      <dgm:spPr/>
    </dgm:pt>
    <dgm:pt modelId="{D0A984F1-4A10-427C-BEE3-E5BCC231E682}" type="pres">
      <dgm:prSet presAssocID="{64F4438B-A207-46FA-AD81-559EEB7F6F94}" presName="Name13" presStyleLbl="parChTrans1D2" presStyleIdx="0" presStyleCnt="2"/>
      <dgm:spPr/>
    </dgm:pt>
    <dgm:pt modelId="{5752071A-65D5-405D-A937-999540478C66}" type="pres">
      <dgm:prSet presAssocID="{08224D57-1E77-4A6F-BE9C-97867B845C39}" presName="childText" presStyleLbl="bgAcc1" presStyleIdx="0" presStyleCnt="2" custScaleX="474046" custScaleY="131406">
        <dgm:presLayoutVars>
          <dgm:bulletEnabled val="1"/>
        </dgm:presLayoutVars>
      </dgm:prSet>
      <dgm:spPr/>
    </dgm:pt>
    <dgm:pt modelId="{0B788BB0-65E5-4026-BA8A-AD251150C3FA}" type="pres">
      <dgm:prSet presAssocID="{6F77CB0E-762F-4B52-9C06-A64C184926EC}" presName="Name13" presStyleLbl="parChTrans1D2" presStyleIdx="1" presStyleCnt="2"/>
      <dgm:spPr/>
    </dgm:pt>
    <dgm:pt modelId="{B77AFDEF-118F-4C2E-8052-7E975A29031D}" type="pres">
      <dgm:prSet presAssocID="{0A19F669-3D06-4F9C-9FBA-94D14644B7A7}" presName="childText" presStyleLbl="bgAcc1" presStyleIdx="1" presStyleCnt="2" custScaleX="481061">
        <dgm:presLayoutVars>
          <dgm:bulletEnabled val="1"/>
        </dgm:presLayoutVars>
      </dgm:prSet>
      <dgm:spPr/>
    </dgm:pt>
  </dgm:ptLst>
  <dgm:cxnLst>
    <dgm:cxn modelId="{EBF2F815-7F40-400D-AC9B-65E426079455}" srcId="{02B7DC6B-10D8-4E9A-841A-28E858FD7E73}" destId="{08224D57-1E77-4A6F-BE9C-97867B845C39}" srcOrd="0" destOrd="0" parTransId="{64F4438B-A207-46FA-AD81-559EEB7F6F94}" sibTransId="{A45C8222-4407-43AB-82D1-36F6073DC253}"/>
    <dgm:cxn modelId="{C467B223-AA87-49EE-9FE0-6FBD62A7370E}" type="presOf" srcId="{02B7DC6B-10D8-4E9A-841A-28E858FD7E73}" destId="{6B721054-43AA-43CE-AA8D-6CC8A7F7184F}" srcOrd="0" destOrd="0" presId="urn:microsoft.com/office/officeart/2005/8/layout/hierarchy3"/>
    <dgm:cxn modelId="{969ACD3F-0069-40BB-9EE0-97045BCB9C83}" srcId="{02B7DC6B-10D8-4E9A-841A-28E858FD7E73}" destId="{0A19F669-3D06-4F9C-9FBA-94D14644B7A7}" srcOrd="1" destOrd="0" parTransId="{6F77CB0E-762F-4B52-9C06-A64C184926EC}" sibTransId="{07A31F02-9403-40A3-971E-CF8F8E0DD6F8}"/>
    <dgm:cxn modelId="{3D831F40-7AD2-42D6-8153-23AEF94086E6}" type="presOf" srcId="{64F4438B-A207-46FA-AD81-559EEB7F6F94}" destId="{D0A984F1-4A10-427C-BEE3-E5BCC231E682}" srcOrd="0" destOrd="0" presId="urn:microsoft.com/office/officeart/2005/8/layout/hierarchy3"/>
    <dgm:cxn modelId="{8A05FA62-5175-4A35-8112-2CC12F646DCE}" type="presOf" srcId="{6F77CB0E-762F-4B52-9C06-A64C184926EC}" destId="{0B788BB0-65E5-4026-BA8A-AD251150C3FA}" srcOrd="0" destOrd="0" presId="urn:microsoft.com/office/officeart/2005/8/layout/hierarchy3"/>
    <dgm:cxn modelId="{795EE652-8408-4E04-83A5-DB6C2560D7A9}" type="presOf" srcId="{0A19F669-3D06-4F9C-9FBA-94D14644B7A7}" destId="{B77AFDEF-118F-4C2E-8052-7E975A29031D}" srcOrd="0" destOrd="0" presId="urn:microsoft.com/office/officeart/2005/8/layout/hierarchy3"/>
    <dgm:cxn modelId="{3DA0A8A1-C5AB-41D8-9C20-F929E13443A3}" type="presOf" srcId="{02B7DC6B-10D8-4E9A-841A-28E858FD7E73}" destId="{5FB86977-F2AB-47EB-A15D-5D409D1AB8DD}" srcOrd="1" destOrd="0" presId="urn:microsoft.com/office/officeart/2005/8/layout/hierarchy3"/>
    <dgm:cxn modelId="{B7C9B5D3-E76B-48F9-9ADA-6B5342EAD8BF}" type="presOf" srcId="{08224D57-1E77-4A6F-BE9C-97867B845C39}" destId="{5752071A-65D5-405D-A937-999540478C66}" srcOrd="0" destOrd="0" presId="urn:microsoft.com/office/officeart/2005/8/layout/hierarchy3"/>
    <dgm:cxn modelId="{82833DE0-D06C-48BA-8F17-EB6A9D2BD88E}" srcId="{2DDB6934-B895-42F5-AA83-B6259A5A7AB4}" destId="{02B7DC6B-10D8-4E9A-841A-28E858FD7E73}" srcOrd="0" destOrd="0" parTransId="{935662E0-CD40-4333-93D9-F0FA4D4B96D6}" sibTransId="{AC336D6E-E716-455F-9343-DD536656D918}"/>
    <dgm:cxn modelId="{80A0ECFB-FBA7-4EC0-8FF5-D4881F5AC901}" type="presOf" srcId="{2DDB6934-B895-42F5-AA83-B6259A5A7AB4}" destId="{E7C3396C-34A1-49E5-A20D-87F51638AA7F}" srcOrd="0" destOrd="0" presId="urn:microsoft.com/office/officeart/2005/8/layout/hierarchy3"/>
    <dgm:cxn modelId="{2C67C631-0ACC-4F37-BE00-26C8A2F18C4B}" type="presParOf" srcId="{E7C3396C-34A1-49E5-A20D-87F51638AA7F}" destId="{05423C76-D244-4A21-9485-544FBEB6F5FD}" srcOrd="0" destOrd="0" presId="urn:microsoft.com/office/officeart/2005/8/layout/hierarchy3"/>
    <dgm:cxn modelId="{BE608B5D-2546-492C-89AE-225A52BB3A81}" type="presParOf" srcId="{05423C76-D244-4A21-9485-544FBEB6F5FD}" destId="{A9F5CB61-2701-4400-9530-65B1FA678470}" srcOrd="0" destOrd="0" presId="urn:microsoft.com/office/officeart/2005/8/layout/hierarchy3"/>
    <dgm:cxn modelId="{D2584BD0-71F3-4A8E-8A69-10EDE7B8F595}" type="presParOf" srcId="{A9F5CB61-2701-4400-9530-65B1FA678470}" destId="{6B721054-43AA-43CE-AA8D-6CC8A7F7184F}" srcOrd="0" destOrd="0" presId="urn:microsoft.com/office/officeart/2005/8/layout/hierarchy3"/>
    <dgm:cxn modelId="{B280EC14-FD06-4597-8AB5-9D9753A7B8EF}" type="presParOf" srcId="{A9F5CB61-2701-4400-9530-65B1FA678470}" destId="{5FB86977-F2AB-47EB-A15D-5D409D1AB8DD}" srcOrd="1" destOrd="0" presId="urn:microsoft.com/office/officeart/2005/8/layout/hierarchy3"/>
    <dgm:cxn modelId="{F59E2072-F550-43DE-B041-97776619BF1F}" type="presParOf" srcId="{05423C76-D244-4A21-9485-544FBEB6F5FD}" destId="{0685F2A2-6C71-48B6-9560-4FD9D64FD902}" srcOrd="1" destOrd="0" presId="urn:microsoft.com/office/officeart/2005/8/layout/hierarchy3"/>
    <dgm:cxn modelId="{1BE30CE5-B1CA-4D4D-831C-DA12F4FCC4B9}" type="presParOf" srcId="{0685F2A2-6C71-48B6-9560-4FD9D64FD902}" destId="{D0A984F1-4A10-427C-BEE3-E5BCC231E682}" srcOrd="0" destOrd="0" presId="urn:microsoft.com/office/officeart/2005/8/layout/hierarchy3"/>
    <dgm:cxn modelId="{5A4AB568-D706-41D7-AE59-E26B8A33EA39}" type="presParOf" srcId="{0685F2A2-6C71-48B6-9560-4FD9D64FD902}" destId="{5752071A-65D5-405D-A937-999540478C66}" srcOrd="1" destOrd="0" presId="urn:microsoft.com/office/officeart/2005/8/layout/hierarchy3"/>
    <dgm:cxn modelId="{CD859C4F-234F-45EE-869E-31699F55EDD5}" type="presParOf" srcId="{0685F2A2-6C71-48B6-9560-4FD9D64FD902}" destId="{0B788BB0-65E5-4026-BA8A-AD251150C3FA}" srcOrd="2" destOrd="0" presId="urn:microsoft.com/office/officeart/2005/8/layout/hierarchy3"/>
    <dgm:cxn modelId="{41EBB486-ABD7-4704-8F5B-44F1CAFE4389}" type="presParOf" srcId="{0685F2A2-6C71-48B6-9560-4FD9D64FD902}" destId="{B77AFDEF-118F-4C2E-8052-7E975A29031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D4ADFA-703B-4C02-B7AB-B0D8CDC30B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6DEF2F-909E-4E92-B9A2-1D491023359B}">
      <dgm:prSet custT="1"/>
      <dgm:spPr/>
      <dgm:t>
        <a:bodyPr/>
        <a:lstStyle/>
        <a:p>
          <a:pPr algn="just" rtl="0"/>
          <a:r>
            <a:rPr lang="en-US" sz="2800">
              <a:solidFill>
                <a:schemeClr val="tx1"/>
              </a:solidFill>
              <a:latin typeface="Times New Roman" pitchFamily="18" charset="0"/>
              <a:cs typeface="Times New Roman" pitchFamily="18" charset="0"/>
            </a:rPr>
            <a:t>T</a:t>
          </a:r>
          <a:r>
            <a:rPr lang="vi-VN" sz="2800">
              <a:solidFill>
                <a:schemeClr val="tx1"/>
              </a:solidFill>
              <a:latin typeface="Times New Roman" pitchFamily="18" charset="0"/>
              <a:cs typeface="Times New Roman" pitchFamily="18" charset="0"/>
            </a:rPr>
            <a:t>ạo cơ sở pháp lý thống nhất, đồng bộ và hoàn chỉnh để nâng cao hiệu lực, hiệu quả công tác quản lý hoạt động đầu tư và sử dụng vốn đầu tư công;</a:t>
          </a:r>
          <a:endParaRPr lang="en-US" sz="2800">
            <a:solidFill>
              <a:schemeClr val="tx1"/>
            </a:solidFill>
            <a:latin typeface="Times New Roman" pitchFamily="18" charset="0"/>
            <a:cs typeface="Times New Roman" pitchFamily="18" charset="0"/>
          </a:endParaRPr>
        </a:p>
      </dgm:t>
    </dgm:pt>
    <dgm:pt modelId="{C023EEE8-4833-47E9-9D4A-93569DFBF657}" type="parTrans" cxnId="{E22A5C97-4282-4300-94BB-5D29A272C182}">
      <dgm:prSet/>
      <dgm:spPr/>
      <dgm:t>
        <a:bodyPr/>
        <a:lstStyle/>
        <a:p>
          <a:endParaRPr lang="en-US"/>
        </a:p>
      </dgm:t>
    </dgm:pt>
    <dgm:pt modelId="{B6A15BDA-2366-4E48-B4C8-717C360827C0}" type="sibTrans" cxnId="{E22A5C97-4282-4300-94BB-5D29A272C182}">
      <dgm:prSet/>
      <dgm:spPr/>
      <dgm:t>
        <a:bodyPr/>
        <a:lstStyle/>
        <a:p>
          <a:endParaRPr lang="en-US"/>
        </a:p>
      </dgm:t>
    </dgm:pt>
    <dgm:pt modelId="{46846CC9-38ED-45DA-97F9-26720CF3EAE0}">
      <dgm:prSet custT="1"/>
      <dgm:spPr/>
      <dgm:t>
        <a:bodyPr/>
        <a:lstStyle/>
        <a:p>
          <a:pPr algn="just" rtl="0"/>
          <a:r>
            <a:rPr lang="en-US" sz="2800">
              <a:solidFill>
                <a:schemeClr val="tx1"/>
              </a:solidFill>
              <a:latin typeface="Times New Roman" pitchFamily="18" charset="0"/>
              <a:cs typeface="Times New Roman" pitchFamily="18" charset="0"/>
            </a:rPr>
            <a:t>K</a:t>
          </a:r>
          <a:r>
            <a:rPr lang="vi-VN" sz="2800">
              <a:solidFill>
                <a:schemeClr val="tx1"/>
              </a:solidFill>
              <a:latin typeface="Times New Roman" pitchFamily="18" charset="0"/>
              <a:cs typeface="Times New Roman" pitchFamily="18" charset="0"/>
            </a:rPr>
            <a:t>hắc phục tình trạng đầu tư dàn trải, phân tán, góp phần nâng cao hiệu quả đầu tư theo đúng mục tiêu, định hướng của chiến lược, kế hoạch phát triển kinh tế, xã hội của đất nước;</a:t>
          </a:r>
          <a:endParaRPr lang="en-US" sz="2800">
            <a:solidFill>
              <a:schemeClr val="tx1"/>
            </a:solidFill>
            <a:latin typeface="Times New Roman" pitchFamily="18" charset="0"/>
            <a:cs typeface="Times New Roman" pitchFamily="18" charset="0"/>
          </a:endParaRPr>
        </a:p>
      </dgm:t>
    </dgm:pt>
    <dgm:pt modelId="{B597DCA3-D993-44A5-990C-1D3727F3E9F3}" type="parTrans" cxnId="{DFF401FB-096A-4598-A556-61D539BE350F}">
      <dgm:prSet/>
      <dgm:spPr/>
      <dgm:t>
        <a:bodyPr/>
        <a:lstStyle/>
        <a:p>
          <a:endParaRPr lang="en-US"/>
        </a:p>
      </dgm:t>
    </dgm:pt>
    <dgm:pt modelId="{86E153F8-889D-46EE-872A-2FDEE74B457C}" type="sibTrans" cxnId="{DFF401FB-096A-4598-A556-61D539BE350F}">
      <dgm:prSet/>
      <dgm:spPr/>
      <dgm:t>
        <a:bodyPr/>
        <a:lstStyle/>
        <a:p>
          <a:endParaRPr lang="en-US"/>
        </a:p>
      </dgm:t>
    </dgm:pt>
    <dgm:pt modelId="{E4CCD162-B118-49B0-8300-8B01C868E97C}">
      <dgm:prSet custT="1"/>
      <dgm:spPr/>
      <dgm:t>
        <a:bodyPr/>
        <a:lstStyle/>
        <a:p>
          <a:pPr algn="just" rtl="0"/>
          <a:r>
            <a:rPr lang="en-US" sz="2800">
              <a:solidFill>
                <a:schemeClr val="tx1"/>
              </a:solidFill>
              <a:latin typeface="Times New Roman" pitchFamily="18" charset="0"/>
              <a:cs typeface="Times New Roman" pitchFamily="18" charset="0"/>
            </a:rPr>
            <a:t>C</a:t>
          </a:r>
          <a:r>
            <a:rPr lang="vi-VN" sz="2800">
              <a:solidFill>
                <a:schemeClr val="tx1"/>
              </a:solidFill>
              <a:latin typeface="Times New Roman" pitchFamily="18" charset="0"/>
              <a:cs typeface="Times New Roman" pitchFamily="18" charset="0"/>
            </a:rPr>
            <a:t>hống thất thoát, lãng phí; bảo đảm tính công khai, minh bạch trong quản lý đầu tư công.</a:t>
          </a:r>
          <a:endParaRPr lang="en-US" sz="2800">
            <a:solidFill>
              <a:schemeClr val="tx1"/>
            </a:solidFill>
            <a:latin typeface="Times New Roman" pitchFamily="18" charset="0"/>
            <a:cs typeface="Times New Roman" pitchFamily="18" charset="0"/>
          </a:endParaRPr>
        </a:p>
      </dgm:t>
    </dgm:pt>
    <dgm:pt modelId="{EF529115-0624-4397-9E55-20855E37DE7E}" type="parTrans" cxnId="{8E350546-DBC8-4D19-9967-292BC68031E1}">
      <dgm:prSet/>
      <dgm:spPr/>
      <dgm:t>
        <a:bodyPr/>
        <a:lstStyle/>
        <a:p>
          <a:endParaRPr lang="en-US"/>
        </a:p>
      </dgm:t>
    </dgm:pt>
    <dgm:pt modelId="{27DCC682-191E-44CD-8E7C-011297F742EF}" type="sibTrans" cxnId="{8E350546-DBC8-4D19-9967-292BC68031E1}">
      <dgm:prSet/>
      <dgm:spPr/>
      <dgm:t>
        <a:bodyPr/>
        <a:lstStyle/>
        <a:p>
          <a:endParaRPr lang="en-US"/>
        </a:p>
      </dgm:t>
    </dgm:pt>
    <dgm:pt modelId="{EFC9577A-1162-4C09-B7FD-377540AA1BB0}" type="pres">
      <dgm:prSet presAssocID="{40D4ADFA-703B-4C02-B7AB-B0D8CDC30BE8}" presName="linear" presStyleCnt="0">
        <dgm:presLayoutVars>
          <dgm:animLvl val="lvl"/>
          <dgm:resizeHandles val="exact"/>
        </dgm:presLayoutVars>
      </dgm:prSet>
      <dgm:spPr/>
    </dgm:pt>
    <dgm:pt modelId="{1517E23D-EF4A-47D4-B8FD-CFC5B734423C}" type="pres">
      <dgm:prSet presAssocID="{476DEF2F-909E-4E92-B9A2-1D491023359B}" presName="parentText" presStyleLbl="node1" presStyleIdx="0" presStyleCnt="3" custLinFactY="-13681" custLinFactNeighborY="-100000">
        <dgm:presLayoutVars>
          <dgm:chMax val="0"/>
          <dgm:bulletEnabled val="1"/>
        </dgm:presLayoutVars>
      </dgm:prSet>
      <dgm:spPr/>
    </dgm:pt>
    <dgm:pt modelId="{8DCAD465-4025-430D-B989-1D041F2274E5}" type="pres">
      <dgm:prSet presAssocID="{B6A15BDA-2366-4E48-B4C8-717C360827C0}" presName="spacer" presStyleCnt="0"/>
      <dgm:spPr/>
    </dgm:pt>
    <dgm:pt modelId="{CF4EA66B-F426-4404-94A5-CF84E51BB25B}" type="pres">
      <dgm:prSet presAssocID="{46846CC9-38ED-45DA-97F9-26720CF3EAE0}" presName="parentText" presStyleLbl="node1" presStyleIdx="1" presStyleCnt="3" custScaleY="112588" custLinFactY="-5325" custLinFactNeighborY="-100000">
        <dgm:presLayoutVars>
          <dgm:chMax val="0"/>
          <dgm:bulletEnabled val="1"/>
        </dgm:presLayoutVars>
      </dgm:prSet>
      <dgm:spPr/>
    </dgm:pt>
    <dgm:pt modelId="{5B177321-69B9-4518-B96F-81160CAEB684}" type="pres">
      <dgm:prSet presAssocID="{86E153F8-889D-46EE-872A-2FDEE74B457C}" presName="spacer" presStyleCnt="0"/>
      <dgm:spPr/>
    </dgm:pt>
    <dgm:pt modelId="{CA2B884D-2EF2-4160-8455-3A8A220545C2}" type="pres">
      <dgm:prSet presAssocID="{E4CCD162-B118-49B0-8300-8B01C868E97C}" presName="parentText" presStyleLbl="node1" presStyleIdx="2" presStyleCnt="3" custLinFactY="2683" custLinFactNeighborY="100000">
        <dgm:presLayoutVars>
          <dgm:chMax val="0"/>
          <dgm:bulletEnabled val="1"/>
        </dgm:presLayoutVars>
      </dgm:prSet>
      <dgm:spPr/>
    </dgm:pt>
  </dgm:ptLst>
  <dgm:cxnLst>
    <dgm:cxn modelId="{2989BE36-7D57-4882-9B80-6A5F3C8E3E35}" type="presOf" srcId="{40D4ADFA-703B-4C02-B7AB-B0D8CDC30BE8}" destId="{EFC9577A-1162-4C09-B7FD-377540AA1BB0}" srcOrd="0" destOrd="0" presId="urn:microsoft.com/office/officeart/2005/8/layout/vList2"/>
    <dgm:cxn modelId="{7ADBB865-C3EB-47D7-9533-CDC2B9243B66}" type="presOf" srcId="{E4CCD162-B118-49B0-8300-8B01C868E97C}" destId="{CA2B884D-2EF2-4160-8455-3A8A220545C2}" srcOrd="0" destOrd="0" presId="urn:microsoft.com/office/officeart/2005/8/layout/vList2"/>
    <dgm:cxn modelId="{8E350546-DBC8-4D19-9967-292BC68031E1}" srcId="{40D4ADFA-703B-4C02-B7AB-B0D8CDC30BE8}" destId="{E4CCD162-B118-49B0-8300-8B01C868E97C}" srcOrd="2" destOrd="0" parTransId="{EF529115-0624-4397-9E55-20855E37DE7E}" sibTransId="{27DCC682-191E-44CD-8E7C-011297F742EF}"/>
    <dgm:cxn modelId="{D5588975-AD90-494C-8BDE-13D407CAB724}" type="presOf" srcId="{476DEF2F-909E-4E92-B9A2-1D491023359B}" destId="{1517E23D-EF4A-47D4-B8FD-CFC5B734423C}" srcOrd="0" destOrd="0" presId="urn:microsoft.com/office/officeart/2005/8/layout/vList2"/>
    <dgm:cxn modelId="{64CF6E90-A348-4200-B2B1-777D97D43509}" type="presOf" srcId="{46846CC9-38ED-45DA-97F9-26720CF3EAE0}" destId="{CF4EA66B-F426-4404-94A5-CF84E51BB25B}" srcOrd="0" destOrd="0" presId="urn:microsoft.com/office/officeart/2005/8/layout/vList2"/>
    <dgm:cxn modelId="{E22A5C97-4282-4300-94BB-5D29A272C182}" srcId="{40D4ADFA-703B-4C02-B7AB-B0D8CDC30BE8}" destId="{476DEF2F-909E-4E92-B9A2-1D491023359B}" srcOrd="0" destOrd="0" parTransId="{C023EEE8-4833-47E9-9D4A-93569DFBF657}" sibTransId="{B6A15BDA-2366-4E48-B4C8-717C360827C0}"/>
    <dgm:cxn modelId="{DFF401FB-096A-4598-A556-61D539BE350F}" srcId="{40D4ADFA-703B-4C02-B7AB-B0D8CDC30BE8}" destId="{46846CC9-38ED-45DA-97F9-26720CF3EAE0}" srcOrd="1" destOrd="0" parTransId="{B597DCA3-D993-44A5-990C-1D3727F3E9F3}" sibTransId="{86E153F8-889D-46EE-872A-2FDEE74B457C}"/>
    <dgm:cxn modelId="{2EC63720-074E-444E-9EBB-833AE22BA158}" type="presParOf" srcId="{EFC9577A-1162-4C09-B7FD-377540AA1BB0}" destId="{1517E23D-EF4A-47D4-B8FD-CFC5B734423C}" srcOrd="0" destOrd="0" presId="urn:microsoft.com/office/officeart/2005/8/layout/vList2"/>
    <dgm:cxn modelId="{33421C57-0FBF-4777-A3ED-6ECE6574A277}" type="presParOf" srcId="{EFC9577A-1162-4C09-B7FD-377540AA1BB0}" destId="{8DCAD465-4025-430D-B989-1D041F2274E5}" srcOrd="1" destOrd="0" presId="urn:microsoft.com/office/officeart/2005/8/layout/vList2"/>
    <dgm:cxn modelId="{4BB24FA5-616B-4A60-9E0C-61E13302E88F}" type="presParOf" srcId="{EFC9577A-1162-4C09-B7FD-377540AA1BB0}" destId="{CF4EA66B-F426-4404-94A5-CF84E51BB25B}" srcOrd="2" destOrd="0" presId="urn:microsoft.com/office/officeart/2005/8/layout/vList2"/>
    <dgm:cxn modelId="{25AA0EE1-0372-4930-A575-346C5F1BCB53}" type="presParOf" srcId="{EFC9577A-1162-4C09-B7FD-377540AA1BB0}" destId="{5B177321-69B9-4518-B96F-81160CAEB684}" srcOrd="3" destOrd="0" presId="urn:microsoft.com/office/officeart/2005/8/layout/vList2"/>
    <dgm:cxn modelId="{346085AE-44FA-453A-B1A4-377065FA82DB}" type="presParOf" srcId="{EFC9577A-1162-4C09-B7FD-377540AA1BB0}" destId="{CA2B884D-2EF2-4160-8455-3A8A220545C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C0F11-11A4-4846-8B27-934845E3399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AU"/>
        </a:p>
      </dgm:t>
    </dgm:pt>
    <dgm:pt modelId="{C1D66DE4-E613-44B0-9A7C-A6D8B871F12D}">
      <dgm:prSet phldrT="[Text]" custT="1"/>
      <dgm:spPr/>
      <dgm:t>
        <a:bodyPr/>
        <a:lstStyle/>
        <a:p>
          <a:pPr algn="ctr"/>
          <a:r>
            <a:rPr lang="en-US" sz="2400" dirty="0" err="1"/>
            <a:t>Dự</a:t>
          </a:r>
          <a:r>
            <a:rPr lang="en-US" sz="2400" dirty="0"/>
            <a:t> </a:t>
          </a:r>
          <a:r>
            <a:rPr lang="en-US" sz="2400" dirty="0" err="1"/>
            <a:t>án</a:t>
          </a:r>
          <a:r>
            <a:rPr lang="en-US" sz="2400" dirty="0"/>
            <a:t> </a:t>
          </a:r>
          <a:r>
            <a:rPr lang="en-US" sz="2400" dirty="0" err="1"/>
            <a:t>quan</a:t>
          </a:r>
          <a:r>
            <a:rPr lang="en-US" sz="2400" dirty="0"/>
            <a:t> </a:t>
          </a:r>
          <a:r>
            <a:rPr lang="en-US" sz="2400" dirty="0" err="1"/>
            <a:t>trọng</a:t>
          </a:r>
          <a:r>
            <a:rPr lang="en-US" sz="2400" dirty="0"/>
            <a:t> </a:t>
          </a:r>
          <a:r>
            <a:rPr lang="en-US" sz="2400" dirty="0" err="1"/>
            <a:t>quốc</a:t>
          </a:r>
          <a:r>
            <a:rPr lang="en-US" sz="2400" dirty="0"/>
            <a:t> </a:t>
          </a:r>
          <a:r>
            <a:rPr lang="en-US" sz="2400" dirty="0" err="1"/>
            <a:t>gia</a:t>
          </a:r>
          <a:r>
            <a:rPr lang="en-US" sz="2400" dirty="0"/>
            <a:t> </a:t>
          </a:r>
          <a:r>
            <a:rPr lang="en-US" sz="2400" dirty="0" err="1"/>
            <a:t>là</a:t>
          </a:r>
          <a:r>
            <a:rPr lang="en-US" sz="2400" dirty="0"/>
            <a:t> </a:t>
          </a:r>
          <a:r>
            <a:rPr lang="en-US" sz="2400" dirty="0" err="1"/>
            <a:t>dự</a:t>
          </a:r>
          <a:r>
            <a:rPr lang="en-US" sz="2400" dirty="0"/>
            <a:t> </a:t>
          </a:r>
          <a:r>
            <a:rPr lang="en-US" sz="2400" dirty="0" err="1"/>
            <a:t>án</a:t>
          </a:r>
          <a:r>
            <a:rPr lang="en-US" sz="2400" dirty="0"/>
            <a:t> </a:t>
          </a:r>
          <a:r>
            <a:rPr lang="en-US" sz="2400" dirty="0" err="1"/>
            <a:t>đầu</a:t>
          </a:r>
          <a:r>
            <a:rPr lang="en-US" sz="2400" dirty="0"/>
            <a:t> </a:t>
          </a:r>
          <a:r>
            <a:rPr lang="en-US" sz="2400" dirty="0" err="1"/>
            <a:t>tư</a:t>
          </a:r>
          <a:r>
            <a:rPr lang="en-US" sz="2400" dirty="0"/>
            <a:t> </a:t>
          </a:r>
          <a:r>
            <a:rPr lang="en-US" sz="2400" dirty="0" err="1"/>
            <a:t>độc</a:t>
          </a:r>
          <a:r>
            <a:rPr lang="en-US" sz="2400" dirty="0"/>
            <a:t> </a:t>
          </a:r>
          <a:r>
            <a:rPr lang="en-US" sz="2400" dirty="0" err="1"/>
            <a:t>lập</a:t>
          </a:r>
          <a:r>
            <a:rPr lang="en-US" sz="2400" dirty="0"/>
            <a:t> </a:t>
          </a:r>
          <a:r>
            <a:rPr lang="en-US" sz="2400" dirty="0" err="1"/>
            <a:t>hoặc</a:t>
          </a:r>
          <a:r>
            <a:rPr lang="en-US" sz="2400" dirty="0"/>
            <a:t> </a:t>
          </a:r>
          <a:r>
            <a:rPr lang="en-US" sz="2400" dirty="0" err="1"/>
            <a:t>cụm</a:t>
          </a:r>
          <a:r>
            <a:rPr lang="en-US" sz="2400" dirty="0"/>
            <a:t> </a:t>
          </a:r>
          <a:r>
            <a:rPr lang="en-US" sz="2400" dirty="0" err="1"/>
            <a:t>công</a:t>
          </a:r>
          <a:r>
            <a:rPr lang="en-US" sz="2400" dirty="0"/>
            <a:t> </a:t>
          </a:r>
          <a:r>
            <a:rPr lang="en-US" sz="2400" dirty="0" err="1"/>
            <a:t>trình</a:t>
          </a:r>
          <a:r>
            <a:rPr lang="en-US" sz="2400" dirty="0"/>
            <a:t> </a:t>
          </a:r>
          <a:r>
            <a:rPr lang="en-US" sz="2400" dirty="0" err="1"/>
            <a:t>liên</a:t>
          </a:r>
          <a:r>
            <a:rPr lang="en-US" sz="2400" dirty="0"/>
            <a:t> </a:t>
          </a:r>
          <a:r>
            <a:rPr lang="en-US" sz="2400" dirty="0" err="1"/>
            <a:t>kết</a:t>
          </a:r>
          <a:r>
            <a:rPr lang="en-US" sz="2400" dirty="0"/>
            <a:t> </a:t>
          </a:r>
          <a:r>
            <a:rPr lang="en-US" sz="2400" dirty="0" err="1"/>
            <a:t>chặt</a:t>
          </a:r>
          <a:r>
            <a:rPr lang="en-US" sz="2400" dirty="0"/>
            <a:t> </a:t>
          </a:r>
          <a:r>
            <a:rPr lang="en-US" sz="2400" dirty="0" err="1"/>
            <a:t>chẽ</a:t>
          </a:r>
          <a:r>
            <a:rPr lang="en-US" sz="2400" dirty="0"/>
            <a:t> </a:t>
          </a:r>
          <a:r>
            <a:rPr lang="en-US" sz="2400" dirty="0" err="1"/>
            <a:t>với</a:t>
          </a:r>
          <a:r>
            <a:rPr lang="en-US" sz="2400" dirty="0"/>
            <a:t> </a:t>
          </a:r>
          <a:r>
            <a:rPr lang="en-US" sz="2400" dirty="0" err="1"/>
            <a:t>nhau</a:t>
          </a:r>
          <a:r>
            <a:rPr lang="en-US" sz="2400" dirty="0"/>
            <a:t> </a:t>
          </a:r>
          <a:r>
            <a:rPr lang="en-US" sz="2400" dirty="0" err="1"/>
            <a:t>thuộc</a:t>
          </a:r>
          <a:r>
            <a:rPr lang="en-US" sz="2400" dirty="0"/>
            <a:t> </a:t>
          </a:r>
          <a:r>
            <a:rPr lang="en-US" sz="2400" dirty="0" err="1"/>
            <a:t>một</a:t>
          </a:r>
          <a:r>
            <a:rPr lang="en-US" sz="2400" dirty="0"/>
            <a:t> </a:t>
          </a:r>
          <a:r>
            <a:rPr lang="en-US" sz="2400" dirty="0" err="1"/>
            <a:t>trong</a:t>
          </a:r>
          <a:r>
            <a:rPr lang="en-US" sz="2400" dirty="0"/>
            <a:t> </a:t>
          </a:r>
          <a:r>
            <a:rPr lang="en-US" sz="2400" dirty="0" err="1"/>
            <a:t>các</a:t>
          </a:r>
          <a:r>
            <a:rPr lang="en-US" sz="2400" dirty="0"/>
            <a:t> </a:t>
          </a:r>
          <a:r>
            <a:rPr lang="en-US" sz="2400" dirty="0" err="1"/>
            <a:t>tiêu</a:t>
          </a:r>
          <a:r>
            <a:rPr lang="en-US" sz="2400" dirty="0"/>
            <a:t> </a:t>
          </a:r>
          <a:r>
            <a:rPr lang="en-US" sz="2400" dirty="0" err="1"/>
            <a:t>chí</a:t>
          </a:r>
          <a:r>
            <a:rPr lang="en-US" sz="2400" dirty="0"/>
            <a:t> </a:t>
          </a:r>
          <a:r>
            <a:rPr lang="en-US" sz="2400" dirty="0" err="1"/>
            <a:t>dưới</a:t>
          </a:r>
          <a:r>
            <a:rPr lang="en-US" sz="2400" dirty="0"/>
            <a:t> </a:t>
          </a:r>
          <a:r>
            <a:rPr lang="en-US" sz="2400" dirty="0" err="1"/>
            <a:t>đây</a:t>
          </a:r>
          <a:r>
            <a:rPr lang="en-US" sz="2400" dirty="0"/>
            <a:t>:</a:t>
          </a:r>
          <a:endParaRPr lang="en-AU" sz="2400" dirty="0">
            <a:solidFill>
              <a:schemeClr val="tx1"/>
            </a:solidFill>
          </a:endParaRPr>
        </a:p>
      </dgm:t>
    </dgm:pt>
    <dgm:pt modelId="{5E3D21C8-2161-44C1-A95A-567309FB87D2}" type="parTrans" cxnId="{C7906076-20B5-4762-A678-6BE6A1B7CF1B}">
      <dgm:prSet/>
      <dgm:spPr/>
      <dgm:t>
        <a:bodyPr/>
        <a:lstStyle/>
        <a:p>
          <a:endParaRPr lang="en-AU"/>
        </a:p>
      </dgm:t>
    </dgm:pt>
    <dgm:pt modelId="{74CBBD27-6105-494C-8B1A-AF9CAB175D9B}" type="sibTrans" cxnId="{C7906076-20B5-4762-A678-6BE6A1B7CF1B}">
      <dgm:prSet/>
      <dgm:spPr/>
      <dgm:t>
        <a:bodyPr/>
        <a:lstStyle/>
        <a:p>
          <a:endParaRPr lang="en-AU"/>
        </a:p>
      </dgm:t>
    </dgm:pt>
    <dgm:pt modelId="{D7C9E617-DD4E-4014-8996-13761CA751A2}">
      <dgm:prSet phldrT="[Text]" custT="1"/>
      <dgm:spPr/>
      <dgm:t>
        <a:bodyPr/>
        <a:lstStyle/>
        <a:p>
          <a:r>
            <a:rPr lang="en-AU" sz="2400" dirty="0">
              <a:solidFill>
                <a:schemeClr val="tx1"/>
              </a:solidFill>
              <a:latin typeface="Times New Roman" pitchFamily="18" charset="0"/>
              <a:cs typeface="Times New Roman" pitchFamily="18" charset="0"/>
            </a:rPr>
            <a:t>1.Sử </a:t>
          </a:r>
          <a:r>
            <a:rPr lang="en-AU" sz="2400" dirty="0" err="1">
              <a:solidFill>
                <a:schemeClr val="tx1"/>
              </a:solidFill>
              <a:latin typeface="Times New Roman" pitchFamily="18" charset="0"/>
              <a:cs typeface="Times New Roman" pitchFamily="18" charset="0"/>
            </a:rPr>
            <a:t>dụng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vốn</a:t>
          </a:r>
          <a:r>
            <a:rPr lang="en-AU" sz="2400" dirty="0">
              <a:solidFill>
                <a:schemeClr val="tx1"/>
              </a:solidFill>
              <a:latin typeface="Times New Roman" pitchFamily="18" charset="0"/>
              <a:cs typeface="Times New Roman" pitchFamily="18" charset="0"/>
            </a:rPr>
            <a:t> ĐT </a:t>
          </a:r>
          <a:r>
            <a:rPr lang="en-AU" sz="2400" dirty="0" err="1">
              <a:solidFill>
                <a:schemeClr val="tx1"/>
              </a:solidFill>
              <a:latin typeface="Times New Roman" pitchFamily="18" charset="0"/>
              <a:cs typeface="Times New Roman" pitchFamily="18" charset="0"/>
            </a:rPr>
            <a:t>công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từ</a:t>
          </a:r>
          <a:r>
            <a:rPr lang="en-AU" sz="2400" dirty="0">
              <a:solidFill>
                <a:schemeClr val="tx1"/>
              </a:solidFill>
              <a:latin typeface="Times New Roman" pitchFamily="18" charset="0"/>
              <a:cs typeface="Times New Roman" pitchFamily="18" charset="0"/>
            </a:rPr>
            <a:t> 10.000 </a:t>
          </a:r>
          <a:r>
            <a:rPr lang="en-AU" sz="2400" dirty="0" err="1">
              <a:solidFill>
                <a:schemeClr val="tx1"/>
              </a:solidFill>
              <a:latin typeface="Times New Roman" pitchFamily="18" charset="0"/>
              <a:cs typeface="Times New Roman" pitchFamily="18" charset="0"/>
            </a:rPr>
            <a:t>tỷ</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đồng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trở</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lên</a:t>
          </a:r>
          <a:endParaRPr lang="en-AU" sz="2400" dirty="0">
            <a:solidFill>
              <a:schemeClr val="tx1"/>
            </a:solidFill>
            <a:latin typeface="Times New Roman" pitchFamily="18" charset="0"/>
            <a:cs typeface="Times New Roman" pitchFamily="18" charset="0"/>
          </a:endParaRPr>
        </a:p>
      </dgm:t>
    </dgm:pt>
    <dgm:pt modelId="{4B6A99CD-114D-419F-A23C-F72562378416}" type="parTrans" cxnId="{14DEFB5B-5D46-4589-86E9-79E2D432C567}">
      <dgm:prSet/>
      <dgm:spPr/>
      <dgm:t>
        <a:bodyPr/>
        <a:lstStyle/>
        <a:p>
          <a:endParaRPr lang="en-AU"/>
        </a:p>
      </dgm:t>
    </dgm:pt>
    <dgm:pt modelId="{46812125-FCB1-4E54-B9E3-6BABAD4D4303}" type="sibTrans" cxnId="{14DEFB5B-5D46-4589-86E9-79E2D432C567}">
      <dgm:prSet/>
      <dgm:spPr/>
      <dgm:t>
        <a:bodyPr/>
        <a:lstStyle/>
        <a:p>
          <a:endParaRPr lang="en-AU"/>
        </a:p>
      </dgm:t>
    </dgm:pt>
    <dgm:pt modelId="{D4704DEA-6F0B-4814-9984-2EAE67E2E279}">
      <dgm:prSet phldrT="[Text]" custT="1"/>
      <dgm:spPr/>
      <dgm:t>
        <a:bodyPr/>
        <a:lstStyle/>
        <a:p>
          <a:r>
            <a:rPr lang="en-AU" sz="2400" dirty="0">
              <a:solidFill>
                <a:schemeClr val="tx1"/>
              </a:solidFill>
              <a:latin typeface="Times New Roman" pitchFamily="18" charset="0"/>
              <a:cs typeface="Times New Roman" pitchFamily="18" charset="0"/>
            </a:rPr>
            <a:t>2.Ảnh </a:t>
          </a:r>
          <a:r>
            <a:rPr lang="en-AU" sz="2400" dirty="0" err="1">
              <a:solidFill>
                <a:schemeClr val="tx1"/>
              </a:solidFill>
              <a:latin typeface="Times New Roman" pitchFamily="18" charset="0"/>
              <a:cs typeface="Times New Roman" pitchFamily="18" charset="0"/>
            </a:rPr>
            <a:t>hưởng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lớn</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đến</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môi</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trường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hoặc</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tiềm</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ẩn</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khả</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năng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ảnh</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hưởng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nghiêm</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trọng</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đến</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môi</a:t>
          </a:r>
          <a:r>
            <a:rPr lang="en-AU" sz="2400" dirty="0">
              <a:solidFill>
                <a:schemeClr val="tx1"/>
              </a:solidFill>
              <a:latin typeface="Times New Roman" pitchFamily="18" charset="0"/>
              <a:cs typeface="Times New Roman" pitchFamily="18" charset="0"/>
            </a:rPr>
            <a:t> </a:t>
          </a:r>
          <a:r>
            <a:rPr lang="en-AU" sz="2400" dirty="0" err="1">
              <a:solidFill>
                <a:schemeClr val="tx1"/>
              </a:solidFill>
              <a:latin typeface="Times New Roman" pitchFamily="18" charset="0"/>
              <a:cs typeface="Times New Roman" pitchFamily="18" charset="0"/>
            </a:rPr>
            <a:t>trường</a:t>
          </a:r>
          <a:endParaRPr lang="en-AU" sz="2400" dirty="0">
            <a:solidFill>
              <a:schemeClr val="tx1"/>
            </a:solidFill>
            <a:latin typeface="Times New Roman" pitchFamily="18" charset="0"/>
            <a:cs typeface="Times New Roman" pitchFamily="18" charset="0"/>
          </a:endParaRPr>
        </a:p>
      </dgm:t>
    </dgm:pt>
    <dgm:pt modelId="{291DE351-4CA0-4D55-848F-8E2A2D9F4386}" type="parTrans" cxnId="{0AD5C05E-4F8C-4432-AE8B-8DAC8DF801E1}">
      <dgm:prSet/>
      <dgm:spPr/>
      <dgm:t>
        <a:bodyPr/>
        <a:lstStyle/>
        <a:p>
          <a:endParaRPr lang="en-AU"/>
        </a:p>
      </dgm:t>
    </dgm:pt>
    <dgm:pt modelId="{89177916-B8DD-48ED-8BA7-785CA635A429}" type="sibTrans" cxnId="{0AD5C05E-4F8C-4432-AE8B-8DAC8DF801E1}">
      <dgm:prSet/>
      <dgm:spPr/>
      <dgm:t>
        <a:bodyPr/>
        <a:lstStyle/>
        <a:p>
          <a:endParaRPr lang="en-AU"/>
        </a:p>
      </dgm:t>
    </dgm:pt>
    <dgm:pt modelId="{3FC2EDB0-87A5-47CA-B16A-412732B3775A}">
      <dgm:prSet phldrT="[Text]" custT="1"/>
      <dgm:spPr/>
      <dgm:t>
        <a:bodyPr/>
        <a:lstStyle/>
        <a:p>
          <a:r>
            <a:rPr lang="en-AU" sz="2200" dirty="0">
              <a:solidFill>
                <a:schemeClr val="tx1"/>
              </a:solidFill>
              <a:latin typeface="Times New Roman" pitchFamily="18" charset="0"/>
              <a:cs typeface="Times New Roman" pitchFamily="18" charset="0"/>
            </a:rPr>
            <a:t>3.Sử </a:t>
          </a:r>
          <a:r>
            <a:rPr lang="en-AU" sz="2200" dirty="0" err="1">
              <a:solidFill>
                <a:schemeClr val="tx1"/>
              </a:solidFill>
              <a:latin typeface="Times New Roman" pitchFamily="18" charset="0"/>
              <a:cs typeface="Times New Roman" pitchFamily="18" charset="0"/>
            </a:rPr>
            <a:t>dụng</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đất</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có</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yêu</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cầu</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chuyển</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mục</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đích</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sử</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dụng</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đất</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trồng</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lúa</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nước</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từ</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hai</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vụ</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trở</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lên</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với</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quy</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mô</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từ</a:t>
          </a:r>
          <a:r>
            <a:rPr lang="en-AU" sz="2200" dirty="0">
              <a:solidFill>
                <a:schemeClr val="tx1"/>
              </a:solidFill>
              <a:latin typeface="Times New Roman" pitchFamily="18" charset="0"/>
              <a:cs typeface="Times New Roman" pitchFamily="18" charset="0"/>
            </a:rPr>
            <a:t> 500 </a:t>
          </a:r>
          <a:r>
            <a:rPr lang="en-AU" sz="2200" dirty="0" err="1">
              <a:solidFill>
                <a:schemeClr val="tx1"/>
              </a:solidFill>
              <a:latin typeface="Times New Roman" pitchFamily="18" charset="0"/>
              <a:cs typeface="Times New Roman" pitchFamily="18" charset="0"/>
            </a:rPr>
            <a:t>héc</a:t>
          </a:r>
          <a:r>
            <a:rPr lang="en-AU" sz="2200" dirty="0">
              <a:solidFill>
                <a:schemeClr val="tx1"/>
              </a:solidFill>
              <a:latin typeface="Times New Roman" pitchFamily="18" charset="0"/>
              <a:cs typeface="Times New Roman" pitchFamily="18" charset="0"/>
            </a:rPr>
            <a:t> ta </a:t>
          </a:r>
          <a:r>
            <a:rPr lang="en-AU" sz="2200" dirty="0" err="1">
              <a:solidFill>
                <a:schemeClr val="tx1"/>
              </a:solidFill>
              <a:latin typeface="Times New Roman" pitchFamily="18" charset="0"/>
              <a:cs typeface="Times New Roman" pitchFamily="18" charset="0"/>
            </a:rPr>
            <a:t>trở</a:t>
          </a:r>
          <a:r>
            <a:rPr lang="en-AU" sz="2200" dirty="0">
              <a:solidFill>
                <a:schemeClr val="tx1"/>
              </a:solidFill>
              <a:latin typeface="Times New Roman" pitchFamily="18" charset="0"/>
              <a:cs typeface="Times New Roman" pitchFamily="18" charset="0"/>
            </a:rPr>
            <a:t> </a:t>
          </a:r>
          <a:r>
            <a:rPr lang="en-AU" sz="2200" dirty="0" err="1">
              <a:solidFill>
                <a:schemeClr val="tx1"/>
              </a:solidFill>
              <a:latin typeface="Times New Roman" pitchFamily="18" charset="0"/>
              <a:cs typeface="Times New Roman" pitchFamily="18" charset="0"/>
            </a:rPr>
            <a:t>lên</a:t>
          </a:r>
          <a:endParaRPr lang="en-AU" sz="2200" dirty="0">
            <a:solidFill>
              <a:schemeClr val="tx1"/>
            </a:solidFill>
            <a:latin typeface="Times New Roman" pitchFamily="18" charset="0"/>
            <a:cs typeface="Times New Roman" pitchFamily="18" charset="0"/>
          </a:endParaRPr>
        </a:p>
      </dgm:t>
    </dgm:pt>
    <dgm:pt modelId="{598F3093-55E5-4F49-87C0-BD9B6C2C290B}" type="parTrans" cxnId="{0F8E5F5B-22D9-4BC6-848B-EF21D1348B0C}">
      <dgm:prSet/>
      <dgm:spPr/>
      <dgm:t>
        <a:bodyPr/>
        <a:lstStyle/>
        <a:p>
          <a:endParaRPr lang="en-AU"/>
        </a:p>
      </dgm:t>
    </dgm:pt>
    <dgm:pt modelId="{3932644C-A175-4FA8-A72E-C1DE1770C0F6}" type="sibTrans" cxnId="{0F8E5F5B-22D9-4BC6-848B-EF21D1348B0C}">
      <dgm:prSet/>
      <dgm:spPr/>
      <dgm:t>
        <a:bodyPr/>
        <a:lstStyle/>
        <a:p>
          <a:endParaRPr lang="en-AU"/>
        </a:p>
      </dgm:t>
    </dgm:pt>
    <dgm:pt modelId="{533CE59B-9D1A-46AD-8AA3-0E7E2E455DC1}">
      <dgm:prSet phldrT="[Text]" custT="1"/>
      <dgm:spPr/>
      <dgm:t>
        <a:bodyPr/>
        <a:lstStyle/>
        <a:p>
          <a:r>
            <a:rPr lang="en-US" sz="2400" dirty="0">
              <a:solidFill>
                <a:schemeClr val="tx1"/>
              </a:solidFill>
              <a:latin typeface="Times New Roman" pitchFamily="18" charset="0"/>
              <a:cs typeface="Times New Roman" pitchFamily="18" charset="0"/>
            </a:rPr>
            <a:t>4.Di </a:t>
          </a:r>
          <a:r>
            <a:rPr lang="en-US" sz="2400" dirty="0" err="1">
              <a:solidFill>
                <a:schemeClr val="tx1"/>
              </a:solidFill>
              <a:latin typeface="Times New Roman" pitchFamily="18" charset="0"/>
              <a:cs typeface="Times New Roman" pitchFamily="18" charset="0"/>
            </a:rPr>
            <a:t>dân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định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cư</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từ</a:t>
          </a:r>
          <a:r>
            <a:rPr lang="en-US" sz="2400" dirty="0">
              <a:solidFill>
                <a:schemeClr val="tx1"/>
              </a:solidFill>
              <a:latin typeface="Times New Roman" pitchFamily="18" charset="0"/>
              <a:cs typeface="Times New Roman" pitchFamily="18" charset="0"/>
            </a:rPr>
            <a:t> 20.000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trở</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lên</a:t>
          </a:r>
          <a:r>
            <a:rPr lang="en-US" sz="2400" dirty="0">
              <a:solidFill>
                <a:schemeClr val="tx1"/>
              </a:solidFill>
              <a:latin typeface="Times New Roman" pitchFamily="18" charset="0"/>
              <a:cs typeface="Times New Roman" pitchFamily="18" charset="0"/>
            </a:rPr>
            <a:t> ở </a:t>
          </a:r>
          <a:r>
            <a:rPr lang="en-US" sz="2400" dirty="0" err="1">
              <a:solidFill>
                <a:schemeClr val="tx1"/>
              </a:solidFill>
              <a:latin typeface="Times New Roman" pitchFamily="18" charset="0"/>
              <a:cs typeface="Times New Roman" pitchFamily="18" charset="0"/>
            </a:rPr>
            <a:t>miền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núi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từ</a:t>
          </a:r>
          <a:r>
            <a:rPr lang="en-US" sz="2400" dirty="0">
              <a:solidFill>
                <a:schemeClr val="tx1"/>
              </a:solidFill>
              <a:latin typeface="Times New Roman" pitchFamily="18" charset="0"/>
              <a:cs typeface="Times New Roman" pitchFamily="18" charset="0"/>
            </a:rPr>
            <a:t> 50.000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trở</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lên</a:t>
          </a:r>
          <a:r>
            <a:rPr lang="en-US" sz="2400" dirty="0">
              <a:solidFill>
                <a:schemeClr val="tx1"/>
              </a:solidFill>
              <a:latin typeface="Times New Roman" pitchFamily="18" charset="0"/>
              <a:cs typeface="Times New Roman" pitchFamily="18" charset="0"/>
            </a:rPr>
            <a:t> ở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endParaRPr lang="en-AU" sz="2400" dirty="0">
            <a:solidFill>
              <a:schemeClr val="tx1"/>
            </a:solidFill>
            <a:latin typeface="Times New Roman" pitchFamily="18" charset="0"/>
            <a:cs typeface="Times New Roman" pitchFamily="18" charset="0"/>
          </a:endParaRPr>
        </a:p>
      </dgm:t>
    </dgm:pt>
    <dgm:pt modelId="{7B1485AA-BE04-4E71-B29D-AC44FFE030B5}" type="parTrans" cxnId="{DB0C6263-09C1-44B1-9FF0-FEE1E7DB3C79}">
      <dgm:prSet/>
      <dgm:spPr/>
      <dgm:t>
        <a:bodyPr/>
        <a:lstStyle/>
        <a:p>
          <a:endParaRPr lang="en-AU"/>
        </a:p>
      </dgm:t>
    </dgm:pt>
    <dgm:pt modelId="{4CEF700F-EEAE-4320-9D6D-4FB958D9B64D}" type="sibTrans" cxnId="{DB0C6263-09C1-44B1-9FF0-FEE1E7DB3C79}">
      <dgm:prSet/>
      <dgm:spPr/>
      <dgm:t>
        <a:bodyPr/>
        <a:lstStyle/>
        <a:p>
          <a:endParaRPr lang="en-AU"/>
        </a:p>
      </dgm:t>
    </dgm:pt>
    <dgm:pt modelId="{93DADC29-4AC3-4ECA-A54B-8AFB54239658}">
      <dgm:prSet custT="1"/>
      <dgm:spPr/>
      <dgm:t>
        <a:bodyPr/>
        <a:lstStyle/>
        <a:p>
          <a:r>
            <a:rPr lang="en-US" sz="2400" dirty="0">
              <a:solidFill>
                <a:schemeClr val="tx1"/>
              </a:solidFill>
              <a:latin typeface="Times New Roman" pitchFamily="18" charset="0"/>
              <a:cs typeface="Times New Roman" pitchFamily="18" charset="0"/>
            </a:rPr>
            <a:t>5.Dự </a:t>
          </a:r>
          <a:r>
            <a:rPr lang="en-US" sz="2400" dirty="0" err="1">
              <a:solidFill>
                <a:schemeClr val="tx1"/>
              </a:solidFill>
              <a:latin typeface="Times New Roman" pitchFamily="18" charset="0"/>
              <a:cs typeface="Times New Roman" pitchFamily="18" charset="0"/>
            </a:rPr>
            <a:t>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đòi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hỏi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áp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Quốc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hội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định</a:t>
          </a:r>
          <a:endParaRPr lang="en-AU" sz="2400" dirty="0">
            <a:solidFill>
              <a:schemeClr val="tx1"/>
            </a:solidFill>
            <a:latin typeface="Times New Roman" pitchFamily="18" charset="0"/>
            <a:cs typeface="Times New Roman" pitchFamily="18" charset="0"/>
          </a:endParaRPr>
        </a:p>
      </dgm:t>
    </dgm:pt>
    <dgm:pt modelId="{91FA7980-0238-45F1-91EF-D0134EA553BD}" type="parTrans" cxnId="{96712FB6-A1C8-448D-A8CF-D17423505637}">
      <dgm:prSet/>
      <dgm:spPr/>
      <dgm:t>
        <a:bodyPr/>
        <a:lstStyle/>
        <a:p>
          <a:endParaRPr lang="en-AU"/>
        </a:p>
      </dgm:t>
    </dgm:pt>
    <dgm:pt modelId="{EBE10615-C56F-4A20-BFD5-B49DAECEFC0C}" type="sibTrans" cxnId="{96712FB6-A1C8-448D-A8CF-D17423505637}">
      <dgm:prSet/>
      <dgm:spPr/>
      <dgm:t>
        <a:bodyPr/>
        <a:lstStyle/>
        <a:p>
          <a:endParaRPr lang="en-AU"/>
        </a:p>
      </dgm:t>
    </dgm:pt>
    <dgm:pt modelId="{8EAB8100-C042-4507-B247-B51D4B7E50EB}" type="pres">
      <dgm:prSet presAssocID="{283C0F11-11A4-4846-8B27-934845E33999}" presName="composite" presStyleCnt="0">
        <dgm:presLayoutVars>
          <dgm:chMax val="1"/>
          <dgm:dir/>
          <dgm:resizeHandles val="exact"/>
        </dgm:presLayoutVars>
      </dgm:prSet>
      <dgm:spPr/>
    </dgm:pt>
    <dgm:pt modelId="{993A5152-4586-40DA-9BDA-F4618F52FAF1}" type="pres">
      <dgm:prSet presAssocID="{C1D66DE4-E613-44B0-9A7C-A6D8B871F12D}" presName="roof" presStyleLbl="dkBgShp" presStyleIdx="0" presStyleCnt="2"/>
      <dgm:spPr/>
    </dgm:pt>
    <dgm:pt modelId="{F1CA1564-E0A8-4185-895B-D089C69DB93D}" type="pres">
      <dgm:prSet presAssocID="{C1D66DE4-E613-44B0-9A7C-A6D8B871F12D}" presName="pillars" presStyleCnt="0"/>
      <dgm:spPr/>
    </dgm:pt>
    <dgm:pt modelId="{4794C6A8-88C2-42C5-8DC1-9B109F124B98}" type="pres">
      <dgm:prSet presAssocID="{C1D66DE4-E613-44B0-9A7C-A6D8B871F12D}" presName="pillar1" presStyleLbl="node1" presStyleIdx="0" presStyleCnt="5">
        <dgm:presLayoutVars>
          <dgm:bulletEnabled val="1"/>
        </dgm:presLayoutVars>
      </dgm:prSet>
      <dgm:spPr/>
    </dgm:pt>
    <dgm:pt modelId="{0D308DAD-31F2-4439-9B03-4D2CCCF54713}" type="pres">
      <dgm:prSet presAssocID="{D4704DEA-6F0B-4814-9984-2EAE67E2E279}" presName="pillarX" presStyleLbl="node1" presStyleIdx="1" presStyleCnt="5">
        <dgm:presLayoutVars>
          <dgm:bulletEnabled val="1"/>
        </dgm:presLayoutVars>
      </dgm:prSet>
      <dgm:spPr/>
    </dgm:pt>
    <dgm:pt modelId="{1D56E963-D335-4C31-8FDE-B0499BACD87A}" type="pres">
      <dgm:prSet presAssocID="{3FC2EDB0-87A5-47CA-B16A-412732B3775A}" presName="pillarX" presStyleLbl="node1" presStyleIdx="2" presStyleCnt="5">
        <dgm:presLayoutVars>
          <dgm:bulletEnabled val="1"/>
        </dgm:presLayoutVars>
      </dgm:prSet>
      <dgm:spPr/>
    </dgm:pt>
    <dgm:pt modelId="{259E9C85-ADEE-4E93-B19E-76ADA8140A1E}" type="pres">
      <dgm:prSet presAssocID="{533CE59B-9D1A-46AD-8AA3-0E7E2E455DC1}" presName="pillarX" presStyleLbl="node1" presStyleIdx="3" presStyleCnt="5">
        <dgm:presLayoutVars>
          <dgm:bulletEnabled val="1"/>
        </dgm:presLayoutVars>
      </dgm:prSet>
      <dgm:spPr/>
    </dgm:pt>
    <dgm:pt modelId="{45F31509-DB30-4D78-B873-3705FDC8AB6B}" type="pres">
      <dgm:prSet presAssocID="{93DADC29-4AC3-4ECA-A54B-8AFB54239658}" presName="pillarX" presStyleLbl="node1" presStyleIdx="4" presStyleCnt="5">
        <dgm:presLayoutVars>
          <dgm:bulletEnabled val="1"/>
        </dgm:presLayoutVars>
      </dgm:prSet>
      <dgm:spPr/>
    </dgm:pt>
    <dgm:pt modelId="{ADE09127-EED7-4066-9071-98A285E99227}" type="pres">
      <dgm:prSet presAssocID="{C1D66DE4-E613-44B0-9A7C-A6D8B871F12D}" presName="base" presStyleLbl="dkBgShp" presStyleIdx="1" presStyleCnt="2"/>
      <dgm:spPr/>
    </dgm:pt>
  </dgm:ptLst>
  <dgm:cxnLst>
    <dgm:cxn modelId="{D7DC1102-9843-45BE-8D8C-4889464DDF6E}" type="presOf" srcId="{D4704DEA-6F0B-4814-9984-2EAE67E2E279}" destId="{0D308DAD-31F2-4439-9B03-4D2CCCF54713}" srcOrd="0" destOrd="0" presId="urn:microsoft.com/office/officeart/2005/8/layout/hList3"/>
    <dgm:cxn modelId="{CC92DF07-8FF2-4AB4-9972-A1B9F3BD5D4E}" type="presOf" srcId="{93DADC29-4AC3-4ECA-A54B-8AFB54239658}" destId="{45F31509-DB30-4D78-B873-3705FDC8AB6B}" srcOrd="0" destOrd="0" presId="urn:microsoft.com/office/officeart/2005/8/layout/hList3"/>
    <dgm:cxn modelId="{7E931D3D-3EDA-4225-B662-50D3771FB768}" type="presOf" srcId="{533CE59B-9D1A-46AD-8AA3-0E7E2E455DC1}" destId="{259E9C85-ADEE-4E93-B19E-76ADA8140A1E}" srcOrd="0" destOrd="0" presId="urn:microsoft.com/office/officeart/2005/8/layout/hList3"/>
    <dgm:cxn modelId="{0F8E5F5B-22D9-4BC6-848B-EF21D1348B0C}" srcId="{C1D66DE4-E613-44B0-9A7C-A6D8B871F12D}" destId="{3FC2EDB0-87A5-47CA-B16A-412732B3775A}" srcOrd="2" destOrd="0" parTransId="{598F3093-55E5-4F49-87C0-BD9B6C2C290B}" sibTransId="{3932644C-A175-4FA8-A72E-C1DE1770C0F6}"/>
    <dgm:cxn modelId="{14DEFB5B-5D46-4589-86E9-79E2D432C567}" srcId="{C1D66DE4-E613-44B0-9A7C-A6D8B871F12D}" destId="{D7C9E617-DD4E-4014-8996-13761CA751A2}" srcOrd="0" destOrd="0" parTransId="{4B6A99CD-114D-419F-A23C-F72562378416}" sibTransId="{46812125-FCB1-4E54-B9E3-6BABAD4D4303}"/>
    <dgm:cxn modelId="{0AD5C05E-4F8C-4432-AE8B-8DAC8DF801E1}" srcId="{C1D66DE4-E613-44B0-9A7C-A6D8B871F12D}" destId="{D4704DEA-6F0B-4814-9984-2EAE67E2E279}" srcOrd="1" destOrd="0" parTransId="{291DE351-4CA0-4D55-848F-8E2A2D9F4386}" sibTransId="{89177916-B8DD-48ED-8BA7-785CA635A429}"/>
    <dgm:cxn modelId="{DB0C6263-09C1-44B1-9FF0-FEE1E7DB3C79}" srcId="{C1D66DE4-E613-44B0-9A7C-A6D8B871F12D}" destId="{533CE59B-9D1A-46AD-8AA3-0E7E2E455DC1}" srcOrd="3" destOrd="0" parTransId="{7B1485AA-BE04-4E71-B29D-AC44FFE030B5}" sibTransId="{4CEF700F-EEAE-4320-9D6D-4FB958D9B64D}"/>
    <dgm:cxn modelId="{C7906076-20B5-4762-A678-6BE6A1B7CF1B}" srcId="{283C0F11-11A4-4846-8B27-934845E33999}" destId="{C1D66DE4-E613-44B0-9A7C-A6D8B871F12D}" srcOrd="0" destOrd="0" parTransId="{5E3D21C8-2161-44C1-A95A-567309FB87D2}" sibTransId="{74CBBD27-6105-494C-8B1A-AF9CAB175D9B}"/>
    <dgm:cxn modelId="{2857AB9E-F35D-4EDB-9F55-6DBC61FDCBC6}" type="presOf" srcId="{C1D66DE4-E613-44B0-9A7C-A6D8B871F12D}" destId="{993A5152-4586-40DA-9BDA-F4618F52FAF1}" srcOrd="0" destOrd="0" presId="urn:microsoft.com/office/officeart/2005/8/layout/hList3"/>
    <dgm:cxn modelId="{98CDCBAD-591E-4F7F-93AC-CD3C504C0CC7}" type="presOf" srcId="{283C0F11-11A4-4846-8B27-934845E33999}" destId="{8EAB8100-C042-4507-B247-B51D4B7E50EB}" srcOrd="0" destOrd="0" presId="urn:microsoft.com/office/officeart/2005/8/layout/hList3"/>
    <dgm:cxn modelId="{96712FB6-A1C8-448D-A8CF-D17423505637}" srcId="{C1D66DE4-E613-44B0-9A7C-A6D8B871F12D}" destId="{93DADC29-4AC3-4ECA-A54B-8AFB54239658}" srcOrd="4" destOrd="0" parTransId="{91FA7980-0238-45F1-91EF-D0134EA553BD}" sibTransId="{EBE10615-C56F-4A20-BFD5-B49DAECEFC0C}"/>
    <dgm:cxn modelId="{04F71AE0-2103-45D0-B380-EF3EFAA0CF26}" type="presOf" srcId="{D7C9E617-DD4E-4014-8996-13761CA751A2}" destId="{4794C6A8-88C2-42C5-8DC1-9B109F124B98}" srcOrd="0" destOrd="0" presId="urn:microsoft.com/office/officeart/2005/8/layout/hList3"/>
    <dgm:cxn modelId="{47ED58EE-EC0F-4BEC-8635-063692D8D135}" type="presOf" srcId="{3FC2EDB0-87A5-47CA-B16A-412732B3775A}" destId="{1D56E963-D335-4C31-8FDE-B0499BACD87A}" srcOrd="0" destOrd="0" presId="urn:microsoft.com/office/officeart/2005/8/layout/hList3"/>
    <dgm:cxn modelId="{4068756A-48DB-46C0-8D1A-F73A68F862D9}" type="presParOf" srcId="{8EAB8100-C042-4507-B247-B51D4B7E50EB}" destId="{993A5152-4586-40DA-9BDA-F4618F52FAF1}" srcOrd="0" destOrd="0" presId="urn:microsoft.com/office/officeart/2005/8/layout/hList3"/>
    <dgm:cxn modelId="{BD41E8F2-49C6-4010-81F4-44600E82FEBE}" type="presParOf" srcId="{8EAB8100-C042-4507-B247-B51D4B7E50EB}" destId="{F1CA1564-E0A8-4185-895B-D089C69DB93D}" srcOrd="1" destOrd="0" presId="urn:microsoft.com/office/officeart/2005/8/layout/hList3"/>
    <dgm:cxn modelId="{681A09AE-A894-4A07-AA9C-6CDE5E4F45D6}" type="presParOf" srcId="{F1CA1564-E0A8-4185-895B-D089C69DB93D}" destId="{4794C6A8-88C2-42C5-8DC1-9B109F124B98}" srcOrd="0" destOrd="0" presId="urn:microsoft.com/office/officeart/2005/8/layout/hList3"/>
    <dgm:cxn modelId="{F5E901E5-C891-426C-86FE-B20101F805B9}" type="presParOf" srcId="{F1CA1564-E0A8-4185-895B-D089C69DB93D}" destId="{0D308DAD-31F2-4439-9B03-4D2CCCF54713}" srcOrd="1" destOrd="0" presId="urn:microsoft.com/office/officeart/2005/8/layout/hList3"/>
    <dgm:cxn modelId="{35FE9E35-2854-4968-A0CD-69C1928E368E}" type="presParOf" srcId="{F1CA1564-E0A8-4185-895B-D089C69DB93D}" destId="{1D56E963-D335-4C31-8FDE-B0499BACD87A}" srcOrd="2" destOrd="0" presId="urn:microsoft.com/office/officeart/2005/8/layout/hList3"/>
    <dgm:cxn modelId="{C845D75B-A58E-42DB-A348-1BB5E3D1B159}" type="presParOf" srcId="{F1CA1564-E0A8-4185-895B-D089C69DB93D}" destId="{259E9C85-ADEE-4E93-B19E-76ADA8140A1E}" srcOrd="3" destOrd="0" presId="urn:microsoft.com/office/officeart/2005/8/layout/hList3"/>
    <dgm:cxn modelId="{98A46126-45C3-48F3-A2EB-1D3FE95DA8E8}" type="presParOf" srcId="{F1CA1564-E0A8-4185-895B-D089C69DB93D}" destId="{45F31509-DB30-4D78-B873-3705FDC8AB6B}" srcOrd="4" destOrd="0" presId="urn:microsoft.com/office/officeart/2005/8/layout/hList3"/>
    <dgm:cxn modelId="{5D340B47-45D7-4EA3-B92A-9C5CB1408A57}" type="presParOf" srcId="{8EAB8100-C042-4507-B247-B51D4B7E50EB}" destId="{ADE09127-EED7-4066-9071-98A285E99227}"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FE3806-37DC-4BD0-96D1-9ABF79FF23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00D3CE3C-E6A7-4C52-ACD7-0CBD4C0E8611}">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không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phân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biệt</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một</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trong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các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trường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hợp</a:t>
          </a:r>
          <a:r>
            <a:rPr lang="en-US" sz="1600" b="1" dirty="0">
              <a:solidFill>
                <a:schemeClr val="tx1"/>
              </a:solidFill>
              <a:latin typeface="Times New Roman" pitchFamily="18" charset="0"/>
              <a:cs typeface="Times New Roman" pitchFamily="18" charset="0"/>
            </a:rPr>
            <a:t>:</a:t>
          </a:r>
          <a:endParaRPr lang="en-AU" sz="1600" b="1" dirty="0">
            <a:solidFill>
              <a:schemeClr val="tx1"/>
            </a:solidFill>
          </a:endParaRPr>
        </a:p>
      </dgm:t>
    </dgm:pt>
    <dgm:pt modelId="{1FFC83A8-475B-49BD-83D9-B782E36B9336}" type="parTrans" cxnId="{E97EEE63-3951-4EDC-A566-1539EB1278D2}">
      <dgm:prSet/>
      <dgm:spPr/>
      <dgm:t>
        <a:bodyPr/>
        <a:lstStyle/>
        <a:p>
          <a:endParaRPr lang="en-AU"/>
        </a:p>
      </dgm:t>
    </dgm:pt>
    <dgm:pt modelId="{B8C16C39-612F-4061-B07A-D326C0F03B8E}" type="sibTrans" cxnId="{E97EEE63-3951-4EDC-A566-1539EB1278D2}">
      <dgm:prSet/>
      <dgm:spPr/>
      <dgm:t>
        <a:bodyPr/>
        <a:lstStyle/>
        <a:p>
          <a:endParaRPr lang="en-AU"/>
        </a:p>
      </dgm:t>
    </dgm:pt>
    <dgm:pt modelId="{B603B080-2FBF-42F9-AEBE-3BA0A429EEF3}">
      <dgm:prSet phldrT="[Text]" custT="1"/>
      <dgm:spPr/>
      <dgm:t>
        <a:bodyPr/>
        <a:lstStyle/>
        <a:p>
          <a:r>
            <a:rPr lang="en-US" sz="1600" dirty="0">
              <a:effectLst/>
              <a:latin typeface="Times New Roman" panose="02020603050405020304" pitchFamily="18" charset="0"/>
              <a:ea typeface="SimSun" panose="02010600030101010101" pitchFamily="2" charset="-122"/>
            </a:rPr>
            <a:t>a) </a:t>
          </a:r>
          <a:r>
            <a:rPr lang="en-US" sz="1600" dirty="0" err="1">
              <a:effectLst/>
              <a:latin typeface="Times New Roman" panose="02020603050405020304" pitchFamily="18" charset="0"/>
              <a:ea typeface="SimSun" panose="02010600030101010101" pitchFamily="2" charset="-122"/>
            </a:rPr>
            <a:t>Dự</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án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thuộc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lĩnh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vực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quốc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phòng</a:t>
          </a:r>
          <a:r>
            <a:rPr lang="en-US" sz="1600" dirty="0">
              <a:effectLst/>
              <a:latin typeface="Times New Roman" panose="02020603050405020304" pitchFamily="18" charset="0"/>
              <a:ea typeface="SimSun" panose="02010600030101010101" pitchFamily="2" charset="-122"/>
            </a:rPr>
            <a:t>, an </a:t>
          </a:r>
          <a:r>
            <a:rPr lang="en-US" sz="1600" dirty="0" err="1">
              <a:effectLst/>
              <a:latin typeface="Times New Roman" panose="02020603050405020304" pitchFamily="18" charset="0"/>
              <a:ea typeface="SimSun" panose="02010600030101010101" pitchFamily="2" charset="-122"/>
            </a:rPr>
            <a:t>ninh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có</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mức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độ</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tuyệt</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mật</a:t>
          </a:r>
          <a:r>
            <a:rPr lang="en-US" sz="1600" dirty="0">
              <a:effectLst/>
              <a:latin typeface="Times New Roman" panose="02020603050405020304" pitchFamily="18" charset="0"/>
              <a:ea typeface="SimSun" panose="02010600030101010101" pitchFamily="2" charset="-122"/>
            </a:rPr>
            <a:t>.</a:t>
          </a:r>
          <a:r>
            <a:rPr lang="en-US" sz="1600" b="1" i="1" dirty="0">
              <a:effectLst/>
              <a:latin typeface="Times New Roman" panose="02020603050405020304" pitchFamily="18" charset="0"/>
              <a:ea typeface="SimSun" panose="02010600030101010101" pitchFamily="2" charset="-122"/>
            </a:rPr>
            <a:t> </a:t>
          </a:r>
          <a:endParaRPr lang="en-AU" sz="1600" dirty="0">
            <a:solidFill>
              <a:schemeClr val="tx1"/>
            </a:solidFill>
            <a:latin typeface="Times New Roman" pitchFamily="18" charset="0"/>
            <a:cs typeface="Times New Roman" pitchFamily="18" charset="0"/>
          </a:endParaRPr>
        </a:p>
      </dgm:t>
    </dgm:pt>
    <dgm:pt modelId="{C203EB23-8379-4133-A1AC-96080C41C38F}" type="parTrans" cxnId="{382B494A-C09D-4048-A9C7-A7F84B89FE0A}">
      <dgm:prSet/>
      <dgm:spPr/>
      <dgm:t>
        <a:bodyPr/>
        <a:lstStyle/>
        <a:p>
          <a:endParaRPr lang="en-AU"/>
        </a:p>
      </dgm:t>
    </dgm:pt>
    <dgm:pt modelId="{1D0429E5-4985-4476-B9F1-1BDC6AAF37FA}" type="sibTrans" cxnId="{382B494A-C09D-4048-A9C7-A7F84B89FE0A}">
      <dgm:prSet/>
      <dgm:spPr/>
      <dgm:t>
        <a:bodyPr/>
        <a:lstStyle/>
        <a:p>
          <a:endParaRPr lang="en-AU"/>
        </a:p>
      </dgm:t>
    </dgm:pt>
    <dgm:pt modelId="{EE7C7DBE-04B8-4300-BF6B-0280697AA96E}">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2.300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trở</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lên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6078464E-45F5-4BBB-A335-29C732AD3D25}" type="parTrans" cxnId="{DCBE71B8-3C44-4607-B651-742FD20106FD}">
      <dgm:prSet/>
      <dgm:spPr/>
      <dgm:t>
        <a:bodyPr/>
        <a:lstStyle/>
        <a:p>
          <a:endParaRPr lang="en-AU"/>
        </a:p>
      </dgm:t>
    </dgm:pt>
    <dgm:pt modelId="{034A7C69-7461-41E1-92E3-854B7802BF60}" type="sibTrans" cxnId="{DCBE71B8-3C44-4607-B651-742FD20106FD}">
      <dgm:prSet/>
      <dgm:spPr/>
      <dgm:t>
        <a:bodyPr/>
        <a:lstStyle/>
        <a:p>
          <a:endParaRPr lang="en-AU"/>
        </a:p>
      </dgm:t>
    </dgm:pt>
    <dgm:pt modelId="{82F78551-6698-45D2-9CD2-7E45D4ED3072}">
      <dgm:prSet phldrT="[Text]" custT="1"/>
      <dgm:spPr/>
      <dgm:t>
        <a:bodyPr/>
        <a:lstStyle/>
        <a:p>
          <a:pPr algn="just"/>
          <a:r>
            <a:rPr lang="en-US" sz="1800" dirty="0">
              <a:latin typeface="Times New Roman" pitchFamily="18" charset="0"/>
              <a:cs typeface="Times New Roman" pitchFamily="18" charset="0"/>
            </a:rPr>
            <a:t>G</a:t>
          </a:r>
          <a:r>
            <a:rPr lang="x-none" sz="1800" dirty="0">
              <a:latin typeface="Times New Roman" pitchFamily="18" charset="0"/>
              <a:cs typeface="Times New Roman" pitchFamily="18" charset="0"/>
            </a:rPr>
            <a:t>iao thông</a:t>
          </a:r>
          <a:r>
            <a:rPr lang="en-US" sz="1800" dirty="0">
              <a:latin typeface="Times New Roman" pitchFamily="18" charset="0"/>
              <a:cs typeface="Times New Roman" pitchFamily="18" charset="0"/>
            </a:rPr>
            <a:t>, (bao</a:t>
          </a:r>
          <a:r>
            <a:rPr lang="x-none" sz="1800" dirty="0">
              <a:latin typeface="Times New Roman" pitchFamily="18" charset="0"/>
              <a:cs typeface="Times New Roman" pitchFamily="18" charset="0"/>
            </a:rPr>
            <a:t> gồm cầu, cảng biển, cảng sông, sân bay, đường sắt, đường </a:t>
          </a:r>
          <a:r>
            <a:rPr lang="en-US" sz="1800" dirty="0">
              <a:latin typeface="Times New Roman" pitchFamily="18" charset="0"/>
              <a:cs typeface="Times New Roman" pitchFamily="18" charset="0"/>
            </a:rPr>
            <a:t>QL); CN </a:t>
          </a:r>
          <a:r>
            <a:rPr lang="x-none" sz="1800" dirty="0">
              <a:latin typeface="Times New Roman" pitchFamily="18" charset="0"/>
              <a:cs typeface="Times New Roman" pitchFamily="18" charset="0"/>
            </a:rPr>
            <a:t>điện</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 dầu khí</a:t>
          </a:r>
          <a:r>
            <a:rPr lang="en-US" sz="1800" dirty="0">
              <a:latin typeface="Times New Roman" pitchFamily="18" charset="0"/>
              <a:cs typeface="Times New Roman" pitchFamily="18" charset="0"/>
            </a:rPr>
            <a:t>; H</a:t>
          </a:r>
          <a:r>
            <a:rPr lang="x-none" sz="1800" dirty="0">
              <a:latin typeface="Times New Roman" pitchFamily="18" charset="0"/>
              <a:cs typeface="Times New Roman" pitchFamily="18" charset="0"/>
            </a:rPr>
            <a:t>oá chất</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phân bón, </a:t>
          </a:r>
          <a:r>
            <a:rPr lang="en-US" sz="1800" dirty="0">
              <a:latin typeface="Times New Roman" pitchFamily="18" charset="0"/>
              <a:cs typeface="Times New Roman" pitchFamily="18" charset="0"/>
            </a:rPr>
            <a:t>x</a:t>
          </a:r>
          <a:r>
            <a:rPr lang="x-none" sz="1800" dirty="0">
              <a:latin typeface="Times New Roman" pitchFamily="18" charset="0"/>
              <a:cs typeface="Times New Roman" pitchFamily="18" charset="0"/>
            </a:rPr>
            <a:t>i măng</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hế tạo máy, luyện kim</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chế biến khoáng sản</a:t>
          </a:r>
          <a:r>
            <a:rPr lang="en-US" sz="1800" dirty="0">
              <a:latin typeface="Times New Roman" pitchFamily="18" charset="0"/>
              <a:cs typeface="Times New Roman" pitchFamily="18" charset="0"/>
            </a:rPr>
            <a:t>; X</a:t>
          </a:r>
          <a:r>
            <a:rPr lang="x-none" sz="1800" dirty="0">
              <a:latin typeface="Times New Roman" pitchFamily="18" charset="0"/>
              <a:cs typeface="Times New Roman" pitchFamily="18" charset="0"/>
            </a:rPr>
            <a:t>ây dựng khu nhà ở</a:t>
          </a:r>
          <a:r>
            <a:rPr lang="en-AU" sz="1800" dirty="0">
              <a:latin typeface="Times New Roman" pitchFamily="18" charset="0"/>
              <a:cs typeface="Times New Roman" pitchFamily="18" charset="0"/>
            </a:rPr>
            <a:t>.</a:t>
          </a:r>
        </a:p>
      </dgm:t>
    </dgm:pt>
    <dgm:pt modelId="{2C32C111-489F-495D-B3A6-3FC4E9EB16EF}" type="parTrans" cxnId="{667F6C02-303B-4E00-B284-77148BAFB57E}">
      <dgm:prSet/>
      <dgm:spPr/>
      <dgm:t>
        <a:bodyPr/>
        <a:lstStyle/>
        <a:p>
          <a:endParaRPr lang="en-AU"/>
        </a:p>
      </dgm:t>
    </dgm:pt>
    <dgm:pt modelId="{09E80754-34D2-4FC5-B7E2-063D3716D025}" type="sibTrans" cxnId="{667F6C02-303B-4E00-B284-77148BAFB57E}">
      <dgm:prSet/>
      <dgm:spPr/>
      <dgm:t>
        <a:bodyPr/>
        <a:lstStyle/>
        <a:p>
          <a:endParaRPr lang="en-AU"/>
        </a:p>
      </dgm:t>
    </dgm:pt>
    <dgm:pt modelId="{D0BFA49D-AA3B-4035-AA19-64481B90CBF2}">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1.500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trở</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lên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D4E8646B-D7AF-420E-AD2C-57640D9EBA92}" type="parTrans" cxnId="{D3751345-A607-45B2-9783-A5715BD96FF1}">
      <dgm:prSet/>
      <dgm:spPr/>
      <dgm:t>
        <a:bodyPr/>
        <a:lstStyle/>
        <a:p>
          <a:endParaRPr lang="en-AU"/>
        </a:p>
      </dgm:t>
    </dgm:pt>
    <dgm:pt modelId="{4D59EBD2-8DC5-42D5-BE51-30EB1ABB0202}" type="sibTrans" cxnId="{D3751345-A607-45B2-9783-A5715BD96FF1}">
      <dgm:prSet/>
      <dgm:spPr/>
      <dgm:t>
        <a:bodyPr/>
        <a:lstStyle/>
        <a:p>
          <a:endParaRPr lang="en-AU"/>
        </a:p>
      </dgm:t>
    </dgm:pt>
    <dgm:pt modelId="{05BF5C2C-350A-429F-B19B-5DBAC2F01364}">
      <dgm:prSet phldrT="[Text]" custT="1"/>
      <dgm:spPr/>
      <dgm:t>
        <a:bodyPr/>
        <a:lstStyle/>
        <a:p>
          <a:pPr algn="just"/>
          <a:r>
            <a:rPr lang="en-US" sz="1600" dirty="0">
              <a:latin typeface="Times New Roman" pitchFamily="18" charset="0"/>
              <a:cs typeface="Times New Roman" pitchFamily="18" charset="0"/>
            </a:rPr>
            <a:t>G</a:t>
          </a:r>
          <a:r>
            <a:rPr lang="x-none" sz="1600" dirty="0">
              <a:latin typeface="Times New Roman" pitchFamily="18" charset="0"/>
              <a:cs typeface="Times New Roman" pitchFamily="18" charset="0"/>
            </a:rPr>
            <a:t>iao thông</a:t>
          </a:r>
          <a:r>
            <a:rPr lang="en-US" sz="1600" dirty="0">
              <a:latin typeface="Times New Roman" pitchFamily="18" charset="0"/>
              <a:cs typeface="Times New Roman" pitchFamily="18" charset="0"/>
            </a:rPr>
            <a:t> </a:t>
          </a:r>
          <a:r>
            <a:rPr lang="en-US" sz="1600" dirty="0" err="1">
              <a:effectLst/>
              <a:latin typeface="Times New Roman" panose="02020603050405020304" pitchFamily="18" charset="0"/>
              <a:ea typeface="SimSun" panose="02010600030101010101" pitchFamily="2" charset="-122"/>
            </a:rPr>
            <a:t>trừ</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các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dự</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án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quy</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định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nêu</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trên</a:t>
          </a:r>
          <a:r>
            <a:rPr lang="x-none" sz="1600" dirty="0">
              <a:latin typeface="Times New Roman" pitchFamily="18" charset="0"/>
              <a:cs typeface="Times New Roman" pitchFamily="18" charset="0"/>
            </a:rPr>
            <a:t> </a:t>
          </a:r>
          <a:r>
            <a:rPr lang="en-US" sz="1600" dirty="0">
              <a:latin typeface="Times New Roman" pitchFamily="18" charset="0"/>
              <a:cs typeface="Times New Roman" pitchFamily="18" charset="0"/>
            </a:rPr>
            <a:t>T</a:t>
          </a:r>
          <a:r>
            <a:rPr lang="x-none" sz="1600" dirty="0">
              <a:latin typeface="Times New Roman" pitchFamily="18" charset="0"/>
              <a:cs typeface="Times New Roman" pitchFamily="18" charset="0"/>
            </a:rPr>
            <a:t>hủy lợi</a:t>
          </a:r>
          <a:r>
            <a:rPr lang="en-US" sz="1600" dirty="0">
              <a:latin typeface="Times New Roman" pitchFamily="18" charset="0"/>
              <a:cs typeface="Times New Roman" pitchFamily="18" charset="0"/>
            </a:rPr>
            <a:t>; C</a:t>
          </a:r>
          <a:r>
            <a:rPr lang="x-none" sz="1600" dirty="0">
              <a:latin typeface="Times New Roman" pitchFamily="18" charset="0"/>
              <a:cs typeface="Times New Roman" pitchFamily="18" charset="0"/>
            </a:rPr>
            <a:t>ấp thoát nước</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xử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thait</a:t>
          </a:r>
          <a:r>
            <a:rPr lang="x-none" sz="1600" dirty="0">
              <a:latin typeface="Times New Roman" pitchFamily="18" charset="0"/>
              <a:cs typeface="Times New Roman" pitchFamily="18" charset="0"/>
            </a:rPr>
            <a:t> và công trình </a:t>
          </a:r>
          <a:r>
            <a:rPr lang="en-US" sz="1600" dirty="0">
              <a:latin typeface="Times New Roman" pitchFamily="18" charset="0"/>
              <a:cs typeface="Times New Roman" pitchFamily="18" charset="0"/>
            </a:rPr>
            <a:t>HTKT; K</a:t>
          </a:r>
          <a:r>
            <a:rPr lang="x-none" sz="1600" dirty="0">
              <a:latin typeface="Times New Roman" pitchFamily="18" charset="0"/>
              <a:cs typeface="Times New Roman" pitchFamily="18" charset="0"/>
            </a:rPr>
            <a:t>ỹ thuật điện</a:t>
          </a:r>
          <a:r>
            <a:rPr lang="en-US" sz="1600" dirty="0">
              <a:latin typeface="Times New Roman" pitchFamily="18" charset="0"/>
              <a:cs typeface="Times New Roman" pitchFamily="18" charset="0"/>
            </a:rPr>
            <a:t>; SX </a:t>
          </a:r>
          <a:r>
            <a:rPr lang="x-none" sz="1600" dirty="0">
              <a:latin typeface="Times New Roman" pitchFamily="18" charset="0"/>
              <a:cs typeface="Times New Roman" pitchFamily="18" charset="0"/>
            </a:rPr>
            <a:t>thiết bị thông tin, điện tử</a:t>
          </a:r>
          <a:r>
            <a:rPr lang="en-US" sz="1600" dirty="0">
              <a:latin typeface="Times New Roman" pitchFamily="18" charset="0"/>
              <a:cs typeface="Times New Roman" pitchFamily="18" charset="0"/>
            </a:rPr>
            <a:t>; H</a:t>
          </a:r>
          <a:r>
            <a:rPr lang="x-none" sz="1600" dirty="0">
              <a:latin typeface="Times New Roman" pitchFamily="18" charset="0"/>
              <a:cs typeface="Times New Roman" pitchFamily="18" charset="0"/>
            </a:rPr>
            <a:t>oá dược</a:t>
          </a:r>
          <a:r>
            <a:rPr lang="en-US" sz="1600" dirty="0">
              <a:latin typeface="Times New Roman" pitchFamily="18" charset="0"/>
              <a:cs typeface="Times New Roman" pitchFamily="18" charset="0"/>
            </a:rPr>
            <a:t>; SX </a:t>
          </a:r>
          <a:r>
            <a:rPr lang="x-none" sz="1600" dirty="0">
              <a:latin typeface="Times New Roman" pitchFamily="18" charset="0"/>
              <a:cs typeface="Times New Roman" pitchFamily="18" charset="0"/>
            </a:rPr>
            <a:t>vật liệu</a:t>
          </a:r>
          <a:r>
            <a:rPr lang="en-US" sz="1600" dirty="0">
              <a:latin typeface="Times New Roman" pitchFamily="18" charset="0"/>
              <a:cs typeface="Times New Roman" pitchFamily="18" charset="0"/>
            </a:rPr>
            <a:t> </a:t>
          </a:r>
          <a:r>
            <a:rPr lang="en-US" sz="1600" dirty="0" err="1">
              <a:effectLst/>
              <a:latin typeface="Times New Roman" panose="02020603050405020304" pitchFamily="18" charset="0"/>
              <a:ea typeface="SimSun" panose="02010600030101010101" pitchFamily="2" charset="-122"/>
            </a:rPr>
            <a:t>trừ</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các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dự</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án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quy</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định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tại</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điểm</a:t>
          </a:r>
          <a:r>
            <a:rPr lang="en-US" sz="1600" dirty="0">
              <a:effectLst/>
              <a:latin typeface="Times New Roman" panose="02020603050405020304" pitchFamily="18" charset="0"/>
              <a:ea typeface="SimSun" panose="02010600030101010101" pitchFamily="2" charset="-122"/>
            </a:rPr>
            <a:t> d </a:t>
          </a:r>
          <a:r>
            <a:rPr lang="en-US" sz="1600" dirty="0" err="1">
              <a:effectLst/>
              <a:latin typeface="Times New Roman" panose="02020603050405020304" pitchFamily="18" charset="0"/>
              <a:ea typeface="SimSun" panose="02010600030101010101" pitchFamily="2" charset="-122"/>
            </a:rPr>
            <a:t>Khoản</a:t>
          </a:r>
          <a:r>
            <a:rPr lang="en-US" sz="1600" dirty="0">
              <a:effectLst/>
              <a:latin typeface="Times New Roman" panose="02020603050405020304" pitchFamily="18" charset="0"/>
              <a:ea typeface="SimSun" panose="02010600030101010101" pitchFamily="2" charset="-122"/>
            </a:rPr>
            <a:t> 2 </a:t>
          </a:r>
          <a:r>
            <a:rPr lang="en-US" sz="1600" dirty="0" err="1">
              <a:effectLst/>
              <a:latin typeface="Times New Roman" panose="02020603050405020304" pitchFamily="18" charset="0"/>
              <a:ea typeface="SimSun" panose="02010600030101010101" pitchFamily="2" charset="-122"/>
            </a:rPr>
            <a:t>Điều</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này</a:t>
          </a:r>
          <a:r>
            <a:rPr lang="en-US" sz="1600" dirty="0">
              <a:latin typeface="Times New Roman" pitchFamily="18" charset="0"/>
              <a:cs typeface="Times New Roman" pitchFamily="18" charset="0"/>
            </a:rPr>
            <a:t>; C</a:t>
          </a:r>
          <a:r>
            <a:rPr lang="x-none" sz="1600" dirty="0">
              <a:latin typeface="Times New Roman" pitchFamily="18" charset="0"/>
              <a:cs typeface="Times New Roman" pitchFamily="18" charset="0"/>
            </a:rPr>
            <a:t>ông trình cơ khí</a:t>
          </a:r>
          <a:r>
            <a:rPr lang="en-US" sz="1600" dirty="0">
              <a:latin typeface="Times New Roman" pitchFamily="18" charset="0"/>
              <a:cs typeface="Times New Roman" pitchFamily="18" charset="0"/>
            </a:rPr>
            <a:t> </a:t>
          </a:r>
          <a:r>
            <a:rPr lang="en-US" sz="1600" dirty="0" err="1">
              <a:effectLst/>
              <a:latin typeface="Times New Roman" panose="02020603050405020304" pitchFamily="18" charset="0"/>
              <a:ea typeface="SimSun" panose="02010600030101010101" pitchFamily="2" charset="-122"/>
            </a:rPr>
            <a:t>trừ</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các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dự</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án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quy</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định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tại</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điểm</a:t>
          </a:r>
          <a:r>
            <a:rPr lang="en-US" sz="1600" dirty="0">
              <a:effectLst/>
              <a:latin typeface="Times New Roman" panose="02020603050405020304" pitchFamily="18" charset="0"/>
              <a:ea typeface="SimSun" panose="02010600030101010101" pitchFamily="2" charset="-122"/>
            </a:rPr>
            <a:t> đ </a:t>
          </a:r>
          <a:r>
            <a:rPr lang="en-US" sz="1600" dirty="0" err="1">
              <a:effectLst/>
              <a:latin typeface="Times New Roman" panose="02020603050405020304" pitchFamily="18" charset="0"/>
              <a:ea typeface="SimSun" panose="02010600030101010101" pitchFamily="2" charset="-122"/>
            </a:rPr>
            <a:t>Khoản</a:t>
          </a:r>
          <a:r>
            <a:rPr lang="en-US" sz="1600" dirty="0">
              <a:effectLst/>
              <a:latin typeface="Times New Roman" panose="02020603050405020304" pitchFamily="18" charset="0"/>
              <a:ea typeface="SimSun" panose="02010600030101010101" pitchFamily="2" charset="-122"/>
            </a:rPr>
            <a:t> 2 </a:t>
          </a:r>
          <a:r>
            <a:rPr lang="en-US" sz="1600" dirty="0" err="1">
              <a:effectLst/>
              <a:latin typeface="Times New Roman" panose="02020603050405020304" pitchFamily="18" charset="0"/>
              <a:ea typeface="SimSun" panose="02010600030101010101" pitchFamily="2" charset="-122"/>
            </a:rPr>
            <a:t>Điều</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này</a:t>
          </a:r>
          <a:r>
            <a:rPr lang="en-US" sz="1600" dirty="0">
              <a:latin typeface="Times New Roman" pitchFamily="18" charset="0"/>
              <a:cs typeface="Times New Roman" pitchFamily="18" charset="0"/>
            </a:rPr>
            <a:t>;</a:t>
          </a:r>
          <a:r>
            <a:rPr lang="x-none" sz="1600" dirty="0">
              <a:latin typeface="Times New Roman" pitchFamily="18" charset="0"/>
              <a:cs typeface="Times New Roman" pitchFamily="18" charset="0"/>
            </a:rPr>
            <a:t> </a:t>
          </a:r>
          <a:r>
            <a:rPr lang="en-US" sz="1600" dirty="0">
              <a:latin typeface="Times New Roman" pitchFamily="18" charset="0"/>
              <a:cs typeface="Times New Roman" pitchFamily="18" charset="0"/>
            </a:rPr>
            <a:t>B</a:t>
          </a:r>
          <a:r>
            <a:rPr lang="x-none" sz="1600" dirty="0">
              <a:latin typeface="Times New Roman" pitchFamily="18" charset="0"/>
              <a:cs typeface="Times New Roman" pitchFamily="18" charset="0"/>
            </a:rPr>
            <a:t>ưu chính, viễn thông</a:t>
          </a:r>
          <a:endParaRPr lang="en-AU" sz="1600" dirty="0">
            <a:latin typeface="Times New Roman" pitchFamily="18" charset="0"/>
            <a:cs typeface="Times New Roman" pitchFamily="18" charset="0"/>
          </a:endParaRPr>
        </a:p>
      </dgm:t>
    </dgm:pt>
    <dgm:pt modelId="{631BBE8E-4EB5-4C32-815C-D65A30E49C2C}" type="parTrans" cxnId="{1F5BCC2A-19DF-4D98-8A74-B1F94E81E71C}">
      <dgm:prSet/>
      <dgm:spPr/>
      <dgm:t>
        <a:bodyPr/>
        <a:lstStyle/>
        <a:p>
          <a:endParaRPr lang="en-AU"/>
        </a:p>
      </dgm:t>
    </dgm:pt>
    <dgm:pt modelId="{C9C79C9C-4C20-4363-9240-35B72F548D28}" type="sibTrans" cxnId="{1F5BCC2A-19DF-4D98-8A74-B1F94E81E71C}">
      <dgm:prSet/>
      <dgm:spPr/>
      <dgm:t>
        <a:bodyPr/>
        <a:lstStyle/>
        <a:p>
          <a:endParaRPr lang="en-AU"/>
        </a:p>
      </dgm:t>
    </dgm:pt>
    <dgm:pt modelId="{F9E6AD95-279A-4BAA-B5DD-AF1E21F4FD1A}">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1.000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trở</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lên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rPr>
            <a:t>:</a:t>
          </a:r>
          <a:endParaRPr lang="en-AU" sz="1600" b="1" dirty="0">
            <a:solidFill>
              <a:schemeClr val="tx1"/>
            </a:solidFill>
          </a:endParaRPr>
        </a:p>
      </dgm:t>
    </dgm:pt>
    <dgm:pt modelId="{A9E4E6B1-198E-426B-9F40-EB0079FAC704}" type="parTrans" cxnId="{ED63A5E5-4FE0-4DED-A497-C46F1B98A43A}">
      <dgm:prSet/>
      <dgm:spPr/>
      <dgm:t>
        <a:bodyPr/>
        <a:lstStyle/>
        <a:p>
          <a:endParaRPr lang="en-AU"/>
        </a:p>
      </dgm:t>
    </dgm:pt>
    <dgm:pt modelId="{BDB61973-7421-43AC-9DDD-9FDA28530709}" type="sibTrans" cxnId="{ED63A5E5-4FE0-4DED-A497-C46F1B98A43A}">
      <dgm:prSet/>
      <dgm:spPr/>
      <dgm:t>
        <a:bodyPr/>
        <a:lstStyle/>
        <a:p>
          <a:endParaRPr lang="en-AU"/>
        </a:p>
      </dgm:t>
    </dgm:pt>
    <dgm:pt modelId="{DE68FAB8-FA3E-4461-AC9A-08C33B22816D}">
      <dgm:prSet phldrT="[Text]" custT="1"/>
      <dgm:spPr/>
      <dgm:t>
        <a:bodyPr/>
        <a:lstStyle/>
        <a:p>
          <a:pPr algn="just"/>
          <a:r>
            <a:rPr lang="en-US" sz="1600" dirty="0">
              <a:latin typeface="Times New Roman" pitchFamily="18" charset="0"/>
              <a:cs typeface="Times New Roman" pitchFamily="18" charset="0"/>
            </a:rPr>
            <a:t>SX </a:t>
          </a:r>
          <a:r>
            <a:rPr lang="x-none" sz="1600" dirty="0">
              <a:latin typeface="Times New Roman" pitchFamily="18" charset="0"/>
              <a:cs typeface="Times New Roman" pitchFamily="18" charset="0"/>
            </a:rPr>
            <a:t>nông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nghiệp</a:t>
          </a:r>
          <a:r>
            <a:rPr lang="x-none" sz="1600" dirty="0">
              <a:latin typeface="Times New Roman" pitchFamily="18" charset="0"/>
              <a:cs typeface="Times New Roman" pitchFamily="18" charset="0"/>
            </a:rPr>
            <a:t>, lâm nghiệp, nuôi trồng thủy sản</a:t>
          </a:r>
          <a:r>
            <a:rPr lang="en-US" sz="1600" dirty="0">
              <a:latin typeface="Times New Roman" pitchFamily="18" charset="0"/>
              <a:cs typeface="Times New Roman" pitchFamily="18" charset="0"/>
            </a:rPr>
            <a:t>; V</a:t>
          </a:r>
          <a:r>
            <a:rPr lang="x-none" sz="1600" dirty="0">
              <a:latin typeface="Times New Roman" pitchFamily="18" charset="0"/>
              <a:cs typeface="Times New Roman" pitchFamily="18" charset="0"/>
            </a:rPr>
            <a:t>ườn quốc gia, khu bảo tồn thiên nhiên</a:t>
          </a:r>
          <a:r>
            <a:rPr lang="en-US" sz="1600" dirty="0">
              <a:latin typeface="Times New Roman" pitchFamily="18" charset="0"/>
              <a:cs typeface="Times New Roman" pitchFamily="18" charset="0"/>
            </a:rPr>
            <a:t>; HTKT </a:t>
          </a:r>
          <a:r>
            <a:rPr lang="en-US" sz="1600" dirty="0" err="1">
              <a:latin typeface="Times New Roman" pitchFamily="18" charset="0"/>
              <a:cs typeface="Times New Roman" pitchFamily="18" charset="0"/>
            </a:rPr>
            <a:t>khu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đô</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thị</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mới</a:t>
          </a:r>
          <a:r>
            <a:rPr lang="en-US" sz="1600" dirty="0">
              <a:latin typeface="Times New Roman" pitchFamily="18" charset="0"/>
              <a:cs typeface="Times New Roman" pitchFamily="18" charset="0"/>
            </a:rPr>
            <a:t>; C</a:t>
          </a:r>
          <a:r>
            <a:rPr lang="x-none" sz="1600" dirty="0">
              <a:latin typeface="Times New Roman" pitchFamily="18" charset="0"/>
              <a:cs typeface="Times New Roman" pitchFamily="18" charset="0"/>
            </a:rPr>
            <a:t>ông nghiệp</a:t>
          </a:r>
          <a:r>
            <a:rPr lang="en-US" sz="1600" dirty="0">
              <a:latin typeface="Times New Roman" pitchFamily="18" charset="0"/>
              <a:cs typeface="Times New Roman" pitchFamily="18" charset="0"/>
            </a:rPr>
            <a:t> </a:t>
          </a:r>
          <a:r>
            <a:rPr lang="en-US" sz="1600" dirty="0" err="1">
              <a:effectLst/>
              <a:latin typeface="Times New Roman" panose="02020603050405020304" pitchFamily="18" charset="0"/>
              <a:ea typeface="SimSun" panose="02010600030101010101" pitchFamily="2" charset="-122"/>
            </a:rPr>
            <a:t>trừ</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các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dự</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án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thuộc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lĩnh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vực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công</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nghiệp</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quy</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định</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tại</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các</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Khoản</a:t>
          </a:r>
          <a:r>
            <a:rPr lang="en-US" sz="1600" dirty="0">
              <a:effectLst/>
              <a:latin typeface="Times New Roman" panose="02020603050405020304" pitchFamily="18" charset="0"/>
              <a:ea typeface="SimSun" panose="02010600030101010101" pitchFamily="2" charset="-122"/>
            </a:rPr>
            <a:t> 1, 2 </a:t>
          </a:r>
          <a:r>
            <a:rPr lang="en-US" sz="1600" dirty="0" err="1">
              <a:effectLst/>
              <a:latin typeface="Times New Roman" panose="02020603050405020304" pitchFamily="18" charset="0"/>
              <a:ea typeface="SimSun" panose="02010600030101010101" pitchFamily="2" charset="-122"/>
            </a:rPr>
            <a:t>và</a:t>
          </a:r>
          <a:r>
            <a:rPr lang="en-US" sz="1600" dirty="0">
              <a:effectLst/>
              <a:latin typeface="Times New Roman" panose="02020603050405020304" pitchFamily="18" charset="0"/>
              <a:ea typeface="SimSun" panose="02010600030101010101" pitchFamily="2" charset="-122"/>
            </a:rPr>
            <a:t> 3 </a:t>
          </a:r>
          <a:r>
            <a:rPr lang="en-US" sz="1600" dirty="0" err="1">
              <a:effectLst/>
              <a:latin typeface="Times New Roman" panose="02020603050405020304" pitchFamily="18" charset="0"/>
              <a:ea typeface="SimSun" panose="02010600030101010101" pitchFamily="2" charset="-122"/>
            </a:rPr>
            <a:t>Điều</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này</a:t>
          </a:r>
          <a:r>
            <a:rPr lang="en-US" sz="1600" dirty="0">
              <a:effectLst/>
              <a:latin typeface="Times New Roman" panose="02020603050405020304" pitchFamily="18" charset="0"/>
              <a:ea typeface="SimSun" panose="02010600030101010101" pitchFamily="2" charset="-122"/>
            </a:rPr>
            <a:t>;</a:t>
          </a:r>
          <a:endParaRPr lang="en-AU" sz="1600" dirty="0">
            <a:latin typeface="Times New Roman" pitchFamily="18" charset="0"/>
            <a:cs typeface="Times New Roman" pitchFamily="18" charset="0"/>
          </a:endParaRPr>
        </a:p>
      </dgm:t>
    </dgm:pt>
    <dgm:pt modelId="{DCA8FB1C-015D-4699-80AD-F9482238C590}" type="parTrans" cxnId="{7AEF9F35-B88F-4F25-91F1-C2DA4CB0B854}">
      <dgm:prSet/>
      <dgm:spPr/>
      <dgm:t>
        <a:bodyPr/>
        <a:lstStyle/>
        <a:p>
          <a:endParaRPr lang="en-AU"/>
        </a:p>
      </dgm:t>
    </dgm:pt>
    <dgm:pt modelId="{D7B9B9DE-0780-4B88-A267-244328893708}" type="sibTrans" cxnId="{7AEF9F35-B88F-4F25-91F1-C2DA4CB0B854}">
      <dgm:prSet/>
      <dgm:spPr/>
      <dgm:t>
        <a:bodyPr/>
        <a:lstStyle/>
        <a:p>
          <a:endParaRPr lang="en-AU"/>
        </a:p>
      </dgm:t>
    </dgm:pt>
    <dgm:pt modelId="{157E7320-4D34-4794-992C-52DFCDD57B1D}">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800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trở</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lên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rPr>
            <a:t>:</a:t>
          </a:r>
          <a:endParaRPr lang="en-AU" sz="1600" b="1" dirty="0">
            <a:solidFill>
              <a:schemeClr val="tx1"/>
            </a:solidFill>
          </a:endParaRPr>
        </a:p>
      </dgm:t>
    </dgm:pt>
    <dgm:pt modelId="{35D42C83-989D-4BDF-9779-136153B3244A}" type="parTrans" cxnId="{04D58430-EB8B-4F87-A85A-D7105A75C73E}">
      <dgm:prSet/>
      <dgm:spPr/>
      <dgm:t>
        <a:bodyPr/>
        <a:lstStyle/>
        <a:p>
          <a:endParaRPr lang="en-AU"/>
        </a:p>
      </dgm:t>
    </dgm:pt>
    <dgm:pt modelId="{BA011295-205F-4B62-AAEC-91DDF834A536}" type="sibTrans" cxnId="{04D58430-EB8B-4F87-A85A-D7105A75C73E}">
      <dgm:prSet/>
      <dgm:spPr/>
      <dgm:t>
        <a:bodyPr/>
        <a:lstStyle/>
        <a:p>
          <a:endParaRPr lang="en-AU"/>
        </a:p>
      </dgm:t>
    </dgm:pt>
    <dgm:pt modelId="{DE127887-7389-486A-B33D-E9A0065505DE}">
      <dgm:prSet phldrT="[Text]" custT="1"/>
      <dgm:spPr/>
      <dgm:t>
        <a:bodyPr/>
        <a:lstStyle/>
        <a:p>
          <a:pPr algn="just"/>
          <a:r>
            <a:rPr lang="en-US" sz="1600" dirty="0">
              <a:latin typeface="Times New Roman" pitchFamily="18" charset="0"/>
              <a:cs typeface="Times New Roman" pitchFamily="18" charset="0"/>
            </a:rPr>
            <a:t>Y </a:t>
          </a:r>
          <a:r>
            <a:rPr lang="en-US" sz="1600" dirty="0" err="1">
              <a:latin typeface="Times New Roman" pitchFamily="18" charset="0"/>
              <a:cs typeface="Times New Roman" pitchFamily="18" charset="0"/>
            </a:rPr>
            <a:t>tế</a:t>
          </a:r>
          <a:r>
            <a:rPr lang="en-US" sz="1600" dirty="0">
              <a:latin typeface="Times New Roman" pitchFamily="18" charset="0"/>
              <a:cs typeface="Times New Roman" pitchFamily="18" charset="0"/>
            </a:rPr>
            <a:t>, VH, GD; </a:t>
          </a:r>
          <a:r>
            <a:rPr lang="en-US" sz="1600" dirty="0" err="1">
              <a:latin typeface="Times New Roman" pitchFamily="18" charset="0"/>
              <a:cs typeface="Times New Roman" pitchFamily="18" charset="0"/>
            </a:rPr>
            <a:t>Nghiên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cứu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khoa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học</a:t>
          </a:r>
          <a:r>
            <a:rPr lang="en-US" sz="1600" dirty="0">
              <a:latin typeface="Times New Roman" pitchFamily="18" charset="0"/>
              <a:cs typeface="Times New Roman" pitchFamily="18" charset="0"/>
            </a:rPr>
            <a:t>, </a:t>
          </a:r>
          <a:r>
            <a:rPr lang="x-none" sz="1600" dirty="0">
              <a:latin typeface="Times New Roman" pitchFamily="18" charset="0"/>
              <a:cs typeface="Times New Roman" pitchFamily="18" charset="0"/>
            </a:rPr>
            <a:t>tin học,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phát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thanh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truyền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hình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tàng</a:t>
          </a:r>
          <a:r>
            <a:rPr lang="en-US" sz="1600" dirty="0">
              <a:latin typeface="Times New Roman" pitchFamily="18" charset="0"/>
              <a:cs typeface="Times New Roman" pitchFamily="18" charset="0"/>
            </a:rPr>
            <a:t>; Du </a:t>
          </a:r>
          <a:r>
            <a:rPr lang="en-US" sz="1600" dirty="0" err="1">
              <a:latin typeface="Times New Roman" pitchFamily="18" charset="0"/>
              <a:cs typeface="Times New Roman" pitchFamily="18" charset="0"/>
            </a:rPr>
            <a:t>lịch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Xây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dựng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dân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trừ</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xây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dựng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được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định</a:t>
          </a:r>
          <a:r>
            <a:rPr lang="en-US" sz="1600" dirty="0">
              <a:latin typeface="Times New Roman" pitchFamily="18" charset="0"/>
              <a:cs typeface="Times New Roman" pitchFamily="18" charset="0"/>
            </a:rPr>
            <a:t> ở </a:t>
          </a:r>
          <a:r>
            <a:rPr lang="en-US" sz="1600" dirty="0" err="1">
              <a:latin typeface="Times New Roman" pitchFamily="18" charset="0"/>
              <a:cs typeface="Times New Roman" pitchFamily="18" charset="0"/>
            </a:rPr>
            <a:t>trên</a:t>
          </a:r>
          <a:r>
            <a:rPr lang="en-US" sz="1600" dirty="0">
              <a:latin typeface="Times New Roman" pitchFamily="18" charset="0"/>
              <a:cs typeface="Times New Roman" pitchFamily="18" charset="0"/>
            </a:rPr>
            <a:t>.</a:t>
          </a:r>
          <a:endParaRPr lang="en-AU" sz="1600" dirty="0">
            <a:latin typeface="Times New Roman" pitchFamily="18" charset="0"/>
            <a:cs typeface="Times New Roman" pitchFamily="18" charset="0"/>
          </a:endParaRPr>
        </a:p>
      </dgm:t>
    </dgm:pt>
    <dgm:pt modelId="{54023518-A8EA-4262-8AC3-2759F519EC06}" type="parTrans" cxnId="{8239C743-99C9-4F69-AF24-E986B28AE838}">
      <dgm:prSet/>
      <dgm:spPr/>
      <dgm:t>
        <a:bodyPr/>
        <a:lstStyle/>
        <a:p>
          <a:endParaRPr lang="en-AU"/>
        </a:p>
      </dgm:t>
    </dgm:pt>
    <dgm:pt modelId="{9FDCBA2D-7515-4E14-B3E0-05502BF88F98}" type="sibTrans" cxnId="{8239C743-99C9-4F69-AF24-E986B28AE838}">
      <dgm:prSet/>
      <dgm:spPr/>
      <dgm:t>
        <a:bodyPr/>
        <a:lstStyle/>
        <a:p>
          <a:endParaRPr lang="en-AU"/>
        </a:p>
      </dgm:t>
    </dgm:pt>
    <dgm:pt modelId="{A54BACA9-EF38-4088-9EEB-A4286BCDFBD1}">
      <dgm:prSet phldrT="[Text]" custT="1"/>
      <dgm:spPr/>
      <dgm:t>
        <a:bodyPr/>
        <a:lstStyle/>
        <a:p>
          <a:r>
            <a:rPr lang="en-US" sz="1600" dirty="0"/>
            <a:t>b) </a:t>
          </a:r>
          <a:r>
            <a:rPr lang="en-US" sz="1600" dirty="0" err="1"/>
            <a:t>Dự</a:t>
          </a:r>
          <a:r>
            <a:rPr lang="en-US" sz="1600" dirty="0"/>
            <a:t> </a:t>
          </a:r>
          <a:r>
            <a:rPr lang="en-US" sz="1600" dirty="0" err="1"/>
            <a:t>án</a:t>
          </a:r>
          <a:r>
            <a:rPr lang="en-US" sz="1600" dirty="0"/>
            <a:t> </a:t>
          </a:r>
          <a:r>
            <a:rPr lang="en-US" sz="1600" dirty="0" err="1"/>
            <a:t>sản</a:t>
          </a:r>
          <a:r>
            <a:rPr lang="en-US" sz="1600" dirty="0"/>
            <a:t> </a:t>
          </a:r>
          <a:r>
            <a:rPr lang="en-US" sz="1600" dirty="0" err="1"/>
            <a:t>xuất</a:t>
          </a:r>
          <a:r>
            <a:rPr lang="en-US" sz="1600" dirty="0"/>
            <a:t> </a:t>
          </a:r>
          <a:r>
            <a:rPr lang="en-US" sz="1600" dirty="0" err="1"/>
            <a:t>chất</a:t>
          </a:r>
          <a:r>
            <a:rPr lang="en-US" sz="1600" dirty="0"/>
            <a:t> </a:t>
          </a:r>
          <a:r>
            <a:rPr lang="en-US" sz="1600" dirty="0" err="1"/>
            <a:t>độc</a:t>
          </a:r>
          <a:r>
            <a:rPr lang="en-US" sz="1600" dirty="0"/>
            <a:t> </a:t>
          </a:r>
          <a:r>
            <a:rPr lang="en-US" sz="1600" dirty="0" err="1"/>
            <a:t>hại</a:t>
          </a:r>
          <a:r>
            <a:rPr lang="en-US" sz="1600" dirty="0"/>
            <a:t>, </a:t>
          </a:r>
          <a:r>
            <a:rPr lang="en-US" sz="1600" dirty="0" err="1"/>
            <a:t>chất</a:t>
          </a:r>
          <a:r>
            <a:rPr lang="en-US" sz="1600" dirty="0"/>
            <a:t> </a:t>
          </a:r>
          <a:r>
            <a:rPr lang="en-US" sz="1600" dirty="0" err="1"/>
            <a:t>nổ</a:t>
          </a:r>
          <a:r>
            <a:rPr lang="en-US" sz="1600" dirty="0"/>
            <a:t>;</a:t>
          </a:r>
          <a:endParaRPr lang="en-AU" sz="1600" dirty="0">
            <a:solidFill>
              <a:schemeClr val="tx1"/>
            </a:solidFill>
            <a:latin typeface="Times New Roman" pitchFamily="18" charset="0"/>
            <a:cs typeface="Times New Roman" pitchFamily="18" charset="0"/>
          </a:endParaRPr>
        </a:p>
      </dgm:t>
    </dgm:pt>
    <dgm:pt modelId="{BB1E8460-3660-4A16-A97D-35533345AEF9}" type="parTrans" cxnId="{74B7C85C-2020-4B07-AE89-F4F8B01F77BA}">
      <dgm:prSet/>
      <dgm:spPr/>
    </dgm:pt>
    <dgm:pt modelId="{6D27B752-B996-4058-9C4E-167284C3FA0F}" type="sibTrans" cxnId="{74B7C85C-2020-4B07-AE89-F4F8B01F77BA}">
      <dgm:prSet/>
      <dgm:spPr/>
    </dgm:pt>
    <dgm:pt modelId="{1A63C87C-71F0-4721-805C-334FB0DFF93E}">
      <dgm:prSet custT="1"/>
      <dgm:spPr/>
      <dgm:t>
        <a:bodyPr/>
        <a:lstStyle/>
        <a:p>
          <a:r>
            <a:rPr lang="en-US" sz="1800" dirty="0">
              <a:latin typeface="Times New Roman" panose="02020603050405020304" pitchFamily="18" charset="0"/>
              <a:cs typeface="Times New Roman" panose="02020603050405020304" pitchFamily="18" charset="0"/>
            </a:rPr>
            <a:t>c)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tầng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a:t>
          </a:r>
        </a:p>
      </dgm:t>
    </dgm:pt>
    <dgm:pt modelId="{DB8F3A4C-7EE0-4C88-8D6C-C3C64E134C36}" type="parTrans" cxnId="{FECCC687-E6F5-4245-A1DA-2842DC8880CC}">
      <dgm:prSet/>
      <dgm:spPr/>
      <dgm:t>
        <a:bodyPr/>
        <a:lstStyle/>
        <a:p>
          <a:endParaRPr lang="en-US"/>
        </a:p>
      </dgm:t>
    </dgm:pt>
    <dgm:pt modelId="{2FED538F-058C-4861-BAA2-5F847D0DAD97}" type="sibTrans" cxnId="{FECCC687-E6F5-4245-A1DA-2842DC8880CC}">
      <dgm:prSet/>
      <dgm:spPr/>
      <dgm:t>
        <a:bodyPr/>
        <a:lstStyle/>
        <a:p>
          <a:endParaRPr lang="en-US"/>
        </a:p>
      </dgm:t>
    </dgm:pt>
    <dgm:pt modelId="{28E780AB-623C-4B57-973E-BA8CD197A976}">
      <dgm:prSet phldrT="[Text]" custT="1"/>
      <dgm:spPr/>
      <dgm:t>
        <a:bodyPr/>
        <a:lstStyle/>
        <a:p>
          <a:pPr algn="just"/>
          <a:endParaRPr lang="en-AU" sz="1800" dirty="0">
            <a:latin typeface="Times New Roman" pitchFamily="18" charset="0"/>
            <a:cs typeface="Times New Roman" pitchFamily="18" charset="0"/>
          </a:endParaRPr>
        </a:p>
      </dgm:t>
    </dgm:pt>
    <dgm:pt modelId="{7B98DBFE-6D46-4445-9272-FEDC7D0579E2}" type="parTrans" cxnId="{1FD68971-8E11-4F61-B416-25338A8641A7}">
      <dgm:prSet/>
      <dgm:spPr/>
    </dgm:pt>
    <dgm:pt modelId="{17CFB187-A2E9-4CEE-B169-682C57A9FFD0}" type="sibTrans" cxnId="{1FD68971-8E11-4F61-B416-25338A8641A7}">
      <dgm:prSet/>
      <dgm:spPr/>
    </dgm:pt>
    <dgm:pt modelId="{7E241EF1-8976-4FE4-960C-0985F6EE212A}" type="pres">
      <dgm:prSet presAssocID="{1AFE3806-37DC-4BD0-96D1-9ABF79FF23AA}" presName="Name0" presStyleCnt="0">
        <dgm:presLayoutVars>
          <dgm:dir/>
          <dgm:animLvl val="lvl"/>
          <dgm:resizeHandles val="exact"/>
        </dgm:presLayoutVars>
      </dgm:prSet>
      <dgm:spPr/>
    </dgm:pt>
    <dgm:pt modelId="{AD3AE342-CF79-4B1C-BB69-FB5AD22F5FC4}" type="pres">
      <dgm:prSet presAssocID="{00D3CE3C-E6A7-4C52-ACD7-0CBD4C0E8611}" presName="linNode" presStyleCnt="0"/>
      <dgm:spPr/>
    </dgm:pt>
    <dgm:pt modelId="{D1FCA304-7A5E-4D6F-A20D-441178536F0E}" type="pres">
      <dgm:prSet presAssocID="{00D3CE3C-E6A7-4C52-ACD7-0CBD4C0E8611}" presName="parentText" presStyleLbl="node1" presStyleIdx="0" presStyleCnt="5" custScaleX="74996" custScaleY="136673" custLinFactNeighborX="-8203">
        <dgm:presLayoutVars>
          <dgm:chMax val="1"/>
          <dgm:bulletEnabled val="1"/>
        </dgm:presLayoutVars>
      </dgm:prSet>
      <dgm:spPr/>
    </dgm:pt>
    <dgm:pt modelId="{D8E58F83-8133-4448-BC6E-D63AA7468D94}" type="pres">
      <dgm:prSet presAssocID="{00D3CE3C-E6A7-4C52-ACD7-0CBD4C0E8611}" presName="descendantText" presStyleLbl="alignAccFollowNode1" presStyleIdx="0" presStyleCnt="5" custScaleX="113278" custScaleY="170313">
        <dgm:presLayoutVars>
          <dgm:bulletEnabled val="1"/>
        </dgm:presLayoutVars>
      </dgm:prSet>
      <dgm:spPr/>
    </dgm:pt>
    <dgm:pt modelId="{18516775-4080-485B-A592-AAE723EE4182}" type="pres">
      <dgm:prSet presAssocID="{B8C16C39-612F-4061-B07A-D326C0F03B8E}" presName="sp" presStyleCnt="0"/>
      <dgm:spPr/>
    </dgm:pt>
    <dgm:pt modelId="{9AD898F9-7242-4D37-BB73-C2DA12EC1C8F}" type="pres">
      <dgm:prSet presAssocID="{EE7C7DBE-04B8-4300-BF6B-0280697AA96E}" presName="linNode" presStyleCnt="0"/>
      <dgm:spPr/>
    </dgm:pt>
    <dgm:pt modelId="{64995FC7-A06C-4301-9782-8003F54B0D9E}" type="pres">
      <dgm:prSet presAssocID="{EE7C7DBE-04B8-4300-BF6B-0280697AA96E}" presName="parentText" presStyleLbl="node1" presStyleIdx="1" presStyleCnt="5" custScaleX="74996" custScaleY="103254" custLinFactNeighborX="-8203">
        <dgm:presLayoutVars>
          <dgm:chMax val="1"/>
          <dgm:bulletEnabled val="1"/>
        </dgm:presLayoutVars>
      </dgm:prSet>
      <dgm:spPr/>
    </dgm:pt>
    <dgm:pt modelId="{4CF46AFB-390F-4B4D-B100-85A4568882AC}" type="pres">
      <dgm:prSet presAssocID="{EE7C7DBE-04B8-4300-BF6B-0280697AA96E}" presName="descendantText" presStyleLbl="alignAccFollowNode1" presStyleIdx="1" presStyleCnt="5" custScaleX="113278" custScaleY="137611">
        <dgm:presLayoutVars>
          <dgm:bulletEnabled val="1"/>
        </dgm:presLayoutVars>
      </dgm:prSet>
      <dgm:spPr/>
    </dgm:pt>
    <dgm:pt modelId="{6F3F1A83-493E-4783-94B8-8FC8D3C94D6A}" type="pres">
      <dgm:prSet presAssocID="{034A7C69-7461-41E1-92E3-854B7802BF60}" presName="sp" presStyleCnt="0"/>
      <dgm:spPr/>
    </dgm:pt>
    <dgm:pt modelId="{859D62A5-A6AC-4967-B18D-2574F7FEE470}" type="pres">
      <dgm:prSet presAssocID="{D0BFA49D-AA3B-4035-AA19-64481B90CBF2}" presName="linNode" presStyleCnt="0"/>
      <dgm:spPr/>
    </dgm:pt>
    <dgm:pt modelId="{F1DD3792-C22E-48F3-AC01-F849D1A989D2}" type="pres">
      <dgm:prSet presAssocID="{D0BFA49D-AA3B-4035-AA19-64481B90CBF2}" presName="parentText" presStyleLbl="node1" presStyleIdx="2" presStyleCnt="5" custScaleX="74996" custScaleY="85989" custLinFactNeighborX="-8203">
        <dgm:presLayoutVars>
          <dgm:chMax val="1"/>
          <dgm:bulletEnabled val="1"/>
        </dgm:presLayoutVars>
      </dgm:prSet>
      <dgm:spPr/>
    </dgm:pt>
    <dgm:pt modelId="{831C0BD2-9EC7-467C-9440-BF1BCFD75353}" type="pres">
      <dgm:prSet presAssocID="{D0BFA49D-AA3B-4035-AA19-64481B90CBF2}" presName="descendantText" presStyleLbl="alignAccFollowNode1" presStyleIdx="2" presStyleCnt="5" custScaleX="110433" custScaleY="190630">
        <dgm:presLayoutVars>
          <dgm:bulletEnabled val="1"/>
        </dgm:presLayoutVars>
      </dgm:prSet>
      <dgm:spPr/>
    </dgm:pt>
    <dgm:pt modelId="{7449810D-9BCE-47B7-B892-019EABAE3FBB}" type="pres">
      <dgm:prSet presAssocID="{4D59EBD2-8DC5-42D5-BE51-30EB1ABB0202}" presName="sp" presStyleCnt="0"/>
      <dgm:spPr/>
    </dgm:pt>
    <dgm:pt modelId="{590C97C2-27D3-49F1-AA68-463012994BEC}" type="pres">
      <dgm:prSet presAssocID="{F9E6AD95-279A-4BAA-B5DD-AF1E21F4FD1A}" presName="linNode" presStyleCnt="0"/>
      <dgm:spPr/>
    </dgm:pt>
    <dgm:pt modelId="{283A971E-B59E-4078-9D03-90A2FBA6CEDB}" type="pres">
      <dgm:prSet presAssocID="{F9E6AD95-279A-4BAA-B5DD-AF1E21F4FD1A}" presName="parentText" presStyleLbl="node1" presStyleIdx="3" presStyleCnt="5" custScaleX="74996" custScaleY="87510" custLinFactNeighborX="-8203">
        <dgm:presLayoutVars>
          <dgm:chMax val="1"/>
          <dgm:bulletEnabled val="1"/>
        </dgm:presLayoutVars>
      </dgm:prSet>
      <dgm:spPr/>
    </dgm:pt>
    <dgm:pt modelId="{689F7C7E-EFB2-43FD-972F-905E028DE88B}" type="pres">
      <dgm:prSet presAssocID="{F9E6AD95-279A-4BAA-B5DD-AF1E21F4FD1A}" presName="descendantText" presStyleLbl="alignAccFollowNode1" presStyleIdx="3" presStyleCnt="5" custScaleX="113278">
        <dgm:presLayoutVars>
          <dgm:bulletEnabled val="1"/>
        </dgm:presLayoutVars>
      </dgm:prSet>
      <dgm:spPr/>
    </dgm:pt>
    <dgm:pt modelId="{BFCE2372-8A33-400B-8C2E-28A60025E888}" type="pres">
      <dgm:prSet presAssocID="{BDB61973-7421-43AC-9DDD-9FDA28530709}" presName="sp" presStyleCnt="0"/>
      <dgm:spPr/>
    </dgm:pt>
    <dgm:pt modelId="{58705EFE-1AF2-4106-A483-A795F12917C4}" type="pres">
      <dgm:prSet presAssocID="{157E7320-4D34-4794-992C-52DFCDD57B1D}" presName="linNode" presStyleCnt="0"/>
      <dgm:spPr/>
    </dgm:pt>
    <dgm:pt modelId="{E44AAE1A-1CDA-4078-9013-BFF3D554E409}" type="pres">
      <dgm:prSet presAssocID="{157E7320-4D34-4794-992C-52DFCDD57B1D}" presName="parentText" presStyleLbl="node1" presStyleIdx="4" presStyleCnt="5" custScaleX="74996" custScaleY="81243" custLinFactNeighborX="-8203">
        <dgm:presLayoutVars>
          <dgm:chMax val="1"/>
          <dgm:bulletEnabled val="1"/>
        </dgm:presLayoutVars>
      </dgm:prSet>
      <dgm:spPr/>
    </dgm:pt>
    <dgm:pt modelId="{082B1220-10EF-457C-9BB8-1FD912E95FE6}" type="pres">
      <dgm:prSet presAssocID="{157E7320-4D34-4794-992C-52DFCDD57B1D}" presName="descendantText" presStyleLbl="alignAccFollowNode1" presStyleIdx="4" presStyleCnt="5" custScaleX="113278">
        <dgm:presLayoutVars>
          <dgm:bulletEnabled val="1"/>
        </dgm:presLayoutVars>
      </dgm:prSet>
      <dgm:spPr/>
    </dgm:pt>
  </dgm:ptLst>
  <dgm:cxnLst>
    <dgm:cxn modelId="{667F6C02-303B-4E00-B284-77148BAFB57E}" srcId="{EE7C7DBE-04B8-4300-BF6B-0280697AA96E}" destId="{82F78551-6698-45D2-9CD2-7E45D4ED3072}" srcOrd="0" destOrd="0" parTransId="{2C32C111-489F-495D-B3A6-3FC4E9EB16EF}" sibTransId="{09E80754-34D2-4FC5-B7E2-063D3716D025}"/>
    <dgm:cxn modelId="{A0675D08-879C-47BE-B7EE-7D2FE92C33C0}" type="presOf" srcId="{DE68FAB8-FA3E-4461-AC9A-08C33B22816D}" destId="{689F7C7E-EFB2-43FD-972F-905E028DE88B}" srcOrd="0" destOrd="0" presId="urn:microsoft.com/office/officeart/2005/8/layout/vList5"/>
    <dgm:cxn modelId="{1F5BCC2A-19DF-4D98-8A74-B1F94E81E71C}" srcId="{D0BFA49D-AA3B-4035-AA19-64481B90CBF2}" destId="{05BF5C2C-350A-429F-B19B-5DBAC2F01364}" srcOrd="0" destOrd="0" parTransId="{631BBE8E-4EB5-4C32-815C-D65A30E49C2C}" sibTransId="{C9C79C9C-4C20-4363-9240-35B72F548D28}"/>
    <dgm:cxn modelId="{04D58430-EB8B-4F87-A85A-D7105A75C73E}" srcId="{1AFE3806-37DC-4BD0-96D1-9ABF79FF23AA}" destId="{157E7320-4D34-4794-992C-52DFCDD57B1D}" srcOrd="4" destOrd="0" parTransId="{35D42C83-989D-4BDF-9779-136153B3244A}" sibTransId="{BA011295-205F-4B62-AAEC-91DDF834A536}"/>
    <dgm:cxn modelId="{04D50B31-98D3-4C1B-B7AE-70C94491802C}" type="presOf" srcId="{82F78551-6698-45D2-9CD2-7E45D4ED3072}" destId="{4CF46AFB-390F-4B4D-B100-85A4568882AC}" srcOrd="0" destOrd="0" presId="urn:microsoft.com/office/officeart/2005/8/layout/vList5"/>
    <dgm:cxn modelId="{7AEF9F35-B88F-4F25-91F1-C2DA4CB0B854}" srcId="{F9E6AD95-279A-4BAA-B5DD-AF1E21F4FD1A}" destId="{DE68FAB8-FA3E-4461-AC9A-08C33B22816D}" srcOrd="0" destOrd="0" parTransId="{DCA8FB1C-015D-4699-80AD-F9482238C590}" sibTransId="{D7B9B9DE-0780-4B88-A267-244328893708}"/>
    <dgm:cxn modelId="{74B7C85C-2020-4B07-AE89-F4F8B01F77BA}" srcId="{00D3CE3C-E6A7-4C52-ACD7-0CBD4C0E8611}" destId="{A54BACA9-EF38-4088-9EEB-A4286BCDFBD1}" srcOrd="1" destOrd="0" parTransId="{BB1E8460-3660-4A16-A97D-35533345AEF9}" sibTransId="{6D27B752-B996-4058-9C4E-167284C3FA0F}"/>
    <dgm:cxn modelId="{D48EAD43-A2A2-438A-9749-A0BFF4B92E0E}" type="presOf" srcId="{05BF5C2C-350A-429F-B19B-5DBAC2F01364}" destId="{831C0BD2-9EC7-467C-9440-BF1BCFD75353}" srcOrd="0" destOrd="0" presId="urn:microsoft.com/office/officeart/2005/8/layout/vList5"/>
    <dgm:cxn modelId="{8239C743-99C9-4F69-AF24-E986B28AE838}" srcId="{157E7320-4D34-4794-992C-52DFCDD57B1D}" destId="{DE127887-7389-486A-B33D-E9A0065505DE}" srcOrd="0" destOrd="0" parTransId="{54023518-A8EA-4262-8AC3-2759F519EC06}" sibTransId="{9FDCBA2D-7515-4E14-B3E0-05502BF88F98}"/>
    <dgm:cxn modelId="{E97EEE63-3951-4EDC-A566-1539EB1278D2}" srcId="{1AFE3806-37DC-4BD0-96D1-9ABF79FF23AA}" destId="{00D3CE3C-E6A7-4C52-ACD7-0CBD4C0E8611}" srcOrd="0" destOrd="0" parTransId="{1FFC83A8-475B-49BD-83D9-B782E36B9336}" sibTransId="{B8C16C39-612F-4061-B07A-D326C0F03B8E}"/>
    <dgm:cxn modelId="{D3751345-A607-45B2-9783-A5715BD96FF1}" srcId="{1AFE3806-37DC-4BD0-96D1-9ABF79FF23AA}" destId="{D0BFA49D-AA3B-4035-AA19-64481B90CBF2}" srcOrd="2" destOrd="0" parTransId="{D4E8646B-D7AF-420E-AD2C-57640D9EBA92}" sibTransId="{4D59EBD2-8DC5-42D5-BE51-30EB1ABB0202}"/>
    <dgm:cxn modelId="{90BC674A-39CE-44E6-98A2-349AD563547D}" type="presOf" srcId="{D0BFA49D-AA3B-4035-AA19-64481B90CBF2}" destId="{F1DD3792-C22E-48F3-AC01-F849D1A989D2}" srcOrd="0" destOrd="0" presId="urn:microsoft.com/office/officeart/2005/8/layout/vList5"/>
    <dgm:cxn modelId="{382B494A-C09D-4048-A9C7-A7F84B89FE0A}" srcId="{00D3CE3C-E6A7-4C52-ACD7-0CBD4C0E8611}" destId="{B603B080-2FBF-42F9-AEBE-3BA0A429EEF3}" srcOrd="0" destOrd="0" parTransId="{C203EB23-8379-4133-A1AC-96080C41C38F}" sibTransId="{1D0429E5-4985-4476-B9F1-1BDC6AAF37FA}"/>
    <dgm:cxn modelId="{1FD68971-8E11-4F61-B416-25338A8641A7}" srcId="{EE7C7DBE-04B8-4300-BF6B-0280697AA96E}" destId="{28E780AB-623C-4B57-973E-BA8CD197A976}" srcOrd="1" destOrd="0" parTransId="{7B98DBFE-6D46-4445-9272-FEDC7D0579E2}" sibTransId="{17CFB187-A2E9-4CEE-B169-682C57A9FFD0}"/>
    <dgm:cxn modelId="{59D1E151-E8A4-4F92-99D6-094E075D4319}" type="presOf" srcId="{1A63C87C-71F0-4721-805C-334FB0DFF93E}" destId="{D8E58F83-8133-4448-BC6E-D63AA7468D94}" srcOrd="0" destOrd="2" presId="urn:microsoft.com/office/officeart/2005/8/layout/vList5"/>
    <dgm:cxn modelId="{B1F3CE7C-579C-4843-BC41-975F6020D381}" type="presOf" srcId="{A54BACA9-EF38-4088-9EEB-A4286BCDFBD1}" destId="{D8E58F83-8133-4448-BC6E-D63AA7468D94}" srcOrd="0" destOrd="1" presId="urn:microsoft.com/office/officeart/2005/8/layout/vList5"/>
    <dgm:cxn modelId="{A5153E81-2B4A-4DEE-BBC7-BDCFFE7207A5}" type="presOf" srcId="{EE7C7DBE-04B8-4300-BF6B-0280697AA96E}" destId="{64995FC7-A06C-4301-9782-8003F54B0D9E}" srcOrd="0" destOrd="0" presId="urn:microsoft.com/office/officeart/2005/8/layout/vList5"/>
    <dgm:cxn modelId="{FECCC687-E6F5-4245-A1DA-2842DC8880CC}" srcId="{00D3CE3C-E6A7-4C52-ACD7-0CBD4C0E8611}" destId="{1A63C87C-71F0-4721-805C-334FB0DFF93E}" srcOrd="2" destOrd="0" parTransId="{DB8F3A4C-7EE0-4C88-8D6C-C3C64E134C36}" sibTransId="{2FED538F-058C-4861-BAA2-5F847D0DAD97}"/>
    <dgm:cxn modelId="{E4DF6C96-12FF-4FFA-A318-3E3241AC9033}" type="presOf" srcId="{B603B080-2FBF-42F9-AEBE-3BA0A429EEF3}" destId="{D8E58F83-8133-4448-BC6E-D63AA7468D94}" srcOrd="0" destOrd="0" presId="urn:microsoft.com/office/officeart/2005/8/layout/vList5"/>
    <dgm:cxn modelId="{BFC2629C-1FD0-4AB6-97C0-89070B561744}" type="presOf" srcId="{00D3CE3C-E6A7-4C52-ACD7-0CBD4C0E8611}" destId="{D1FCA304-7A5E-4D6F-A20D-441178536F0E}" srcOrd="0" destOrd="0" presId="urn:microsoft.com/office/officeart/2005/8/layout/vList5"/>
    <dgm:cxn modelId="{0D90F7B2-4DC8-4F8F-BDE9-7332E6B527AE}" type="presOf" srcId="{28E780AB-623C-4B57-973E-BA8CD197A976}" destId="{4CF46AFB-390F-4B4D-B100-85A4568882AC}" srcOrd="0" destOrd="1" presId="urn:microsoft.com/office/officeart/2005/8/layout/vList5"/>
    <dgm:cxn modelId="{B60738B4-E370-4E4D-B681-DE774266EBAC}" type="presOf" srcId="{DE127887-7389-486A-B33D-E9A0065505DE}" destId="{082B1220-10EF-457C-9BB8-1FD912E95FE6}" srcOrd="0" destOrd="0" presId="urn:microsoft.com/office/officeart/2005/8/layout/vList5"/>
    <dgm:cxn modelId="{DCBE71B8-3C44-4607-B651-742FD20106FD}" srcId="{1AFE3806-37DC-4BD0-96D1-9ABF79FF23AA}" destId="{EE7C7DBE-04B8-4300-BF6B-0280697AA96E}" srcOrd="1" destOrd="0" parTransId="{6078464E-45F5-4BBB-A335-29C732AD3D25}" sibTransId="{034A7C69-7461-41E1-92E3-854B7802BF60}"/>
    <dgm:cxn modelId="{ED63A5E5-4FE0-4DED-A497-C46F1B98A43A}" srcId="{1AFE3806-37DC-4BD0-96D1-9ABF79FF23AA}" destId="{F9E6AD95-279A-4BAA-B5DD-AF1E21F4FD1A}" srcOrd="3" destOrd="0" parTransId="{A9E4E6B1-198E-426B-9F40-EB0079FAC704}" sibTransId="{BDB61973-7421-43AC-9DDD-9FDA28530709}"/>
    <dgm:cxn modelId="{99D509EB-43B8-413B-9969-C19A19F43F39}" type="presOf" srcId="{1AFE3806-37DC-4BD0-96D1-9ABF79FF23AA}" destId="{7E241EF1-8976-4FE4-960C-0985F6EE212A}" srcOrd="0" destOrd="0" presId="urn:microsoft.com/office/officeart/2005/8/layout/vList5"/>
    <dgm:cxn modelId="{C38213ED-125B-4EB6-8879-642BA4CC9FF3}" type="presOf" srcId="{157E7320-4D34-4794-992C-52DFCDD57B1D}" destId="{E44AAE1A-1CDA-4078-9013-BFF3D554E409}" srcOrd="0" destOrd="0" presId="urn:microsoft.com/office/officeart/2005/8/layout/vList5"/>
    <dgm:cxn modelId="{183127FB-7AAB-4BFA-A8AE-CFFF1C1F6DB6}" type="presOf" srcId="{F9E6AD95-279A-4BAA-B5DD-AF1E21F4FD1A}" destId="{283A971E-B59E-4078-9D03-90A2FBA6CEDB}" srcOrd="0" destOrd="0" presId="urn:microsoft.com/office/officeart/2005/8/layout/vList5"/>
    <dgm:cxn modelId="{E6071B34-A861-4DF6-A74C-4D921B35E99B}" type="presParOf" srcId="{7E241EF1-8976-4FE4-960C-0985F6EE212A}" destId="{AD3AE342-CF79-4B1C-BB69-FB5AD22F5FC4}" srcOrd="0" destOrd="0" presId="urn:microsoft.com/office/officeart/2005/8/layout/vList5"/>
    <dgm:cxn modelId="{8848F8ED-28DC-4B85-9621-91615F130202}" type="presParOf" srcId="{AD3AE342-CF79-4B1C-BB69-FB5AD22F5FC4}" destId="{D1FCA304-7A5E-4D6F-A20D-441178536F0E}" srcOrd="0" destOrd="0" presId="urn:microsoft.com/office/officeart/2005/8/layout/vList5"/>
    <dgm:cxn modelId="{C6B6EB2F-4FDC-4992-B077-46738A371934}" type="presParOf" srcId="{AD3AE342-CF79-4B1C-BB69-FB5AD22F5FC4}" destId="{D8E58F83-8133-4448-BC6E-D63AA7468D94}" srcOrd="1" destOrd="0" presId="urn:microsoft.com/office/officeart/2005/8/layout/vList5"/>
    <dgm:cxn modelId="{8289FD2E-CDFD-4B84-AE3F-061280CCC067}" type="presParOf" srcId="{7E241EF1-8976-4FE4-960C-0985F6EE212A}" destId="{18516775-4080-485B-A592-AAE723EE4182}" srcOrd="1" destOrd="0" presId="urn:microsoft.com/office/officeart/2005/8/layout/vList5"/>
    <dgm:cxn modelId="{8CC6C4DB-235D-4F51-8B0F-3BB26B74CE9E}" type="presParOf" srcId="{7E241EF1-8976-4FE4-960C-0985F6EE212A}" destId="{9AD898F9-7242-4D37-BB73-C2DA12EC1C8F}" srcOrd="2" destOrd="0" presId="urn:microsoft.com/office/officeart/2005/8/layout/vList5"/>
    <dgm:cxn modelId="{5FB40A6A-4FCA-48D0-B05B-B1265C07A2EF}" type="presParOf" srcId="{9AD898F9-7242-4D37-BB73-C2DA12EC1C8F}" destId="{64995FC7-A06C-4301-9782-8003F54B0D9E}" srcOrd="0" destOrd="0" presId="urn:microsoft.com/office/officeart/2005/8/layout/vList5"/>
    <dgm:cxn modelId="{62205C09-4D4F-4551-8F27-68F1CAB20F61}" type="presParOf" srcId="{9AD898F9-7242-4D37-BB73-C2DA12EC1C8F}" destId="{4CF46AFB-390F-4B4D-B100-85A4568882AC}" srcOrd="1" destOrd="0" presId="urn:microsoft.com/office/officeart/2005/8/layout/vList5"/>
    <dgm:cxn modelId="{CCF7C3BD-3CEE-4164-8525-254DB015DB44}" type="presParOf" srcId="{7E241EF1-8976-4FE4-960C-0985F6EE212A}" destId="{6F3F1A83-493E-4783-94B8-8FC8D3C94D6A}" srcOrd="3" destOrd="0" presId="urn:microsoft.com/office/officeart/2005/8/layout/vList5"/>
    <dgm:cxn modelId="{0E1EC404-A7E9-4084-9EF4-65D0C9079A56}" type="presParOf" srcId="{7E241EF1-8976-4FE4-960C-0985F6EE212A}" destId="{859D62A5-A6AC-4967-B18D-2574F7FEE470}" srcOrd="4" destOrd="0" presId="urn:microsoft.com/office/officeart/2005/8/layout/vList5"/>
    <dgm:cxn modelId="{7FBDCE73-AEA3-4942-A868-3CD94D179BC8}" type="presParOf" srcId="{859D62A5-A6AC-4967-B18D-2574F7FEE470}" destId="{F1DD3792-C22E-48F3-AC01-F849D1A989D2}" srcOrd="0" destOrd="0" presId="urn:microsoft.com/office/officeart/2005/8/layout/vList5"/>
    <dgm:cxn modelId="{F6962F5D-3FE8-42E6-87E8-C9855F3AC0D4}" type="presParOf" srcId="{859D62A5-A6AC-4967-B18D-2574F7FEE470}" destId="{831C0BD2-9EC7-467C-9440-BF1BCFD75353}" srcOrd="1" destOrd="0" presId="urn:microsoft.com/office/officeart/2005/8/layout/vList5"/>
    <dgm:cxn modelId="{866956DE-DF57-4A53-97EE-80DCC77D8071}" type="presParOf" srcId="{7E241EF1-8976-4FE4-960C-0985F6EE212A}" destId="{7449810D-9BCE-47B7-B892-019EABAE3FBB}" srcOrd="5" destOrd="0" presId="urn:microsoft.com/office/officeart/2005/8/layout/vList5"/>
    <dgm:cxn modelId="{43D520AA-3530-410C-AC6C-9B38B7C51888}" type="presParOf" srcId="{7E241EF1-8976-4FE4-960C-0985F6EE212A}" destId="{590C97C2-27D3-49F1-AA68-463012994BEC}" srcOrd="6" destOrd="0" presId="urn:microsoft.com/office/officeart/2005/8/layout/vList5"/>
    <dgm:cxn modelId="{E298FAB8-A96A-45A6-B6B4-C6CCB586CBBA}" type="presParOf" srcId="{590C97C2-27D3-49F1-AA68-463012994BEC}" destId="{283A971E-B59E-4078-9D03-90A2FBA6CEDB}" srcOrd="0" destOrd="0" presId="urn:microsoft.com/office/officeart/2005/8/layout/vList5"/>
    <dgm:cxn modelId="{59160B15-7BDE-4D33-BED0-35DCF14D22B6}" type="presParOf" srcId="{590C97C2-27D3-49F1-AA68-463012994BEC}" destId="{689F7C7E-EFB2-43FD-972F-905E028DE88B}" srcOrd="1" destOrd="0" presId="urn:microsoft.com/office/officeart/2005/8/layout/vList5"/>
    <dgm:cxn modelId="{DA962D5D-E476-40BD-9B11-956496BD1364}" type="presParOf" srcId="{7E241EF1-8976-4FE4-960C-0985F6EE212A}" destId="{BFCE2372-8A33-400B-8C2E-28A60025E888}" srcOrd="7" destOrd="0" presId="urn:microsoft.com/office/officeart/2005/8/layout/vList5"/>
    <dgm:cxn modelId="{9EA1E8F4-AD9E-4DEE-9DF4-1F5143CDCD06}" type="presParOf" srcId="{7E241EF1-8976-4FE4-960C-0985F6EE212A}" destId="{58705EFE-1AF2-4106-A483-A795F12917C4}" srcOrd="8" destOrd="0" presId="urn:microsoft.com/office/officeart/2005/8/layout/vList5"/>
    <dgm:cxn modelId="{F7FFB376-E544-4485-979F-96D9B19D2F5B}" type="presParOf" srcId="{58705EFE-1AF2-4106-A483-A795F12917C4}" destId="{E44AAE1A-1CDA-4078-9013-BFF3D554E409}" srcOrd="0" destOrd="0" presId="urn:microsoft.com/office/officeart/2005/8/layout/vList5"/>
    <dgm:cxn modelId="{5227D345-F9B0-4E33-A732-A518931F1B06}" type="presParOf" srcId="{58705EFE-1AF2-4106-A483-A795F12917C4}" destId="{082B1220-10EF-457C-9BB8-1FD912E95F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FE3806-37DC-4BD0-96D1-9ABF79FF23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EE7C7DBE-04B8-4300-BF6B-0280697AA96E}">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120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đến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dưới</a:t>
          </a:r>
          <a:r>
            <a:rPr lang="en-US" sz="1600" b="1" dirty="0">
              <a:solidFill>
                <a:schemeClr val="tx1"/>
              </a:solidFill>
              <a:latin typeface="Times New Roman" pitchFamily="18" charset="0"/>
              <a:cs typeface="Times New Roman" pitchFamily="18" charset="0"/>
            </a:rPr>
            <a:t> 2.300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6078464E-45F5-4BBB-A335-29C732AD3D25}" type="parTrans" cxnId="{DCBE71B8-3C44-4607-B651-742FD20106FD}">
      <dgm:prSet/>
      <dgm:spPr/>
      <dgm:t>
        <a:bodyPr/>
        <a:lstStyle/>
        <a:p>
          <a:endParaRPr lang="en-AU"/>
        </a:p>
      </dgm:t>
    </dgm:pt>
    <dgm:pt modelId="{034A7C69-7461-41E1-92E3-854B7802BF60}" type="sibTrans" cxnId="{DCBE71B8-3C44-4607-B651-742FD20106FD}">
      <dgm:prSet/>
      <dgm:spPr/>
      <dgm:t>
        <a:bodyPr/>
        <a:lstStyle/>
        <a:p>
          <a:endParaRPr lang="en-AU"/>
        </a:p>
      </dgm:t>
    </dgm:pt>
    <dgm:pt modelId="{82F78551-6698-45D2-9CD2-7E45D4ED3072}">
      <dgm:prSet phldrT="[Text]" custT="1"/>
      <dgm:spPr/>
      <dgm:t>
        <a:bodyPr/>
        <a:lstStyle/>
        <a:p>
          <a:pPr algn="just"/>
          <a:r>
            <a:rPr lang="en-US" sz="1800" dirty="0">
              <a:latin typeface="Times New Roman" pitchFamily="18" charset="0"/>
              <a:cs typeface="Times New Roman" pitchFamily="18" charset="0"/>
            </a:rPr>
            <a:t>G</a:t>
          </a:r>
          <a:r>
            <a:rPr lang="x-none" sz="1800" dirty="0">
              <a:latin typeface="Times New Roman" pitchFamily="18" charset="0"/>
              <a:cs typeface="Times New Roman" pitchFamily="18" charset="0"/>
            </a:rPr>
            <a:t>iao thông</a:t>
          </a:r>
          <a:r>
            <a:rPr lang="en-US" sz="1800" dirty="0">
              <a:latin typeface="Times New Roman" pitchFamily="18" charset="0"/>
              <a:cs typeface="Times New Roman" pitchFamily="18" charset="0"/>
            </a:rPr>
            <a:t>, (bao</a:t>
          </a:r>
          <a:r>
            <a:rPr lang="x-none" sz="1800" dirty="0">
              <a:latin typeface="Times New Roman" pitchFamily="18" charset="0"/>
              <a:cs typeface="Times New Roman" pitchFamily="18" charset="0"/>
            </a:rPr>
            <a:t> gồm cầu, cảng biển, cảng sông, sân bay, đường sắt, đường </a:t>
          </a:r>
          <a:r>
            <a:rPr lang="en-US" sz="1800" dirty="0">
              <a:latin typeface="Times New Roman" pitchFamily="18" charset="0"/>
              <a:cs typeface="Times New Roman" pitchFamily="18" charset="0"/>
            </a:rPr>
            <a:t>QL); CN </a:t>
          </a:r>
          <a:r>
            <a:rPr lang="x-none" sz="1800" dirty="0">
              <a:latin typeface="Times New Roman" pitchFamily="18" charset="0"/>
              <a:cs typeface="Times New Roman" pitchFamily="18" charset="0"/>
            </a:rPr>
            <a:t>điện</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 dầu khí</a:t>
          </a:r>
          <a:r>
            <a:rPr lang="en-US" sz="1800" dirty="0">
              <a:latin typeface="Times New Roman" pitchFamily="18" charset="0"/>
              <a:cs typeface="Times New Roman" pitchFamily="18" charset="0"/>
            </a:rPr>
            <a:t>; H</a:t>
          </a:r>
          <a:r>
            <a:rPr lang="x-none" sz="1800" dirty="0">
              <a:latin typeface="Times New Roman" pitchFamily="18" charset="0"/>
              <a:cs typeface="Times New Roman" pitchFamily="18" charset="0"/>
            </a:rPr>
            <a:t>oá chất</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phân bón, </a:t>
          </a:r>
          <a:r>
            <a:rPr lang="en-US" sz="1800" dirty="0">
              <a:latin typeface="Times New Roman" pitchFamily="18" charset="0"/>
              <a:cs typeface="Times New Roman" pitchFamily="18" charset="0"/>
            </a:rPr>
            <a:t>x</a:t>
          </a:r>
          <a:r>
            <a:rPr lang="x-none" sz="1800" dirty="0">
              <a:latin typeface="Times New Roman" pitchFamily="18" charset="0"/>
              <a:cs typeface="Times New Roman" pitchFamily="18" charset="0"/>
            </a:rPr>
            <a:t>i măng</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hế tạo máy, luyện kim</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chế biến khoáng sản</a:t>
          </a:r>
          <a:r>
            <a:rPr lang="en-US" sz="1800" dirty="0">
              <a:latin typeface="Times New Roman" pitchFamily="18" charset="0"/>
              <a:cs typeface="Times New Roman" pitchFamily="18" charset="0"/>
            </a:rPr>
            <a:t>; X</a:t>
          </a:r>
          <a:r>
            <a:rPr lang="x-none" sz="1800" dirty="0">
              <a:latin typeface="Times New Roman" pitchFamily="18" charset="0"/>
              <a:cs typeface="Times New Roman" pitchFamily="18" charset="0"/>
            </a:rPr>
            <a:t>ây dựng khu nhà ở</a:t>
          </a:r>
          <a:r>
            <a:rPr lang="en-AU" sz="1800" dirty="0">
              <a:latin typeface="Times New Roman" pitchFamily="18" charset="0"/>
              <a:cs typeface="Times New Roman" pitchFamily="18" charset="0"/>
            </a:rPr>
            <a:t>.</a:t>
          </a:r>
        </a:p>
      </dgm:t>
    </dgm:pt>
    <dgm:pt modelId="{2C32C111-489F-495D-B3A6-3FC4E9EB16EF}" type="parTrans" cxnId="{667F6C02-303B-4E00-B284-77148BAFB57E}">
      <dgm:prSet/>
      <dgm:spPr/>
      <dgm:t>
        <a:bodyPr/>
        <a:lstStyle/>
        <a:p>
          <a:endParaRPr lang="en-AU"/>
        </a:p>
      </dgm:t>
    </dgm:pt>
    <dgm:pt modelId="{09E80754-34D2-4FC5-B7E2-063D3716D025}" type="sibTrans" cxnId="{667F6C02-303B-4E00-B284-77148BAFB57E}">
      <dgm:prSet/>
      <dgm:spPr/>
      <dgm:t>
        <a:bodyPr/>
        <a:lstStyle/>
        <a:p>
          <a:endParaRPr lang="en-AU"/>
        </a:p>
      </dgm:t>
    </dgm:pt>
    <dgm:pt modelId="{D0BFA49D-AA3B-4035-AA19-64481B90CBF2}">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80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đến</a:t>
          </a:r>
          <a:r>
            <a:rPr lang="en-US" sz="1600" b="1" dirty="0">
              <a:solidFill>
                <a:schemeClr val="tx1"/>
              </a:solidFill>
              <a:latin typeface="Times New Roman" pitchFamily="18" charset="0"/>
              <a:cs typeface="Times New Roman" pitchFamily="18" charset="0"/>
            </a:rPr>
            <a:t> 1.500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D4E8646B-D7AF-420E-AD2C-57640D9EBA92}" type="parTrans" cxnId="{D3751345-A607-45B2-9783-A5715BD96FF1}">
      <dgm:prSet/>
      <dgm:spPr/>
      <dgm:t>
        <a:bodyPr/>
        <a:lstStyle/>
        <a:p>
          <a:endParaRPr lang="en-AU"/>
        </a:p>
      </dgm:t>
    </dgm:pt>
    <dgm:pt modelId="{4D59EBD2-8DC5-42D5-BE51-30EB1ABB0202}" type="sibTrans" cxnId="{D3751345-A607-45B2-9783-A5715BD96FF1}">
      <dgm:prSet/>
      <dgm:spPr/>
      <dgm:t>
        <a:bodyPr/>
        <a:lstStyle/>
        <a:p>
          <a:endParaRPr lang="en-AU"/>
        </a:p>
      </dgm:t>
    </dgm:pt>
    <dgm:pt modelId="{05BF5C2C-350A-429F-B19B-5DBAC2F01364}">
      <dgm:prSet phldrT="[Text]" custT="1"/>
      <dgm:spPr/>
      <dgm:t>
        <a:bodyPr/>
        <a:lstStyle/>
        <a:p>
          <a:pPr algn="just"/>
          <a:r>
            <a:rPr lang="en-US" sz="1800" dirty="0">
              <a:latin typeface="Times New Roman" pitchFamily="18" charset="0"/>
              <a:cs typeface="Times New Roman" pitchFamily="18" charset="0"/>
            </a:rPr>
            <a:t>G</a:t>
          </a:r>
          <a:r>
            <a:rPr lang="x-none" sz="1800" dirty="0">
              <a:latin typeface="Times New Roman" pitchFamily="18" charset="0"/>
              <a:cs typeface="Times New Roman" pitchFamily="18" charset="0"/>
            </a:rPr>
            <a:t>iao thông</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x-none" sz="1800" dirty="0">
              <a:latin typeface="Times New Roman" pitchFamily="18" charset="0"/>
              <a:cs typeface="Times New Roman" pitchFamily="18" charset="0"/>
            </a:rPr>
            <a:t> </a:t>
          </a:r>
          <a:r>
            <a:rPr lang="en-US" sz="1800" dirty="0">
              <a:latin typeface="Times New Roman" pitchFamily="18" charset="0"/>
              <a:cs typeface="Times New Roman" pitchFamily="18" charset="0"/>
            </a:rPr>
            <a:t>T</a:t>
          </a:r>
          <a:r>
            <a:rPr lang="x-none" sz="1800" dirty="0">
              <a:latin typeface="Times New Roman" pitchFamily="18" charset="0"/>
              <a:cs typeface="Times New Roman" pitchFamily="18" charset="0"/>
            </a:rPr>
            <a:t>hủy lợi</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ấp thoát nước</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thait</a:t>
          </a:r>
          <a:r>
            <a:rPr lang="x-none" sz="1800" dirty="0">
              <a:latin typeface="Times New Roman" pitchFamily="18" charset="0"/>
              <a:cs typeface="Times New Roman" pitchFamily="18" charset="0"/>
            </a:rPr>
            <a:t> và công trình </a:t>
          </a:r>
          <a:r>
            <a:rPr lang="en-US" sz="1800" dirty="0">
              <a:latin typeface="Times New Roman" pitchFamily="18" charset="0"/>
              <a:cs typeface="Times New Roman" pitchFamily="18" charset="0"/>
            </a:rPr>
            <a:t>HTKT; K</a:t>
          </a:r>
          <a:r>
            <a:rPr lang="x-none" sz="1800" dirty="0">
              <a:latin typeface="Times New Roman" pitchFamily="18" charset="0"/>
              <a:cs typeface="Times New Roman" pitchFamily="18" charset="0"/>
            </a:rPr>
            <a:t>ỹ thuật điện</a:t>
          </a:r>
          <a:r>
            <a:rPr lang="en-US" sz="1800" dirty="0">
              <a:latin typeface="Times New Roman" pitchFamily="18" charset="0"/>
              <a:cs typeface="Times New Roman" pitchFamily="18" charset="0"/>
            </a:rPr>
            <a:t>; SX </a:t>
          </a:r>
          <a:r>
            <a:rPr lang="x-none" sz="1800" dirty="0">
              <a:latin typeface="Times New Roman" pitchFamily="18" charset="0"/>
              <a:cs typeface="Times New Roman" pitchFamily="18" charset="0"/>
            </a:rPr>
            <a:t>thiết bị thông tin, điện tử</a:t>
          </a:r>
          <a:r>
            <a:rPr lang="en-US" sz="1800" dirty="0">
              <a:latin typeface="Times New Roman" pitchFamily="18" charset="0"/>
              <a:cs typeface="Times New Roman" pitchFamily="18" charset="0"/>
            </a:rPr>
            <a:t>; H</a:t>
          </a:r>
          <a:r>
            <a:rPr lang="x-none" sz="1800" dirty="0">
              <a:latin typeface="Times New Roman" pitchFamily="18" charset="0"/>
              <a:cs typeface="Times New Roman" pitchFamily="18" charset="0"/>
            </a:rPr>
            <a:t>oá dược</a:t>
          </a:r>
          <a:r>
            <a:rPr lang="en-US" sz="1800" dirty="0">
              <a:latin typeface="Times New Roman" pitchFamily="18" charset="0"/>
              <a:cs typeface="Times New Roman" pitchFamily="18" charset="0"/>
            </a:rPr>
            <a:t>; SX </a:t>
          </a:r>
          <a:r>
            <a:rPr lang="x-none" sz="1800" dirty="0">
              <a:latin typeface="Times New Roman" pitchFamily="18" charset="0"/>
              <a:cs typeface="Times New Roman" pitchFamily="18" charset="0"/>
            </a:rPr>
            <a:t>vật liệu</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d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ông trình cơ khí</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đ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8</a:t>
          </a:r>
          <a:endParaRPr lang="en-AU" sz="1800" dirty="0">
            <a:latin typeface="Times New Roman" pitchFamily="18" charset="0"/>
            <a:cs typeface="Times New Roman" pitchFamily="18" charset="0"/>
          </a:endParaRPr>
        </a:p>
      </dgm:t>
    </dgm:pt>
    <dgm:pt modelId="{631BBE8E-4EB5-4C32-815C-D65A30E49C2C}" type="parTrans" cxnId="{1F5BCC2A-19DF-4D98-8A74-B1F94E81E71C}">
      <dgm:prSet/>
      <dgm:spPr/>
      <dgm:t>
        <a:bodyPr/>
        <a:lstStyle/>
        <a:p>
          <a:endParaRPr lang="en-AU"/>
        </a:p>
      </dgm:t>
    </dgm:pt>
    <dgm:pt modelId="{C9C79C9C-4C20-4363-9240-35B72F548D28}" type="sibTrans" cxnId="{1F5BCC2A-19DF-4D98-8A74-B1F94E81E71C}">
      <dgm:prSet/>
      <dgm:spPr/>
      <dgm:t>
        <a:bodyPr/>
        <a:lstStyle/>
        <a:p>
          <a:endParaRPr lang="en-AU"/>
        </a:p>
      </dgm:t>
    </dgm:pt>
    <dgm:pt modelId="{F9E6AD95-279A-4BAA-B5DD-AF1E21F4FD1A}">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từ</a:t>
          </a:r>
          <a:r>
            <a:rPr lang="en-US" sz="1600" b="1" dirty="0">
              <a:solidFill>
                <a:schemeClr val="tx1"/>
              </a:solidFill>
              <a:latin typeface="Times New Roman" pitchFamily="18" charset="0"/>
              <a:cs typeface="Times New Roman" pitchFamily="18" charset="0"/>
            </a:rPr>
            <a:t> 60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đến</a:t>
          </a:r>
          <a:r>
            <a:rPr lang="en-US" sz="1600" b="1" dirty="0">
              <a:solidFill>
                <a:schemeClr val="tx1"/>
              </a:solidFill>
              <a:latin typeface="Times New Roman" pitchFamily="18" charset="0"/>
              <a:cs typeface="Times New Roman" pitchFamily="18" charset="0"/>
            </a:rPr>
            <a:t> 1.000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A9E4E6B1-198E-426B-9F40-EB0079FAC704}" type="parTrans" cxnId="{ED63A5E5-4FE0-4DED-A497-C46F1B98A43A}">
      <dgm:prSet/>
      <dgm:spPr/>
      <dgm:t>
        <a:bodyPr/>
        <a:lstStyle/>
        <a:p>
          <a:endParaRPr lang="en-AU"/>
        </a:p>
      </dgm:t>
    </dgm:pt>
    <dgm:pt modelId="{BDB61973-7421-43AC-9DDD-9FDA28530709}" type="sibTrans" cxnId="{ED63A5E5-4FE0-4DED-A497-C46F1B98A43A}">
      <dgm:prSet/>
      <dgm:spPr/>
      <dgm:t>
        <a:bodyPr/>
        <a:lstStyle/>
        <a:p>
          <a:endParaRPr lang="en-AU"/>
        </a:p>
      </dgm:t>
    </dgm:pt>
    <dgm:pt modelId="{DE68FAB8-FA3E-4461-AC9A-08C33B22816D}">
      <dgm:prSet phldrT="[Text]" custT="1"/>
      <dgm:spPr/>
      <dgm:t>
        <a:bodyPr/>
        <a:lstStyle/>
        <a:p>
          <a:pPr algn="just"/>
          <a:r>
            <a:rPr lang="en-US" sz="1800" dirty="0">
              <a:latin typeface="Times New Roman" pitchFamily="18" charset="0"/>
              <a:cs typeface="Times New Roman" pitchFamily="18" charset="0"/>
            </a:rPr>
            <a:t>SX </a:t>
          </a:r>
          <a:r>
            <a:rPr lang="x-none" sz="1800" dirty="0">
              <a:latin typeface="Times New Roman" pitchFamily="18" charset="0"/>
              <a:cs typeface="Times New Roman" pitchFamily="18" charset="0"/>
            </a:rPr>
            <a:t>nông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nghiệp</a:t>
          </a:r>
          <a:r>
            <a:rPr lang="x-none" sz="1800" dirty="0">
              <a:latin typeface="Times New Roman" pitchFamily="18" charset="0"/>
              <a:cs typeface="Times New Roman" pitchFamily="18" charset="0"/>
            </a:rPr>
            <a:t>, lâm nghiệp, nuôi trồng thủy sản</a:t>
          </a:r>
          <a:r>
            <a:rPr lang="en-US" sz="1800" dirty="0">
              <a:latin typeface="Times New Roman" pitchFamily="18" charset="0"/>
              <a:cs typeface="Times New Roman" pitchFamily="18" charset="0"/>
            </a:rPr>
            <a:t>; V</a:t>
          </a:r>
          <a:r>
            <a:rPr lang="x-none" sz="1800" dirty="0">
              <a:latin typeface="Times New Roman" pitchFamily="18" charset="0"/>
              <a:cs typeface="Times New Roman" pitchFamily="18" charset="0"/>
            </a:rPr>
            <a:t>ườn quốc gia, khu bảo tồn thiên nhiên</a:t>
          </a:r>
          <a:r>
            <a:rPr lang="en-US" sz="1800" dirty="0">
              <a:latin typeface="Times New Roman" pitchFamily="18" charset="0"/>
              <a:cs typeface="Times New Roman" pitchFamily="18" charset="0"/>
            </a:rPr>
            <a:t>; HTKT </a:t>
          </a:r>
          <a:r>
            <a:rPr lang="en-US" sz="1800" dirty="0" err="1">
              <a:latin typeface="Times New Roman" pitchFamily="18" charset="0"/>
              <a:cs typeface="Times New Roman" pitchFamily="18" charset="0"/>
            </a:rPr>
            <a:t>khu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đô</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mới</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ông nghiệp</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1, 2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3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8</a:t>
          </a:r>
          <a:endParaRPr lang="en-AU" sz="1800" dirty="0">
            <a:latin typeface="Times New Roman" pitchFamily="18" charset="0"/>
            <a:cs typeface="Times New Roman" pitchFamily="18" charset="0"/>
          </a:endParaRPr>
        </a:p>
      </dgm:t>
    </dgm:pt>
    <dgm:pt modelId="{DCA8FB1C-015D-4699-80AD-F9482238C590}" type="parTrans" cxnId="{7AEF9F35-B88F-4F25-91F1-C2DA4CB0B854}">
      <dgm:prSet/>
      <dgm:spPr/>
      <dgm:t>
        <a:bodyPr/>
        <a:lstStyle/>
        <a:p>
          <a:endParaRPr lang="en-AU"/>
        </a:p>
      </dgm:t>
    </dgm:pt>
    <dgm:pt modelId="{D7B9B9DE-0780-4B88-A267-244328893708}" type="sibTrans" cxnId="{7AEF9F35-B88F-4F25-91F1-C2DA4CB0B854}">
      <dgm:prSet/>
      <dgm:spPr/>
      <dgm:t>
        <a:bodyPr/>
        <a:lstStyle/>
        <a:p>
          <a:endParaRPr lang="en-AU"/>
        </a:p>
      </dgm:t>
    </dgm:pt>
    <dgm:pt modelId="{157E7320-4D34-4794-992C-52DFCDD57B1D}">
      <dgm:prSet phldrT="[Text]" custT="1"/>
      <dgm:spPr/>
      <dgm:t>
        <a:bodyPr/>
        <a:lstStyle/>
        <a:p>
          <a:r>
            <a:rPr lang="en-US" sz="1600" b="1" dirty="0" err="1">
              <a:solidFill>
                <a:schemeClr val="tx1"/>
              </a:solidFill>
              <a:latin typeface="Times New Roman" pitchFamily="18" charset="0"/>
              <a:cs typeface="Times New Roman" pitchFamily="18" charset="0"/>
            </a:rPr>
            <a:t>Dự</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án</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có</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tổng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mức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đầu</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tư</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dưới</a:t>
          </a:r>
          <a:r>
            <a:rPr lang="en-US" sz="1600" b="1" dirty="0">
              <a:solidFill>
                <a:schemeClr val="tx1"/>
              </a:solidFill>
              <a:latin typeface="Times New Roman" pitchFamily="18" charset="0"/>
              <a:cs typeface="Times New Roman" pitchFamily="18" charset="0"/>
            </a:rPr>
            <a:t> 45 </a:t>
          </a:r>
          <a:r>
            <a:rPr lang="en-US" sz="1600" b="1" dirty="0" err="1">
              <a:solidFill>
                <a:schemeClr val="tx1"/>
              </a:solidFill>
              <a:latin typeface="Times New Roman" pitchFamily="18" charset="0"/>
              <a:cs typeface="Times New Roman" pitchFamily="18" charset="0"/>
            </a:rPr>
            <a:t>tỷ</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đồng</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thuộc</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lĩnh</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vực</a:t>
          </a:r>
          <a:r>
            <a:rPr lang="en-US" sz="1600" b="1" dirty="0">
              <a:solidFill>
                <a:schemeClr val="tx1"/>
              </a:solidFill>
              <a:latin typeface="Times New Roman" pitchFamily="18" charset="0"/>
              <a:cs typeface="Times New Roman" pitchFamily="18" charset="0"/>
            </a:rPr>
            <a:t>:</a:t>
          </a:r>
          <a:endParaRPr lang="en-AU" sz="1600" b="1" dirty="0">
            <a:solidFill>
              <a:schemeClr val="tx1"/>
            </a:solidFill>
            <a:latin typeface="Times New Roman" pitchFamily="18" charset="0"/>
            <a:cs typeface="Times New Roman" pitchFamily="18" charset="0"/>
          </a:endParaRPr>
        </a:p>
      </dgm:t>
    </dgm:pt>
    <dgm:pt modelId="{35D42C83-989D-4BDF-9779-136153B3244A}" type="parTrans" cxnId="{04D58430-EB8B-4F87-A85A-D7105A75C73E}">
      <dgm:prSet/>
      <dgm:spPr/>
      <dgm:t>
        <a:bodyPr/>
        <a:lstStyle/>
        <a:p>
          <a:endParaRPr lang="en-AU"/>
        </a:p>
      </dgm:t>
    </dgm:pt>
    <dgm:pt modelId="{BA011295-205F-4B62-AAEC-91DDF834A536}" type="sibTrans" cxnId="{04D58430-EB8B-4F87-A85A-D7105A75C73E}">
      <dgm:prSet/>
      <dgm:spPr/>
      <dgm:t>
        <a:bodyPr/>
        <a:lstStyle/>
        <a:p>
          <a:endParaRPr lang="en-AU"/>
        </a:p>
      </dgm:t>
    </dgm:pt>
    <dgm:pt modelId="{DE127887-7389-486A-B33D-E9A0065505DE}">
      <dgm:prSet phldrT="[Text]" custT="1"/>
      <dgm:spPr/>
      <dgm:t>
        <a:bodyPr/>
        <a:lstStyle/>
        <a:p>
          <a:pPr algn="just"/>
          <a:r>
            <a:rPr lang="en-US" sz="1800" dirty="0">
              <a:latin typeface="Times New Roman" pitchFamily="18" charset="0"/>
              <a:cs typeface="Times New Roman" pitchFamily="18" charset="0"/>
            </a:rPr>
            <a:t>Y </a:t>
          </a:r>
          <a:r>
            <a:rPr lang="en-US" sz="1800" dirty="0" err="1">
              <a:latin typeface="Times New Roman" pitchFamily="18" charset="0"/>
              <a:cs typeface="Times New Roman" pitchFamily="18" charset="0"/>
            </a:rPr>
            <a:t>tế</a:t>
          </a:r>
          <a:r>
            <a:rPr lang="en-US" sz="1800" dirty="0">
              <a:latin typeface="Times New Roman" pitchFamily="18" charset="0"/>
              <a:cs typeface="Times New Roman" pitchFamily="18" charset="0"/>
            </a:rPr>
            <a:t>, VH, GD; </a:t>
          </a:r>
          <a:r>
            <a:rPr lang="en-US" sz="1800" dirty="0" err="1">
              <a:latin typeface="Times New Roman" pitchFamily="18" charset="0"/>
              <a:cs typeface="Times New Roman" pitchFamily="18" charset="0"/>
            </a:rPr>
            <a:t>Nghiên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cứu</a:t>
          </a:r>
          <a:r>
            <a:rPr lang="en-US" sz="1800" dirty="0">
              <a:latin typeface="Times New Roman" pitchFamily="18" charset="0"/>
              <a:cs typeface="Times New Roman" pitchFamily="18" charset="0"/>
            </a:rPr>
            <a:t> khoa </a:t>
          </a:r>
          <a:r>
            <a:rPr lang="en-US" sz="1800" dirty="0" err="1">
              <a:latin typeface="Times New Roman" pitchFamily="18" charset="0"/>
              <a:cs typeface="Times New Roman" pitchFamily="18" charset="0"/>
            </a:rPr>
            <a:t>học</a:t>
          </a:r>
          <a:r>
            <a:rPr lang="en-US" sz="1800" dirty="0">
              <a:latin typeface="Times New Roman" pitchFamily="18" charset="0"/>
              <a:cs typeface="Times New Roman" pitchFamily="18" charset="0"/>
            </a:rPr>
            <a:t>, </a:t>
          </a:r>
          <a:r>
            <a:rPr lang="x-none" sz="1800" dirty="0">
              <a:latin typeface="Times New Roman" pitchFamily="18" charset="0"/>
              <a:cs typeface="Times New Roman" pitchFamily="18" charset="0"/>
            </a:rPr>
            <a:t>tin học,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phát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truyền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hình</a:t>
          </a:r>
          <a:r>
            <a:rPr lang="en-US" sz="1800" dirty="0">
              <a:latin typeface="Times New Roman" pitchFamily="18" charset="0"/>
              <a:cs typeface="Times New Roman" pitchFamily="18" charset="0"/>
            </a:rPr>
            <a:t>; Kho </a:t>
          </a:r>
          <a:r>
            <a:rPr lang="en-US" sz="1800" dirty="0" err="1">
              <a:latin typeface="Times New Roman" pitchFamily="18" charset="0"/>
              <a:cs typeface="Times New Roman" pitchFamily="18" charset="0"/>
            </a:rPr>
            <a:t>tàng</a:t>
          </a:r>
          <a:r>
            <a:rPr lang="en-US" sz="1800" dirty="0">
              <a:latin typeface="Times New Roman" pitchFamily="18" charset="0"/>
              <a:cs typeface="Times New Roman" pitchFamily="18" charset="0"/>
            </a:rPr>
            <a:t>; Du </a:t>
          </a:r>
          <a:r>
            <a:rPr lang="en-US" sz="1800" dirty="0" err="1">
              <a:latin typeface="Times New Roman" pitchFamily="18" charset="0"/>
              <a:cs typeface="Times New Roman" pitchFamily="18" charset="0"/>
            </a:rPr>
            <a:t>lịch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dựng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dân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trừ</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dựng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đã</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ở </a:t>
          </a:r>
          <a:r>
            <a:rPr lang="en-US" sz="1800" dirty="0" err="1">
              <a:latin typeface="Times New Roman" pitchFamily="18" charset="0"/>
              <a:cs typeface="Times New Roman" pitchFamily="18" charset="0"/>
            </a:rPr>
            <a:t>trên</a:t>
          </a:r>
          <a:r>
            <a:rPr lang="en-US" sz="1800" dirty="0">
              <a:latin typeface="Times New Roman" pitchFamily="18" charset="0"/>
              <a:cs typeface="Times New Roman" pitchFamily="18" charset="0"/>
            </a:rPr>
            <a:t>.</a:t>
          </a:r>
          <a:endParaRPr lang="en-AU" sz="1800" dirty="0">
            <a:latin typeface="Times New Roman" pitchFamily="18" charset="0"/>
            <a:cs typeface="Times New Roman" pitchFamily="18" charset="0"/>
          </a:endParaRPr>
        </a:p>
      </dgm:t>
    </dgm:pt>
    <dgm:pt modelId="{54023518-A8EA-4262-8AC3-2759F519EC06}" type="parTrans" cxnId="{8239C743-99C9-4F69-AF24-E986B28AE838}">
      <dgm:prSet/>
      <dgm:spPr/>
      <dgm:t>
        <a:bodyPr/>
        <a:lstStyle/>
        <a:p>
          <a:endParaRPr lang="en-AU"/>
        </a:p>
      </dgm:t>
    </dgm:pt>
    <dgm:pt modelId="{9FDCBA2D-7515-4E14-B3E0-05502BF88F98}" type="sibTrans" cxnId="{8239C743-99C9-4F69-AF24-E986B28AE838}">
      <dgm:prSet/>
      <dgm:spPr/>
      <dgm:t>
        <a:bodyPr/>
        <a:lstStyle/>
        <a:p>
          <a:endParaRPr lang="en-AU"/>
        </a:p>
      </dgm:t>
    </dgm:pt>
    <dgm:pt modelId="{7E241EF1-8976-4FE4-960C-0985F6EE212A}" type="pres">
      <dgm:prSet presAssocID="{1AFE3806-37DC-4BD0-96D1-9ABF79FF23AA}" presName="Name0" presStyleCnt="0">
        <dgm:presLayoutVars>
          <dgm:dir/>
          <dgm:animLvl val="lvl"/>
          <dgm:resizeHandles val="exact"/>
        </dgm:presLayoutVars>
      </dgm:prSet>
      <dgm:spPr/>
    </dgm:pt>
    <dgm:pt modelId="{9AD898F9-7242-4D37-BB73-C2DA12EC1C8F}" type="pres">
      <dgm:prSet presAssocID="{EE7C7DBE-04B8-4300-BF6B-0280697AA96E}" presName="linNode" presStyleCnt="0"/>
      <dgm:spPr/>
    </dgm:pt>
    <dgm:pt modelId="{64995FC7-A06C-4301-9782-8003F54B0D9E}" type="pres">
      <dgm:prSet presAssocID="{EE7C7DBE-04B8-4300-BF6B-0280697AA96E}" presName="parentText" presStyleLbl="node1" presStyleIdx="0" presStyleCnt="4" custScaleX="74996" custScaleY="80188" custLinFactNeighborX="-8203">
        <dgm:presLayoutVars>
          <dgm:chMax val="1"/>
          <dgm:bulletEnabled val="1"/>
        </dgm:presLayoutVars>
      </dgm:prSet>
      <dgm:spPr/>
    </dgm:pt>
    <dgm:pt modelId="{4CF46AFB-390F-4B4D-B100-85A4568882AC}" type="pres">
      <dgm:prSet presAssocID="{EE7C7DBE-04B8-4300-BF6B-0280697AA96E}" presName="descendantText" presStyleLbl="alignAccFollowNode1" presStyleIdx="0" presStyleCnt="4" custScaleX="113278">
        <dgm:presLayoutVars>
          <dgm:bulletEnabled val="1"/>
        </dgm:presLayoutVars>
      </dgm:prSet>
      <dgm:spPr/>
    </dgm:pt>
    <dgm:pt modelId="{6F3F1A83-493E-4783-94B8-8FC8D3C94D6A}" type="pres">
      <dgm:prSet presAssocID="{034A7C69-7461-41E1-92E3-854B7802BF60}" presName="sp" presStyleCnt="0"/>
      <dgm:spPr/>
    </dgm:pt>
    <dgm:pt modelId="{859D62A5-A6AC-4967-B18D-2574F7FEE470}" type="pres">
      <dgm:prSet presAssocID="{D0BFA49D-AA3B-4035-AA19-64481B90CBF2}" presName="linNode" presStyleCnt="0"/>
      <dgm:spPr/>
    </dgm:pt>
    <dgm:pt modelId="{F1DD3792-C22E-48F3-AC01-F849D1A989D2}" type="pres">
      <dgm:prSet presAssocID="{D0BFA49D-AA3B-4035-AA19-64481B90CBF2}" presName="parentText" presStyleLbl="node1" presStyleIdx="1" presStyleCnt="4" custScaleX="74996" custScaleY="74986" custLinFactNeighborX="-8203">
        <dgm:presLayoutVars>
          <dgm:chMax val="1"/>
          <dgm:bulletEnabled val="1"/>
        </dgm:presLayoutVars>
      </dgm:prSet>
      <dgm:spPr/>
    </dgm:pt>
    <dgm:pt modelId="{831C0BD2-9EC7-467C-9440-BF1BCFD75353}" type="pres">
      <dgm:prSet presAssocID="{D0BFA49D-AA3B-4035-AA19-64481B90CBF2}" presName="descendantText" presStyleLbl="alignAccFollowNode1" presStyleIdx="1" presStyleCnt="4" custScaleX="113278">
        <dgm:presLayoutVars>
          <dgm:bulletEnabled val="1"/>
        </dgm:presLayoutVars>
      </dgm:prSet>
      <dgm:spPr/>
    </dgm:pt>
    <dgm:pt modelId="{7449810D-9BCE-47B7-B892-019EABAE3FBB}" type="pres">
      <dgm:prSet presAssocID="{4D59EBD2-8DC5-42D5-BE51-30EB1ABB0202}" presName="sp" presStyleCnt="0"/>
      <dgm:spPr/>
    </dgm:pt>
    <dgm:pt modelId="{590C97C2-27D3-49F1-AA68-463012994BEC}" type="pres">
      <dgm:prSet presAssocID="{F9E6AD95-279A-4BAA-B5DD-AF1E21F4FD1A}" presName="linNode" presStyleCnt="0"/>
      <dgm:spPr/>
    </dgm:pt>
    <dgm:pt modelId="{283A971E-B59E-4078-9D03-90A2FBA6CEDB}" type="pres">
      <dgm:prSet presAssocID="{F9E6AD95-279A-4BAA-B5DD-AF1E21F4FD1A}" presName="parentText" presStyleLbl="node1" presStyleIdx="2" presStyleCnt="4" custScaleX="74996" custScaleY="74986" custLinFactNeighborX="-8203">
        <dgm:presLayoutVars>
          <dgm:chMax val="1"/>
          <dgm:bulletEnabled val="1"/>
        </dgm:presLayoutVars>
      </dgm:prSet>
      <dgm:spPr/>
    </dgm:pt>
    <dgm:pt modelId="{689F7C7E-EFB2-43FD-972F-905E028DE88B}" type="pres">
      <dgm:prSet presAssocID="{F9E6AD95-279A-4BAA-B5DD-AF1E21F4FD1A}" presName="descendantText" presStyleLbl="alignAccFollowNode1" presStyleIdx="2" presStyleCnt="4" custScaleX="113278">
        <dgm:presLayoutVars>
          <dgm:bulletEnabled val="1"/>
        </dgm:presLayoutVars>
      </dgm:prSet>
      <dgm:spPr/>
    </dgm:pt>
    <dgm:pt modelId="{BFCE2372-8A33-400B-8C2E-28A60025E888}" type="pres">
      <dgm:prSet presAssocID="{BDB61973-7421-43AC-9DDD-9FDA28530709}" presName="sp" presStyleCnt="0"/>
      <dgm:spPr/>
    </dgm:pt>
    <dgm:pt modelId="{58705EFE-1AF2-4106-A483-A795F12917C4}" type="pres">
      <dgm:prSet presAssocID="{157E7320-4D34-4794-992C-52DFCDD57B1D}" presName="linNode" presStyleCnt="0"/>
      <dgm:spPr/>
    </dgm:pt>
    <dgm:pt modelId="{E44AAE1A-1CDA-4078-9013-BFF3D554E409}" type="pres">
      <dgm:prSet presAssocID="{157E7320-4D34-4794-992C-52DFCDD57B1D}" presName="parentText" presStyleLbl="node1" presStyleIdx="3" presStyleCnt="4" custScaleX="74996" custScaleY="74986" custLinFactNeighborX="-8203">
        <dgm:presLayoutVars>
          <dgm:chMax val="1"/>
          <dgm:bulletEnabled val="1"/>
        </dgm:presLayoutVars>
      </dgm:prSet>
      <dgm:spPr/>
    </dgm:pt>
    <dgm:pt modelId="{082B1220-10EF-457C-9BB8-1FD912E95FE6}" type="pres">
      <dgm:prSet presAssocID="{157E7320-4D34-4794-992C-52DFCDD57B1D}" presName="descendantText" presStyleLbl="alignAccFollowNode1" presStyleIdx="3" presStyleCnt="4" custScaleX="113278">
        <dgm:presLayoutVars>
          <dgm:bulletEnabled val="1"/>
        </dgm:presLayoutVars>
      </dgm:prSet>
      <dgm:spPr/>
    </dgm:pt>
  </dgm:ptLst>
  <dgm:cxnLst>
    <dgm:cxn modelId="{667F6C02-303B-4E00-B284-77148BAFB57E}" srcId="{EE7C7DBE-04B8-4300-BF6B-0280697AA96E}" destId="{82F78551-6698-45D2-9CD2-7E45D4ED3072}" srcOrd="0" destOrd="0" parTransId="{2C32C111-489F-495D-B3A6-3FC4E9EB16EF}" sibTransId="{09E80754-34D2-4FC5-B7E2-063D3716D025}"/>
    <dgm:cxn modelId="{315B3D1D-0C65-478D-8025-FCD1FDCC8F30}" type="presOf" srcId="{1AFE3806-37DC-4BD0-96D1-9ABF79FF23AA}" destId="{7E241EF1-8976-4FE4-960C-0985F6EE212A}" srcOrd="0" destOrd="0" presId="urn:microsoft.com/office/officeart/2005/8/layout/vList5"/>
    <dgm:cxn modelId="{F1734625-A16F-43DC-82B0-ABB7FD687746}" type="presOf" srcId="{157E7320-4D34-4794-992C-52DFCDD57B1D}" destId="{E44AAE1A-1CDA-4078-9013-BFF3D554E409}" srcOrd="0" destOrd="0" presId="urn:microsoft.com/office/officeart/2005/8/layout/vList5"/>
    <dgm:cxn modelId="{1F5BCC2A-19DF-4D98-8A74-B1F94E81E71C}" srcId="{D0BFA49D-AA3B-4035-AA19-64481B90CBF2}" destId="{05BF5C2C-350A-429F-B19B-5DBAC2F01364}" srcOrd="0" destOrd="0" parTransId="{631BBE8E-4EB5-4C32-815C-D65A30E49C2C}" sibTransId="{C9C79C9C-4C20-4363-9240-35B72F548D28}"/>
    <dgm:cxn modelId="{04D58430-EB8B-4F87-A85A-D7105A75C73E}" srcId="{1AFE3806-37DC-4BD0-96D1-9ABF79FF23AA}" destId="{157E7320-4D34-4794-992C-52DFCDD57B1D}" srcOrd="3" destOrd="0" parTransId="{35D42C83-989D-4BDF-9779-136153B3244A}" sibTransId="{BA011295-205F-4B62-AAEC-91DDF834A536}"/>
    <dgm:cxn modelId="{7AEF9F35-B88F-4F25-91F1-C2DA4CB0B854}" srcId="{F9E6AD95-279A-4BAA-B5DD-AF1E21F4FD1A}" destId="{DE68FAB8-FA3E-4461-AC9A-08C33B22816D}" srcOrd="0" destOrd="0" parTransId="{DCA8FB1C-015D-4699-80AD-F9482238C590}" sibTransId="{D7B9B9DE-0780-4B88-A267-244328893708}"/>
    <dgm:cxn modelId="{8239C743-99C9-4F69-AF24-E986B28AE838}" srcId="{157E7320-4D34-4794-992C-52DFCDD57B1D}" destId="{DE127887-7389-486A-B33D-E9A0065505DE}" srcOrd="0" destOrd="0" parTransId="{54023518-A8EA-4262-8AC3-2759F519EC06}" sibTransId="{9FDCBA2D-7515-4E14-B3E0-05502BF88F98}"/>
    <dgm:cxn modelId="{D3751345-A607-45B2-9783-A5715BD96FF1}" srcId="{1AFE3806-37DC-4BD0-96D1-9ABF79FF23AA}" destId="{D0BFA49D-AA3B-4035-AA19-64481B90CBF2}" srcOrd="1" destOrd="0" parTransId="{D4E8646B-D7AF-420E-AD2C-57640D9EBA92}" sibTransId="{4D59EBD2-8DC5-42D5-BE51-30EB1ABB0202}"/>
    <dgm:cxn modelId="{855DFD6C-CE1B-40CB-ADF1-1C6C178A9F75}" type="presOf" srcId="{DE127887-7389-486A-B33D-E9A0065505DE}" destId="{082B1220-10EF-457C-9BB8-1FD912E95FE6}" srcOrd="0" destOrd="0" presId="urn:microsoft.com/office/officeart/2005/8/layout/vList5"/>
    <dgm:cxn modelId="{64198484-DD8F-4899-9F40-F8C6EC94BFB3}" type="presOf" srcId="{82F78551-6698-45D2-9CD2-7E45D4ED3072}" destId="{4CF46AFB-390F-4B4D-B100-85A4568882AC}" srcOrd="0" destOrd="0" presId="urn:microsoft.com/office/officeart/2005/8/layout/vList5"/>
    <dgm:cxn modelId="{3C3C78A6-052B-4DC1-81C3-DBE7556B8CA4}" type="presOf" srcId="{05BF5C2C-350A-429F-B19B-5DBAC2F01364}" destId="{831C0BD2-9EC7-467C-9440-BF1BCFD75353}" srcOrd="0" destOrd="0" presId="urn:microsoft.com/office/officeart/2005/8/layout/vList5"/>
    <dgm:cxn modelId="{F54A0DB5-A389-4A8A-AA34-DF50BDC86DD4}" type="presOf" srcId="{D0BFA49D-AA3B-4035-AA19-64481B90CBF2}" destId="{F1DD3792-C22E-48F3-AC01-F849D1A989D2}" srcOrd="0" destOrd="0" presId="urn:microsoft.com/office/officeart/2005/8/layout/vList5"/>
    <dgm:cxn modelId="{DCBE71B8-3C44-4607-B651-742FD20106FD}" srcId="{1AFE3806-37DC-4BD0-96D1-9ABF79FF23AA}" destId="{EE7C7DBE-04B8-4300-BF6B-0280697AA96E}" srcOrd="0" destOrd="0" parTransId="{6078464E-45F5-4BBB-A335-29C732AD3D25}" sibTransId="{034A7C69-7461-41E1-92E3-854B7802BF60}"/>
    <dgm:cxn modelId="{782799C6-13F7-4DD0-8AC4-332632C3FB46}" type="presOf" srcId="{EE7C7DBE-04B8-4300-BF6B-0280697AA96E}" destId="{64995FC7-A06C-4301-9782-8003F54B0D9E}" srcOrd="0" destOrd="0" presId="urn:microsoft.com/office/officeart/2005/8/layout/vList5"/>
    <dgm:cxn modelId="{AFBC3ED3-6BC0-43D3-9B29-495867B05C4F}" type="presOf" srcId="{DE68FAB8-FA3E-4461-AC9A-08C33B22816D}" destId="{689F7C7E-EFB2-43FD-972F-905E028DE88B}" srcOrd="0" destOrd="0" presId="urn:microsoft.com/office/officeart/2005/8/layout/vList5"/>
    <dgm:cxn modelId="{ED63A5E5-4FE0-4DED-A497-C46F1B98A43A}" srcId="{1AFE3806-37DC-4BD0-96D1-9ABF79FF23AA}" destId="{F9E6AD95-279A-4BAA-B5DD-AF1E21F4FD1A}" srcOrd="2" destOrd="0" parTransId="{A9E4E6B1-198E-426B-9F40-EB0079FAC704}" sibTransId="{BDB61973-7421-43AC-9DDD-9FDA28530709}"/>
    <dgm:cxn modelId="{FD2834ED-8E30-483F-AEE7-E8D7133338FE}" type="presOf" srcId="{F9E6AD95-279A-4BAA-B5DD-AF1E21F4FD1A}" destId="{283A971E-B59E-4078-9D03-90A2FBA6CEDB}" srcOrd="0" destOrd="0" presId="urn:microsoft.com/office/officeart/2005/8/layout/vList5"/>
    <dgm:cxn modelId="{9B4282FD-255E-4CCA-8BD8-A402510EC65E}" type="presParOf" srcId="{7E241EF1-8976-4FE4-960C-0985F6EE212A}" destId="{9AD898F9-7242-4D37-BB73-C2DA12EC1C8F}" srcOrd="0" destOrd="0" presId="urn:microsoft.com/office/officeart/2005/8/layout/vList5"/>
    <dgm:cxn modelId="{DEC9802B-FF32-4264-A642-AF9670F9968F}" type="presParOf" srcId="{9AD898F9-7242-4D37-BB73-C2DA12EC1C8F}" destId="{64995FC7-A06C-4301-9782-8003F54B0D9E}" srcOrd="0" destOrd="0" presId="urn:microsoft.com/office/officeart/2005/8/layout/vList5"/>
    <dgm:cxn modelId="{C1CD00F7-3398-4A05-B664-CEEBBA73FF38}" type="presParOf" srcId="{9AD898F9-7242-4D37-BB73-C2DA12EC1C8F}" destId="{4CF46AFB-390F-4B4D-B100-85A4568882AC}" srcOrd="1" destOrd="0" presId="urn:microsoft.com/office/officeart/2005/8/layout/vList5"/>
    <dgm:cxn modelId="{5359D837-5CB9-4B8C-B6C8-404B94EF1FFC}" type="presParOf" srcId="{7E241EF1-8976-4FE4-960C-0985F6EE212A}" destId="{6F3F1A83-493E-4783-94B8-8FC8D3C94D6A}" srcOrd="1" destOrd="0" presId="urn:microsoft.com/office/officeart/2005/8/layout/vList5"/>
    <dgm:cxn modelId="{8D99563A-B213-4864-A5B6-AE15F664121B}" type="presParOf" srcId="{7E241EF1-8976-4FE4-960C-0985F6EE212A}" destId="{859D62A5-A6AC-4967-B18D-2574F7FEE470}" srcOrd="2" destOrd="0" presId="urn:microsoft.com/office/officeart/2005/8/layout/vList5"/>
    <dgm:cxn modelId="{E9294C7B-AE85-4935-8707-75EEF55D5828}" type="presParOf" srcId="{859D62A5-A6AC-4967-B18D-2574F7FEE470}" destId="{F1DD3792-C22E-48F3-AC01-F849D1A989D2}" srcOrd="0" destOrd="0" presId="urn:microsoft.com/office/officeart/2005/8/layout/vList5"/>
    <dgm:cxn modelId="{E47E5B9E-18DF-43A7-9A04-471931812352}" type="presParOf" srcId="{859D62A5-A6AC-4967-B18D-2574F7FEE470}" destId="{831C0BD2-9EC7-467C-9440-BF1BCFD75353}" srcOrd="1" destOrd="0" presId="urn:microsoft.com/office/officeart/2005/8/layout/vList5"/>
    <dgm:cxn modelId="{D14B03DD-D1AB-4FA0-BB20-5152BD034788}" type="presParOf" srcId="{7E241EF1-8976-4FE4-960C-0985F6EE212A}" destId="{7449810D-9BCE-47B7-B892-019EABAE3FBB}" srcOrd="3" destOrd="0" presId="urn:microsoft.com/office/officeart/2005/8/layout/vList5"/>
    <dgm:cxn modelId="{BB03E86E-F2A8-46F9-A50F-7D2D35C0754C}" type="presParOf" srcId="{7E241EF1-8976-4FE4-960C-0985F6EE212A}" destId="{590C97C2-27D3-49F1-AA68-463012994BEC}" srcOrd="4" destOrd="0" presId="urn:microsoft.com/office/officeart/2005/8/layout/vList5"/>
    <dgm:cxn modelId="{1281F5B6-C2B0-4CDD-A9FD-A084B5633BA7}" type="presParOf" srcId="{590C97C2-27D3-49F1-AA68-463012994BEC}" destId="{283A971E-B59E-4078-9D03-90A2FBA6CEDB}" srcOrd="0" destOrd="0" presId="urn:microsoft.com/office/officeart/2005/8/layout/vList5"/>
    <dgm:cxn modelId="{59845D06-E5A1-42ED-9F16-2E1884977DBD}" type="presParOf" srcId="{590C97C2-27D3-49F1-AA68-463012994BEC}" destId="{689F7C7E-EFB2-43FD-972F-905E028DE88B}" srcOrd="1" destOrd="0" presId="urn:microsoft.com/office/officeart/2005/8/layout/vList5"/>
    <dgm:cxn modelId="{D75CBCB0-D163-4843-B953-05AF827E7611}" type="presParOf" srcId="{7E241EF1-8976-4FE4-960C-0985F6EE212A}" destId="{BFCE2372-8A33-400B-8C2E-28A60025E888}" srcOrd="5" destOrd="0" presId="urn:microsoft.com/office/officeart/2005/8/layout/vList5"/>
    <dgm:cxn modelId="{A6F88A24-3CCF-4A7B-A470-9333E3C1D9E5}" type="presParOf" srcId="{7E241EF1-8976-4FE4-960C-0985F6EE212A}" destId="{58705EFE-1AF2-4106-A483-A795F12917C4}" srcOrd="6" destOrd="0" presId="urn:microsoft.com/office/officeart/2005/8/layout/vList5"/>
    <dgm:cxn modelId="{33671B8A-1473-40D6-9514-22B162459260}" type="presParOf" srcId="{58705EFE-1AF2-4106-A483-A795F12917C4}" destId="{E44AAE1A-1CDA-4078-9013-BFF3D554E409}" srcOrd="0" destOrd="0" presId="urn:microsoft.com/office/officeart/2005/8/layout/vList5"/>
    <dgm:cxn modelId="{15F0074B-8D3F-4E03-B7D3-FE252844E3CB}" type="presParOf" srcId="{58705EFE-1AF2-4106-A483-A795F12917C4}" destId="{082B1220-10EF-457C-9BB8-1FD912E95F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FE3806-37DC-4BD0-96D1-9ABF79FF23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EE7C7DBE-04B8-4300-BF6B-0280697AA96E}">
      <dgm:prSet phldrT="[Text]" custT="1"/>
      <dgm:spPr/>
      <dgm:t>
        <a:bodyPr/>
        <a:lstStyle/>
        <a:p>
          <a:pPr algn="just"/>
          <a:r>
            <a:rPr lang="en-US" sz="1800" b="1" dirty="0" err="1">
              <a:solidFill>
                <a:schemeClr val="tx1"/>
              </a:solidFill>
              <a:latin typeface="Times New Roman" pitchFamily="18" charset="0"/>
              <a:cs typeface="Times New Roman" pitchFamily="18" charset="0"/>
            </a:rPr>
            <a:t>Dự</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án</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có</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tổng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mức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đầu</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tư</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dưới</a:t>
          </a:r>
          <a:r>
            <a:rPr lang="en-US" sz="1800" b="1" dirty="0">
              <a:solidFill>
                <a:schemeClr val="tx1"/>
              </a:solidFill>
              <a:latin typeface="Times New Roman" pitchFamily="18" charset="0"/>
              <a:cs typeface="Times New Roman" pitchFamily="18" charset="0"/>
            </a:rPr>
            <a:t> 120 </a:t>
          </a:r>
          <a:r>
            <a:rPr lang="en-US" sz="1800" b="1" dirty="0" err="1">
              <a:solidFill>
                <a:schemeClr val="tx1"/>
              </a:solidFill>
              <a:latin typeface="Times New Roman" pitchFamily="18" charset="0"/>
              <a:cs typeface="Times New Roman" pitchFamily="18" charset="0"/>
            </a:rPr>
            <a:t>tỷ</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đồng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thuộc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lĩnh</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vực</a:t>
          </a:r>
          <a:r>
            <a:rPr lang="en-US" sz="1800" b="1" dirty="0">
              <a:solidFill>
                <a:schemeClr val="tx1"/>
              </a:solidFill>
              <a:latin typeface="Times New Roman" pitchFamily="18" charset="0"/>
              <a:cs typeface="Times New Roman" pitchFamily="18" charset="0"/>
            </a:rPr>
            <a:t>:</a:t>
          </a:r>
          <a:endParaRPr lang="en-AU" sz="1800" b="1" dirty="0">
            <a:solidFill>
              <a:schemeClr val="tx1"/>
            </a:solidFill>
            <a:latin typeface="Times New Roman" pitchFamily="18" charset="0"/>
            <a:cs typeface="Times New Roman" pitchFamily="18" charset="0"/>
          </a:endParaRPr>
        </a:p>
      </dgm:t>
    </dgm:pt>
    <dgm:pt modelId="{6078464E-45F5-4BBB-A335-29C732AD3D25}" type="parTrans" cxnId="{DCBE71B8-3C44-4607-B651-742FD20106FD}">
      <dgm:prSet/>
      <dgm:spPr/>
      <dgm:t>
        <a:bodyPr/>
        <a:lstStyle/>
        <a:p>
          <a:endParaRPr lang="en-AU"/>
        </a:p>
      </dgm:t>
    </dgm:pt>
    <dgm:pt modelId="{034A7C69-7461-41E1-92E3-854B7802BF60}" type="sibTrans" cxnId="{DCBE71B8-3C44-4607-B651-742FD20106FD}">
      <dgm:prSet/>
      <dgm:spPr/>
      <dgm:t>
        <a:bodyPr/>
        <a:lstStyle/>
        <a:p>
          <a:endParaRPr lang="en-AU"/>
        </a:p>
      </dgm:t>
    </dgm:pt>
    <dgm:pt modelId="{82F78551-6698-45D2-9CD2-7E45D4ED3072}">
      <dgm:prSet phldrT="[Text]" custT="1"/>
      <dgm:spPr/>
      <dgm:t>
        <a:bodyPr/>
        <a:lstStyle/>
        <a:p>
          <a:pPr algn="just"/>
          <a:r>
            <a:rPr lang="en-US" sz="1800" dirty="0">
              <a:latin typeface="Times New Roman" pitchFamily="18" charset="0"/>
              <a:cs typeface="Times New Roman" pitchFamily="18" charset="0"/>
            </a:rPr>
            <a:t>G</a:t>
          </a:r>
          <a:r>
            <a:rPr lang="x-none" sz="1800" dirty="0">
              <a:latin typeface="Times New Roman" pitchFamily="18" charset="0"/>
              <a:cs typeface="Times New Roman" pitchFamily="18" charset="0"/>
            </a:rPr>
            <a:t>iao thông</a:t>
          </a:r>
          <a:r>
            <a:rPr lang="en-US" sz="1800" dirty="0">
              <a:latin typeface="Times New Roman" pitchFamily="18" charset="0"/>
              <a:cs typeface="Times New Roman" pitchFamily="18" charset="0"/>
            </a:rPr>
            <a:t>, (bao</a:t>
          </a:r>
          <a:r>
            <a:rPr lang="x-none" sz="1800" dirty="0">
              <a:latin typeface="Times New Roman" pitchFamily="18" charset="0"/>
              <a:cs typeface="Times New Roman" pitchFamily="18" charset="0"/>
            </a:rPr>
            <a:t> gồm cầu, cảng biển, cảng sông, sân bay, đường sắt, đường </a:t>
          </a:r>
          <a:r>
            <a:rPr lang="en-US" sz="1800" dirty="0">
              <a:latin typeface="Times New Roman" pitchFamily="18" charset="0"/>
              <a:cs typeface="Times New Roman" pitchFamily="18" charset="0"/>
            </a:rPr>
            <a:t>QL); CN </a:t>
          </a:r>
          <a:r>
            <a:rPr lang="x-none" sz="1800" dirty="0">
              <a:latin typeface="Times New Roman" pitchFamily="18" charset="0"/>
              <a:cs typeface="Times New Roman" pitchFamily="18" charset="0"/>
            </a:rPr>
            <a:t>điện</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 dầu khí</a:t>
          </a:r>
          <a:r>
            <a:rPr lang="en-US" sz="1800" dirty="0">
              <a:latin typeface="Times New Roman" pitchFamily="18" charset="0"/>
              <a:cs typeface="Times New Roman" pitchFamily="18" charset="0"/>
            </a:rPr>
            <a:t>; H</a:t>
          </a:r>
          <a:r>
            <a:rPr lang="x-none" sz="1800" dirty="0">
              <a:latin typeface="Times New Roman" pitchFamily="18" charset="0"/>
              <a:cs typeface="Times New Roman" pitchFamily="18" charset="0"/>
            </a:rPr>
            <a:t>oá chất</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phân bón, </a:t>
          </a:r>
          <a:r>
            <a:rPr lang="en-US" sz="1800" dirty="0">
              <a:latin typeface="Times New Roman" pitchFamily="18" charset="0"/>
              <a:cs typeface="Times New Roman" pitchFamily="18" charset="0"/>
            </a:rPr>
            <a:t>x</a:t>
          </a:r>
          <a:r>
            <a:rPr lang="x-none" sz="1800" dirty="0">
              <a:latin typeface="Times New Roman" pitchFamily="18" charset="0"/>
              <a:cs typeface="Times New Roman" pitchFamily="18" charset="0"/>
            </a:rPr>
            <a:t>i măng</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hế tạo máy, luyện kim</a:t>
          </a:r>
          <a:r>
            <a:rPr lang="en-US" sz="1800" dirty="0">
              <a:latin typeface="Times New Roman" pitchFamily="18" charset="0"/>
              <a:cs typeface="Times New Roman" pitchFamily="18" charset="0"/>
            </a:rPr>
            <a:t>; K</a:t>
          </a:r>
          <a:r>
            <a:rPr lang="x-none" sz="1800" dirty="0">
              <a:latin typeface="Times New Roman" pitchFamily="18" charset="0"/>
              <a:cs typeface="Times New Roman" pitchFamily="18" charset="0"/>
            </a:rPr>
            <a:t>hai thác</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chế biến khoáng sản</a:t>
          </a:r>
          <a:r>
            <a:rPr lang="en-US" sz="1800" dirty="0">
              <a:latin typeface="Times New Roman" pitchFamily="18" charset="0"/>
              <a:cs typeface="Times New Roman" pitchFamily="18" charset="0"/>
            </a:rPr>
            <a:t>; X</a:t>
          </a:r>
          <a:r>
            <a:rPr lang="x-none" sz="1800" dirty="0">
              <a:latin typeface="Times New Roman" pitchFamily="18" charset="0"/>
              <a:cs typeface="Times New Roman" pitchFamily="18" charset="0"/>
            </a:rPr>
            <a:t>ây dựng khu nhà ở</a:t>
          </a:r>
          <a:r>
            <a:rPr lang="en-AU" sz="1800" dirty="0">
              <a:latin typeface="Times New Roman" pitchFamily="18" charset="0"/>
              <a:cs typeface="Times New Roman" pitchFamily="18" charset="0"/>
            </a:rPr>
            <a:t>.</a:t>
          </a:r>
        </a:p>
      </dgm:t>
    </dgm:pt>
    <dgm:pt modelId="{2C32C111-489F-495D-B3A6-3FC4E9EB16EF}" type="parTrans" cxnId="{667F6C02-303B-4E00-B284-77148BAFB57E}">
      <dgm:prSet/>
      <dgm:spPr/>
      <dgm:t>
        <a:bodyPr/>
        <a:lstStyle/>
        <a:p>
          <a:endParaRPr lang="en-AU"/>
        </a:p>
      </dgm:t>
    </dgm:pt>
    <dgm:pt modelId="{09E80754-34D2-4FC5-B7E2-063D3716D025}" type="sibTrans" cxnId="{667F6C02-303B-4E00-B284-77148BAFB57E}">
      <dgm:prSet/>
      <dgm:spPr/>
      <dgm:t>
        <a:bodyPr/>
        <a:lstStyle/>
        <a:p>
          <a:endParaRPr lang="en-AU"/>
        </a:p>
      </dgm:t>
    </dgm:pt>
    <dgm:pt modelId="{D0BFA49D-AA3B-4035-AA19-64481B90CBF2}">
      <dgm:prSet phldrT="[Text]" custT="1"/>
      <dgm:spPr/>
      <dgm:t>
        <a:bodyPr/>
        <a:lstStyle/>
        <a:p>
          <a:pPr algn="just"/>
          <a:r>
            <a:rPr lang="en-US" sz="1800" b="1" dirty="0" err="1">
              <a:solidFill>
                <a:schemeClr val="tx1"/>
              </a:solidFill>
              <a:latin typeface="Times New Roman" pitchFamily="18" charset="0"/>
              <a:cs typeface="Times New Roman" pitchFamily="18" charset="0"/>
            </a:rPr>
            <a:t>Dự</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án</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có</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tổng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mức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đầu</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tư</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dưới</a:t>
          </a:r>
          <a:r>
            <a:rPr lang="en-US" sz="1800" b="1" dirty="0">
              <a:solidFill>
                <a:schemeClr val="tx1"/>
              </a:solidFill>
              <a:latin typeface="Times New Roman" pitchFamily="18" charset="0"/>
              <a:cs typeface="Times New Roman" pitchFamily="18" charset="0"/>
            </a:rPr>
            <a:t> 80 </a:t>
          </a:r>
          <a:r>
            <a:rPr lang="en-US" sz="1800" b="1" dirty="0" err="1">
              <a:solidFill>
                <a:schemeClr val="tx1"/>
              </a:solidFill>
              <a:latin typeface="Times New Roman" pitchFamily="18" charset="0"/>
              <a:cs typeface="Times New Roman" pitchFamily="18" charset="0"/>
            </a:rPr>
            <a:t>tỷ</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đồng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thuộc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lĩnh</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vực</a:t>
          </a:r>
          <a:r>
            <a:rPr lang="en-US" sz="1800" b="1" dirty="0">
              <a:solidFill>
                <a:schemeClr val="tx1"/>
              </a:solidFill>
              <a:latin typeface="Times New Roman" pitchFamily="18" charset="0"/>
              <a:cs typeface="Times New Roman" pitchFamily="18" charset="0"/>
            </a:rPr>
            <a:t>:</a:t>
          </a:r>
          <a:endParaRPr lang="en-AU" sz="1800" b="1" dirty="0">
            <a:solidFill>
              <a:schemeClr val="tx1"/>
            </a:solidFill>
            <a:latin typeface="Times New Roman" pitchFamily="18" charset="0"/>
            <a:cs typeface="Times New Roman" pitchFamily="18" charset="0"/>
          </a:endParaRPr>
        </a:p>
      </dgm:t>
    </dgm:pt>
    <dgm:pt modelId="{D4E8646B-D7AF-420E-AD2C-57640D9EBA92}" type="parTrans" cxnId="{D3751345-A607-45B2-9783-A5715BD96FF1}">
      <dgm:prSet/>
      <dgm:spPr/>
      <dgm:t>
        <a:bodyPr/>
        <a:lstStyle/>
        <a:p>
          <a:endParaRPr lang="en-AU"/>
        </a:p>
      </dgm:t>
    </dgm:pt>
    <dgm:pt modelId="{4D59EBD2-8DC5-42D5-BE51-30EB1ABB0202}" type="sibTrans" cxnId="{D3751345-A607-45B2-9783-A5715BD96FF1}">
      <dgm:prSet/>
      <dgm:spPr/>
      <dgm:t>
        <a:bodyPr/>
        <a:lstStyle/>
        <a:p>
          <a:endParaRPr lang="en-AU"/>
        </a:p>
      </dgm:t>
    </dgm:pt>
    <dgm:pt modelId="{05BF5C2C-350A-429F-B19B-5DBAC2F01364}">
      <dgm:prSet phldrT="[Text]" custT="1"/>
      <dgm:spPr/>
      <dgm:t>
        <a:bodyPr/>
        <a:lstStyle/>
        <a:p>
          <a:pPr algn="just"/>
          <a:r>
            <a:rPr lang="en-US" sz="1800" dirty="0">
              <a:latin typeface="Times New Roman" pitchFamily="18" charset="0"/>
              <a:cs typeface="Times New Roman" pitchFamily="18" charset="0"/>
            </a:rPr>
            <a:t>G</a:t>
          </a:r>
          <a:r>
            <a:rPr lang="x-none" sz="1800" dirty="0">
              <a:latin typeface="Times New Roman" pitchFamily="18" charset="0"/>
              <a:cs typeface="Times New Roman" pitchFamily="18" charset="0"/>
            </a:rPr>
            <a:t>iao thông</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x-none" sz="1800" dirty="0">
              <a:latin typeface="Times New Roman" pitchFamily="18" charset="0"/>
              <a:cs typeface="Times New Roman" pitchFamily="18" charset="0"/>
            </a:rPr>
            <a:t> </a:t>
          </a:r>
          <a:r>
            <a:rPr lang="en-US" sz="1800" dirty="0">
              <a:latin typeface="Times New Roman" pitchFamily="18" charset="0"/>
              <a:cs typeface="Times New Roman" pitchFamily="18" charset="0"/>
            </a:rPr>
            <a:t>T</a:t>
          </a:r>
          <a:r>
            <a:rPr lang="x-none" sz="1800" dirty="0">
              <a:latin typeface="Times New Roman" pitchFamily="18" charset="0"/>
              <a:cs typeface="Times New Roman" pitchFamily="18" charset="0"/>
            </a:rPr>
            <a:t>hủy lợi</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ấp thoát nước</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thait</a:t>
          </a:r>
          <a:r>
            <a:rPr lang="x-none" sz="1800" dirty="0">
              <a:latin typeface="Times New Roman" pitchFamily="18" charset="0"/>
              <a:cs typeface="Times New Roman" pitchFamily="18" charset="0"/>
            </a:rPr>
            <a:t> và công trình </a:t>
          </a:r>
          <a:r>
            <a:rPr lang="en-US" sz="1800" dirty="0">
              <a:latin typeface="Times New Roman" pitchFamily="18" charset="0"/>
              <a:cs typeface="Times New Roman" pitchFamily="18" charset="0"/>
            </a:rPr>
            <a:t>HTKT; K</a:t>
          </a:r>
          <a:r>
            <a:rPr lang="x-none" sz="1800" dirty="0">
              <a:latin typeface="Times New Roman" pitchFamily="18" charset="0"/>
              <a:cs typeface="Times New Roman" pitchFamily="18" charset="0"/>
            </a:rPr>
            <a:t>ỹ thuật điện</a:t>
          </a:r>
          <a:r>
            <a:rPr lang="en-US" sz="1800" dirty="0">
              <a:latin typeface="Times New Roman" pitchFamily="18" charset="0"/>
              <a:cs typeface="Times New Roman" pitchFamily="18" charset="0"/>
            </a:rPr>
            <a:t>; SX </a:t>
          </a:r>
          <a:r>
            <a:rPr lang="x-none" sz="1800" dirty="0">
              <a:latin typeface="Times New Roman" pitchFamily="18" charset="0"/>
              <a:cs typeface="Times New Roman" pitchFamily="18" charset="0"/>
            </a:rPr>
            <a:t>thiết bị thông tin, điện tử</a:t>
          </a:r>
          <a:r>
            <a:rPr lang="en-US" sz="1800" dirty="0">
              <a:latin typeface="Times New Roman" pitchFamily="18" charset="0"/>
              <a:cs typeface="Times New Roman" pitchFamily="18" charset="0"/>
            </a:rPr>
            <a:t>; H</a:t>
          </a:r>
          <a:r>
            <a:rPr lang="x-none" sz="1800" dirty="0">
              <a:latin typeface="Times New Roman" pitchFamily="18" charset="0"/>
              <a:cs typeface="Times New Roman" pitchFamily="18" charset="0"/>
            </a:rPr>
            <a:t>oá dược</a:t>
          </a:r>
          <a:r>
            <a:rPr lang="en-US" sz="1800" dirty="0">
              <a:latin typeface="Times New Roman" pitchFamily="18" charset="0"/>
              <a:cs typeface="Times New Roman" pitchFamily="18" charset="0"/>
            </a:rPr>
            <a:t>; SX </a:t>
          </a:r>
          <a:r>
            <a:rPr lang="x-none" sz="1800" dirty="0">
              <a:latin typeface="Times New Roman" pitchFamily="18" charset="0"/>
              <a:cs typeface="Times New Roman" pitchFamily="18" charset="0"/>
            </a:rPr>
            <a:t>vật liệu</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d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ông trình cơ khí</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đ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8</a:t>
          </a:r>
          <a:r>
            <a:rPr lang="en-US" sz="1800" dirty="0">
              <a:latin typeface="Times New Roman" pitchFamily="18" charset="0"/>
              <a:cs typeface="Times New Roman" pitchFamily="18" charset="0"/>
            </a:rPr>
            <a:t>;</a:t>
          </a:r>
          <a:r>
            <a:rPr lang="x-none" sz="1800" dirty="0">
              <a:latin typeface="Times New Roman" pitchFamily="18" charset="0"/>
              <a:cs typeface="Times New Roman" pitchFamily="18" charset="0"/>
            </a:rPr>
            <a:t> </a:t>
          </a:r>
          <a:r>
            <a:rPr lang="en-US" sz="1800" dirty="0">
              <a:latin typeface="Times New Roman" pitchFamily="18" charset="0"/>
              <a:cs typeface="Times New Roman" pitchFamily="18" charset="0"/>
            </a:rPr>
            <a:t>B</a:t>
          </a:r>
          <a:r>
            <a:rPr lang="x-none" sz="1800" dirty="0">
              <a:latin typeface="Times New Roman" pitchFamily="18" charset="0"/>
              <a:cs typeface="Times New Roman" pitchFamily="18" charset="0"/>
            </a:rPr>
            <a:t>ưu chính, viễn thông</a:t>
          </a:r>
          <a:endParaRPr lang="en-AU" sz="1800" dirty="0">
            <a:latin typeface="Times New Roman" pitchFamily="18" charset="0"/>
            <a:cs typeface="Times New Roman" pitchFamily="18" charset="0"/>
          </a:endParaRPr>
        </a:p>
      </dgm:t>
    </dgm:pt>
    <dgm:pt modelId="{631BBE8E-4EB5-4C32-815C-D65A30E49C2C}" type="parTrans" cxnId="{1F5BCC2A-19DF-4D98-8A74-B1F94E81E71C}">
      <dgm:prSet/>
      <dgm:spPr/>
      <dgm:t>
        <a:bodyPr/>
        <a:lstStyle/>
        <a:p>
          <a:endParaRPr lang="en-AU"/>
        </a:p>
      </dgm:t>
    </dgm:pt>
    <dgm:pt modelId="{C9C79C9C-4C20-4363-9240-35B72F548D28}" type="sibTrans" cxnId="{1F5BCC2A-19DF-4D98-8A74-B1F94E81E71C}">
      <dgm:prSet/>
      <dgm:spPr/>
      <dgm:t>
        <a:bodyPr/>
        <a:lstStyle/>
        <a:p>
          <a:endParaRPr lang="en-AU"/>
        </a:p>
      </dgm:t>
    </dgm:pt>
    <dgm:pt modelId="{F9E6AD95-279A-4BAA-B5DD-AF1E21F4FD1A}">
      <dgm:prSet phldrT="[Text]" custT="1"/>
      <dgm:spPr/>
      <dgm:t>
        <a:bodyPr/>
        <a:lstStyle/>
        <a:p>
          <a:pPr algn="just"/>
          <a:r>
            <a:rPr lang="en-US" sz="1800" b="1" dirty="0" err="1">
              <a:solidFill>
                <a:schemeClr val="tx1"/>
              </a:solidFill>
              <a:latin typeface="Times New Roman" pitchFamily="18" charset="0"/>
              <a:cs typeface="Times New Roman" pitchFamily="18" charset="0"/>
            </a:rPr>
            <a:t>Dự</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án</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có</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tổng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mức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đầu</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tư</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dưới</a:t>
          </a:r>
          <a:r>
            <a:rPr lang="en-US" sz="1800" b="1" dirty="0">
              <a:solidFill>
                <a:schemeClr val="tx1"/>
              </a:solidFill>
              <a:latin typeface="Times New Roman" pitchFamily="18" charset="0"/>
              <a:cs typeface="Times New Roman" pitchFamily="18" charset="0"/>
            </a:rPr>
            <a:t> 60 </a:t>
          </a:r>
          <a:r>
            <a:rPr lang="en-US" sz="1800" b="1" dirty="0" err="1">
              <a:solidFill>
                <a:schemeClr val="tx1"/>
              </a:solidFill>
              <a:latin typeface="Times New Roman" pitchFamily="18" charset="0"/>
              <a:cs typeface="Times New Roman" pitchFamily="18" charset="0"/>
            </a:rPr>
            <a:t>tỷ</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đồng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thuộc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lĩnh</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vực</a:t>
          </a:r>
          <a:r>
            <a:rPr lang="en-US" sz="1800" b="1" dirty="0">
              <a:solidFill>
                <a:schemeClr val="tx1"/>
              </a:solidFill>
              <a:latin typeface="Times New Roman" pitchFamily="18" charset="0"/>
              <a:cs typeface="Times New Roman" pitchFamily="18" charset="0"/>
            </a:rPr>
            <a:t>:</a:t>
          </a:r>
          <a:endParaRPr lang="en-AU" sz="1800" b="1" dirty="0">
            <a:solidFill>
              <a:schemeClr val="tx1"/>
            </a:solidFill>
            <a:latin typeface="Times New Roman" pitchFamily="18" charset="0"/>
            <a:cs typeface="Times New Roman" pitchFamily="18" charset="0"/>
          </a:endParaRPr>
        </a:p>
      </dgm:t>
    </dgm:pt>
    <dgm:pt modelId="{A9E4E6B1-198E-426B-9F40-EB0079FAC704}" type="parTrans" cxnId="{ED63A5E5-4FE0-4DED-A497-C46F1B98A43A}">
      <dgm:prSet/>
      <dgm:spPr/>
      <dgm:t>
        <a:bodyPr/>
        <a:lstStyle/>
        <a:p>
          <a:endParaRPr lang="en-AU"/>
        </a:p>
      </dgm:t>
    </dgm:pt>
    <dgm:pt modelId="{BDB61973-7421-43AC-9DDD-9FDA28530709}" type="sibTrans" cxnId="{ED63A5E5-4FE0-4DED-A497-C46F1B98A43A}">
      <dgm:prSet/>
      <dgm:spPr/>
      <dgm:t>
        <a:bodyPr/>
        <a:lstStyle/>
        <a:p>
          <a:endParaRPr lang="en-AU"/>
        </a:p>
      </dgm:t>
    </dgm:pt>
    <dgm:pt modelId="{DE68FAB8-FA3E-4461-AC9A-08C33B22816D}">
      <dgm:prSet phldrT="[Text]" custT="1"/>
      <dgm:spPr/>
      <dgm:t>
        <a:bodyPr/>
        <a:lstStyle/>
        <a:p>
          <a:pPr algn="just"/>
          <a:r>
            <a:rPr lang="en-US" sz="1800" dirty="0">
              <a:latin typeface="Times New Roman" pitchFamily="18" charset="0"/>
              <a:cs typeface="Times New Roman" pitchFamily="18" charset="0"/>
            </a:rPr>
            <a:t>SX </a:t>
          </a:r>
          <a:r>
            <a:rPr lang="x-none" sz="1800" dirty="0">
              <a:latin typeface="Times New Roman" pitchFamily="18" charset="0"/>
              <a:cs typeface="Times New Roman" pitchFamily="18" charset="0"/>
            </a:rPr>
            <a:t>nông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nghiệp</a:t>
          </a:r>
          <a:r>
            <a:rPr lang="x-none" sz="1800" dirty="0">
              <a:latin typeface="Times New Roman" pitchFamily="18" charset="0"/>
              <a:cs typeface="Times New Roman" pitchFamily="18" charset="0"/>
            </a:rPr>
            <a:t>, lâm nghiệp, nuôi trồng thủy sản</a:t>
          </a:r>
          <a:r>
            <a:rPr lang="en-US" sz="1800" dirty="0">
              <a:latin typeface="Times New Roman" pitchFamily="18" charset="0"/>
              <a:cs typeface="Times New Roman" pitchFamily="18" charset="0"/>
            </a:rPr>
            <a:t>; V</a:t>
          </a:r>
          <a:r>
            <a:rPr lang="x-none" sz="1800" dirty="0">
              <a:latin typeface="Times New Roman" pitchFamily="18" charset="0"/>
              <a:cs typeface="Times New Roman" pitchFamily="18" charset="0"/>
            </a:rPr>
            <a:t>ườn quốc gia, khu bảo tồn thiên nhiên</a:t>
          </a:r>
          <a:r>
            <a:rPr lang="en-US" sz="1800" dirty="0">
              <a:latin typeface="Times New Roman" pitchFamily="18" charset="0"/>
              <a:cs typeface="Times New Roman" pitchFamily="18" charset="0"/>
            </a:rPr>
            <a:t>; HTKT </a:t>
          </a:r>
          <a:r>
            <a:rPr lang="en-US" sz="1800" dirty="0" err="1">
              <a:latin typeface="Times New Roman" pitchFamily="18" charset="0"/>
              <a:cs typeface="Times New Roman" pitchFamily="18" charset="0"/>
            </a:rPr>
            <a:t>khu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đô</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mới</a:t>
          </a:r>
          <a:r>
            <a:rPr lang="en-US" sz="1800" dirty="0">
              <a:latin typeface="Times New Roman" pitchFamily="18" charset="0"/>
              <a:cs typeface="Times New Roman" pitchFamily="18" charset="0"/>
            </a:rPr>
            <a:t>; C</a:t>
          </a:r>
          <a:r>
            <a:rPr lang="x-none" sz="1800" dirty="0">
              <a:latin typeface="Times New Roman" pitchFamily="18" charset="0"/>
              <a:cs typeface="Times New Roman" pitchFamily="18" charset="0"/>
            </a:rPr>
            <a:t>ông nghiệp</a:t>
          </a:r>
          <a:r>
            <a:rPr lang="en-US" sz="1800" dirty="0">
              <a:latin typeface="Times New Roman" pitchFamily="18" charset="0"/>
              <a:cs typeface="Times New Roman" pitchFamily="18" charset="0"/>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1, 2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3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8</a:t>
          </a:r>
          <a:endParaRPr lang="en-AU" sz="1800" dirty="0">
            <a:latin typeface="Times New Roman" pitchFamily="18" charset="0"/>
            <a:cs typeface="Times New Roman" pitchFamily="18" charset="0"/>
          </a:endParaRPr>
        </a:p>
      </dgm:t>
    </dgm:pt>
    <dgm:pt modelId="{DCA8FB1C-015D-4699-80AD-F9482238C590}" type="parTrans" cxnId="{7AEF9F35-B88F-4F25-91F1-C2DA4CB0B854}">
      <dgm:prSet/>
      <dgm:spPr/>
      <dgm:t>
        <a:bodyPr/>
        <a:lstStyle/>
        <a:p>
          <a:endParaRPr lang="en-AU"/>
        </a:p>
      </dgm:t>
    </dgm:pt>
    <dgm:pt modelId="{D7B9B9DE-0780-4B88-A267-244328893708}" type="sibTrans" cxnId="{7AEF9F35-B88F-4F25-91F1-C2DA4CB0B854}">
      <dgm:prSet/>
      <dgm:spPr/>
      <dgm:t>
        <a:bodyPr/>
        <a:lstStyle/>
        <a:p>
          <a:endParaRPr lang="en-AU"/>
        </a:p>
      </dgm:t>
    </dgm:pt>
    <dgm:pt modelId="{157E7320-4D34-4794-992C-52DFCDD57B1D}">
      <dgm:prSet phldrT="[Text]" custT="1"/>
      <dgm:spPr/>
      <dgm:t>
        <a:bodyPr/>
        <a:lstStyle/>
        <a:p>
          <a:pPr algn="just"/>
          <a:r>
            <a:rPr lang="en-US" sz="1800" b="1" dirty="0" err="1">
              <a:solidFill>
                <a:schemeClr val="tx1"/>
              </a:solidFill>
              <a:latin typeface="Times New Roman" pitchFamily="18" charset="0"/>
              <a:cs typeface="Times New Roman" pitchFamily="18" charset="0"/>
            </a:rPr>
            <a:t>Dự</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án</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có</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tổng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mức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đầu</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tư</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dưới</a:t>
          </a:r>
          <a:r>
            <a:rPr lang="en-US" sz="1800" b="1" dirty="0">
              <a:solidFill>
                <a:schemeClr val="tx1"/>
              </a:solidFill>
              <a:latin typeface="Times New Roman" pitchFamily="18" charset="0"/>
              <a:cs typeface="Times New Roman" pitchFamily="18" charset="0"/>
            </a:rPr>
            <a:t> 45 </a:t>
          </a:r>
          <a:r>
            <a:rPr lang="en-US" sz="1800" b="1" dirty="0" err="1">
              <a:solidFill>
                <a:schemeClr val="tx1"/>
              </a:solidFill>
              <a:latin typeface="Times New Roman" pitchFamily="18" charset="0"/>
              <a:cs typeface="Times New Roman" pitchFamily="18" charset="0"/>
            </a:rPr>
            <a:t>tỷ</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đồng</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thuộc</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lĩnh</a:t>
          </a:r>
          <a:r>
            <a:rPr lang="en-US" sz="1800" b="1" dirty="0">
              <a:solidFill>
                <a:schemeClr val="tx1"/>
              </a:solidFill>
              <a:latin typeface="Times New Roman" pitchFamily="18" charset="0"/>
              <a:cs typeface="Times New Roman" pitchFamily="18" charset="0"/>
            </a:rPr>
            <a:t> </a:t>
          </a:r>
          <a:r>
            <a:rPr lang="en-US" sz="1800" b="1" dirty="0" err="1">
              <a:solidFill>
                <a:schemeClr val="tx1"/>
              </a:solidFill>
              <a:latin typeface="Times New Roman" pitchFamily="18" charset="0"/>
              <a:cs typeface="Times New Roman" pitchFamily="18" charset="0"/>
            </a:rPr>
            <a:t>vực</a:t>
          </a:r>
          <a:r>
            <a:rPr lang="en-US" sz="1800" b="1" dirty="0">
              <a:solidFill>
                <a:schemeClr val="tx1"/>
              </a:solidFill>
              <a:latin typeface="Times New Roman" pitchFamily="18" charset="0"/>
              <a:cs typeface="Times New Roman" pitchFamily="18" charset="0"/>
            </a:rPr>
            <a:t>:</a:t>
          </a:r>
          <a:endParaRPr lang="en-AU" sz="1800" b="1" dirty="0">
            <a:solidFill>
              <a:schemeClr val="tx1"/>
            </a:solidFill>
            <a:latin typeface="Times New Roman" pitchFamily="18" charset="0"/>
            <a:cs typeface="Times New Roman" pitchFamily="18" charset="0"/>
          </a:endParaRPr>
        </a:p>
      </dgm:t>
    </dgm:pt>
    <dgm:pt modelId="{35D42C83-989D-4BDF-9779-136153B3244A}" type="parTrans" cxnId="{04D58430-EB8B-4F87-A85A-D7105A75C73E}">
      <dgm:prSet/>
      <dgm:spPr/>
      <dgm:t>
        <a:bodyPr/>
        <a:lstStyle/>
        <a:p>
          <a:endParaRPr lang="en-AU"/>
        </a:p>
      </dgm:t>
    </dgm:pt>
    <dgm:pt modelId="{BA011295-205F-4B62-AAEC-91DDF834A536}" type="sibTrans" cxnId="{04D58430-EB8B-4F87-A85A-D7105A75C73E}">
      <dgm:prSet/>
      <dgm:spPr/>
      <dgm:t>
        <a:bodyPr/>
        <a:lstStyle/>
        <a:p>
          <a:endParaRPr lang="en-AU"/>
        </a:p>
      </dgm:t>
    </dgm:pt>
    <dgm:pt modelId="{DE127887-7389-486A-B33D-E9A0065505DE}">
      <dgm:prSet phldrT="[Text]" custT="1"/>
      <dgm:spPr/>
      <dgm:t>
        <a:bodyPr/>
        <a:lstStyle/>
        <a:p>
          <a:pPr algn="just"/>
          <a:r>
            <a:rPr lang="en-US" sz="1800" dirty="0">
              <a:latin typeface="Times New Roman" pitchFamily="18" charset="0"/>
              <a:cs typeface="Times New Roman" pitchFamily="18" charset="0"/>
            </a:rPr>
            <a:t>Y </a:t>
          </a:r>
          <a:r>
            <a:rPr lang="en-US" sz="1800" dirty="0" err="1">
              <a:latin typeface="Times New Roman" pitchFamily="18" charset="0"/>
              <a:cs typeface="Times New Roman" pitchFamily="18" charset="0"/>
            </a:rPr>
            <a:t>tế</a:t>
          </a:r>
          <a:r>
            <a:rPr lang="en-US" sz="1800" dirty="0">
              <a:latin typeface="Times New Roman" pitchFamily="18" charset="0"/>
              <a:cs typeface="Times New Roman" pitchFamily="18" charset="0"/>
            </a:rPr>
            <a:t>, VH, GD; </a:t>
          </a:r>
          <a:r>
            <a:rPr lang="en-US" sz="1800" dirty="0" err="1">
              <a:latin typeface="Times New Roman" pitchFamily="18" charset="0"/>
              <a:cs typeface="Times New Roman" pitchFamily="18" charset="0"/>
            </a:rPr>
            <a:t>Nghiên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cứu</a:t>
          </a:r>
          <a:r>
            <a:rPr lang="en-US" sz="1800" dirty="0">
              <a:latin typeface="Times New Roman" pitchFamily="18" charset="0"/>
              <a:cs typeface="Times New Roman" pitchFamily="18" charset="0"/>
            </a:rPr>
            <a:t> khoa </a:t>
          </a:r>
          <a:r>
            <a:rPr lang="en-US" sz="1800" dirty="0" err="1">
              <a:latin typeface="Times New Roman" pitchFamily="18" charset="0"/>
              <a:cs typeface="Times New Roman" pitchFamily="18" charset="0"/>
            </a:rPr>
            <a:t>học</a:t>
          </a:r>
          <a:r>
            <a:rPr lang="en-US" sz="1800" dirty="0">
              <a:latin typeface="Times New Roman" pitchFamily="18" charset="0"/>
              <a:cs typeface="Times New Roman" pitchFamily="18" charset="0"/>
            </a:rPr>
            <a:t>, </a:t>
          </a:r>
          <a:r>
            <a:rPr lang="x-none" sz="1800" dirty="0">
              <a:latin typeface="Times New Roman" pitchFamily="18" charset="0"/>
              <a:cs typeface="Times New Roman" pitchFamily="18" charset="0"/>
            </a:rPr>
            <a:t>tin học,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phát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truyền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hình</a:t>
          </a:r>
          <a:r>
            <a:rPr lang="en-US" sz="1800" dirty="0">
              <a:latin typeface="Times New Roman" pitchFamily="18" charset="0"/>
              <a:cs typeface="Times New Roman" pitchFamily="18" charset="0"/>
            </a:rPr>
            <a:t>; Kho </a:t>
          </a:r>
          <a:r>
            <a:rPr lang="en-US" sz="1800" dirty="0" err="1">
              <a:latin typeface="Times New Roman" pitchFamily="18" charset="0"/>
              <a:cs typeface="Times New Roman" pitchFamily="18" charset="0"/>
            </a:rPr>
            <a:t>tàng</a:t>
          </a:r>
          <a:r>
            <a:rPr lang="en-US" sz="1800" dirty="0">
              <a:latin typeface="Times New Roman" pitchFamily="18" charset="0"/>
              <a:cs typeface="Times New Roman" pitchFamily="18" charset="0"/>
            </a:rPr>
            <a:t>; Du </a:t>
          </a:r>
          <a:r>
            <a:rPr lang="en-US" sz="1800" dirty="0" err="1">
              <a:latin typeface="Times New Roman" pitchFamily="18" charset="0"/>
              <a:cs typeface="Times New Roman" pitchFamily="18" charset="0"/>
            </a:rPr>
            <a:t>lịch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dựng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dân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trừ</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dựng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đã</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ở </a:t>
          </a:r>
          <a:r>
            <a:rPr lang="en-US" sz="1800" dirty="0" err="1">
              <a:latin typeface="Times New Roman" pitchFamily="18" charset="0"/>
              <a:cs typeface="Times New Roman" pitchFamily="18" charset="0"/>
            </a:rPr>
            <a:t>trên</a:t>
          </a:r>
          <a:r>
            <a:rPr lang="en-US" sz="1800" dirty="0">
              <a:latin typeface="Times New Roman" pitchFamily="18" charset="0"/>
              <a:cs typeface="Times New Roman" pitchFamily="18" charset="0"/>
            </a:rPr>
            <a:t>.</a:t>
          </a:r>
          <a:endParaRPr lang="en-AU" sz="1800" dirty="0">
            <a:latin typeface="Times New Roman" pitchFamily="18" charset="0"/>
            <a:cs typeface="Times New Roman" pitchFamily="18" charset="0"/>
          </a:endParaRPr>
        </a:p>
      </dgm:t>
    </dgm:pt>
    <dgm:pt modelId="{54023518-A8EA-4262-8AC3-2759F519EC06}" type="parTrans" cxnId="{8239C743-99C9-4F69-AF24-E986B28AE838}">
      <dgm:prSet/>
      <dgm:spPr/>
      <dgm:t>
        <a:bodyPr/>
        <a:lstStyle/>
        <a:p>
          <a:endParaRPr lang="en-AU"/>
        </a:p>
      </dgm:t>
    </dgm:pt>
    <dgm:pt modelId="{9FDCBA2D-7515-4E14-B3E0-05502BF88F98}" type="sibTrans" cxnId="{8239C743-99C9-4F69-AF24-E986B28AE838}">
      <dgm:prSet/>
      <dgm:spPr/>
      <dgm:t>
        <a:bodyPr/>
        <a:lstStyle/>
        <a:p>
          <a:endParaRPr lang="en-AU"/>
        </a:p>
      </dgm:t>
    </dgm:pt>
    <dgm:pt modelId="{7E241EF1-8976-4FE4-960C-0985F6EE212A}" type="pres">
      <dgm:prSet presAssocID="{1AFE3806-37DC-4BD0-96D1-9ABF79FF23AA}" presName="Name0" presStyleCnt="0">
        <dgm:presLayoutVars>
          <dgm:dir/>
          <dgm:animLvl val="lvl"/>
          <dgm:resizeHandles val="exact"/>
        </dgm:presLayoutVars>
      </dgm:prSet>
      <dgm:spPr/>
    </dgm:pt>
    <dgm:pt modelId="{9AD898F9-7242-4D37-BB73-C2DA12EC1C8F}" type="pres">
      <dgm:prSet presAssocID="{EE7C7DBE-04B8-4300-BF6B-0280697AA96E}" presName="linNode" presStyleCnt="0"/>
      <dgm:spPr/>
    </dgm:pt>
    <dgm:pt modelId="{64995FC7-A06C-4301-9782-8003F54B0D9E}" type="pres">
      <dgm:prSet presAssocID="{EE7C7DBE-04B8-4300-BF6B-0280697AA96E}" presName="parentText" presStyleLbl="node1" presStyleIdx="0" presStyleCnt="4" custScaleX="74996" custScaleY="74986" custLinFactNeighborX="-8203">
        <dgm:presLayoutVars>
          <dgm:chMax val="1"/>
          <dgm:bulletEnabled val="1"/>
        </dgm:presLayoutVars>
      </dgm:prSet>
      <dgm:spPr/>
    </dgm:pt>
    <dgm:pt modelId="{4CF46AFB-390F-4B4D-B100-85A4568882AC}" type="pres">
      <dgm:prSet presAssocID="{EE7C7DBE-04B8-4300-BF6B-0280697AA96E}" presName="descendantText" presStyleLbl="alignAccFollowNode1" presStyleIdx="0" presStyleCnt="4" custScaleX="113278">
        <dgm:presLayoutVars>
          <dgm:bulletEnabled val="1"/>
        </dgm:presLayoutVars>
      </dgm:prSet>
      <dgm:spPr/>
    </dgm:pt>
    <dgm:pt modelId="{6F3F1A83-493E-4783-94B8-8FC8D3C94D6A}" type="pres">
      <dgm:prSet presAssocID="{034A7C69-7461-41E1-92E3-854B7802BF60}" presName="sp" presStyleCnt="0"/>
      <dgm:spPr/>
    </dgm:pt>
    <dgm:pt modelId="{859D62A5-A6AC-4967-B18D-2574F7FEE470}" type="pres">
      <dgm:prSet presAssocID="{D0BFA49D-AA3B-4035-AA19-64481B90CBF2}" presName="linNode" presStyleCnt="0"/>
      <dgm:spPr/>
    </dgm:pt>
    <dgm:pt modelId="{F1DD3792-C22E-48F3-AC01-F849D1A989D2}" type="pres">
      <dgm:prSet presAssocID="{D0BFA49D-AA3B-4035-AA19-64481B90CBF2}" presName="parentText" presStyleLbl="node1" presStyleIdx="1" presStyleCnt="4" custScaleX="74996" custScaleY="74986" custLinFactNeighborX="-8203">
        <dgm:presLayoutVars>
          <dgm:chMax val="1"/>
          <dgm:bulletEnabled val="1"/>
        </dgm:presLayoutVars>
      </dgm:prSet>
      <dgm:spPr/>
    </dgm:pt>
    <dgm:pt modelId="{831C0BD2-9EC7-467C-9440-BF1BCFD75353}" type="pres">
      <dgm:prSet presAssocID="{D0BFA49D-AA3B-4035-AA19-64481B90CBF2}" presName="descendantText" presStyleLbl="alignAccFollowNode1" presStyleIdx="1" presStyleCnt="4" custScaleX="113278">
        <dgm:presLayoutVars>
          <dgm:bulletEnabled val="1"/>
        </dgm:presLayoutVars>
      </dgm:prSet>
      <dgm:spPr/>
    </dgm:pt>
    <dgm:pt modelId="{7449810D-9BCE-47B7-B892-019EABAE3FBB}" type="pres">
      <dgm:prSet presAssocID="{4D59EBD2-8DC5-42D5-BE51-30EB1ABB0202}" presName="sp" presStyleCnt="0"/>
      <dgm:spPr/>
    </dgm:pt>
    <dgm:pt modelId="{590C97C2-27D3-49F1-AA68-463012994BEC}" type="pres">
      <dgm:prSet presAssocID="{F9E6AD95-279A-4BAA-B5DD-AF1E21F4FD1A}" presName="linNode" presStyleCnt="0"/>
      <dgm:spPr/>
    </dgm:pt>
    <dgm:pt modelId="{283A971E-B59E-4078-9D03-90A2FBA6CEDB}" type="pres">
      <dgm:prSet presAssocID="{F9E6AD95-279A-4BAA-B5DD-AF1E21F4FD1A}" presName="parentText" presStyleLbl="node1" presStyleIdx="2" presStyleCnt="4" custScaleX="74996" custScaleY="74986" custLinFactNeighborX="-8203">
        <dgm:presLayoutVars>
          <dgm:chMax val="1"/>
          <dgm:bulletEnabled val="1"/>
        </dgm:presLayoutVars>
      </dgm:prSet>
      <dgm:spPr/>
    </dgm:pt>
    <dgm:pt modelId="{689F7C7E-EFB2-43FD-972F-905E028DE88B}" type="pres">
      <dgm:prSet presAssocID="{F9E6AD95-279A-4BAA-B5DD-AF1E21F4FD1A}" presName="descendantText" presStyleLbl="alignAccFollowNode1" presStyleIdx="2" presStyleCnt="4" custScaleX="113278">
        <dgm:presLayoutVars>
          <dgm:bulletEnabled val="1"/>
        </dgm:presLayoutVars>
      </dgm:prSet>
      <dgm:spPr/>
    </dgm:pt>
    <dgm:pt modelId="{BFCE2372-8A33-400B-8C2E-28A60025E888}" type="pres">
      <dgm:prSet presAssocID="{BDB61973-7421-43AC-9DDD-9FDA28530709}" presName="sp" presStyleCnt="0"/>
      <dgm:spPr/>
    </dgm:pt>
    <dgm:pt modelId="{58705EFE-1AF2-4106-A483-A795F12917C4}" type="pres">
      <dgm:prSet presAssocID="{157E7320-4D34-4794-992C-52DFCDD57B1D}" presName="linNode" presStyleCnt="0"/>
      <dgm:spPr/>
    </dgm:pt>
    <dgm:pt modelId="{E44AAE1A-1CDA-4078-9013-BFF3D554E409}" type="pres">
      <dgm:prSet presAssocID="{157E7320-4D34-4794-992C-52DFCDD57B1D}" presName="parentText" presStyleLbl="node1" presStyleIdx="3" presStyleCnt="4" custScaleX="74996" custScaleY="74986" custLinFactNeighborX="-8203">
        <dgm:presLayoutVars>
          <dgm:chMax val="1"/>
          <dgm:bulletEnabled val="1"/>
        </dgm:presLayoutVars>
      </dgm:prSet>
      <dgm:spPr/>
    </dgm:pt>
    <dgm:pt modelId="{082B1220-10EF-457C-9BB8-1FD912E95FE6}" type="pres">
      <dgm:prSet presAssocID="{157E7320-4D34-4794-992C-52DFCDD57B1D}" presName="descendantText" presStyleLbl="alignAccFollowNode1" presStyleIdx="3" presStyleCnt="4" custScaleX="113278">
        <dgm:presLayoutVars>
          <dgm:bulletEnabled val="1"/>
        </dgm:presLayoutVars>
      </dgm:prSet>
      <dgm:spPr/>
    </dgm:pt>
  </dgm:ptLst>
  <dgm:cxnLst>
    <dgm:cxn modelId="{667F6C02-303B-4E00-B284-77148BAFB57E}" srcId="{EE7C7DBE-04B8-4300-BF6B-0280697AA96E}" destId="{82F78551-6698-45D2-9CD2-7E45D4ED3072}" srcOrd="0" destOrd="0" parTransId="{2C32C111-489F-495D-B3A6-3FC4E9EB16EF}" sibTransId="{09E80754-34D2-4FC5-B7E2-063D3716D025}"/>
    <dgm:cxn modelId="{1F5BCC2A-19DF-4D98-8A74-B1F94E81E71C}" srcId="{D0BFA49D-AA3B-4035-AA19-64481B90CBF2}" destId="{05BF5C2C-350A-429F-B19B-5DBAC2F01364}" srcOrd="0" destOrd="0" parTransId="{631BBE8E-4EB5-4C32-815C-D65A30E49C2C}" sibTransId="{C9C79C9C-4C20-4363-9240-35B72F548D28}"/>
    <dgm:cxn modelId="{04D58430-EB8B-4F87-A85A-D7105A75C73E}" srcId="{1AFE3806-37DC-4BD0-96D1-9ABF79FF23AA}" destId="{157E7320-4D34-4794-992C-52DFCDD57B1D}" srcOrd="3" destOrd="0" parTransId="{35D42C83-989D-4BDF-9779-136153B3244A}" sibTransId="{BA011295-205F-4B62-AAEC-91DDF834A536}"/>
    <dgm:cxn modelId="{7AEF9F35-B88F-4F25-91F1-C2DA4CB0B854}" srcId="{F9E6AD95-279A-4BAA-B5DD-AF1E21F4FD1A}" destId="{DE68FAB8-FA3E-4461-AC9A-08C33B22816D}" srcOrd="0" destOrd="0" parTransId="{DCA8FB1C-015D-4699-80AD-F9482238C590}" sibTransId="{D7B9B9DE-0780-4B88-A267-244328893708}"/>
    <dgm:cxn modelId="{8239C743-99C9-4F69-AF24-E986B28AE838}" srcId="{157E7320-4D34-4794-992C-52DFCDD57B1D}" destId="{DE127887-7389-486A-B33D-E9A0065505DE}" srcOrd="0" destOrd="0" parTransId="{54023518-A8EA-4262-8AC3-2759F519EC06}" sibTransId="{9FDCBA2D-7515-4E14-B3E0-05502BF88F98}"/>
    <dgm:cxn modelId="{D3751345-A607-45B2-9783-A5715BD96FF1}" srcId="{1AFE3806-37DC-4BD0-96D1-9ABF79FF23AA}" destId="{D0BFA49D-AA3B-4035-AA19-64481B90CBF2}" srcOrd="1" destOrd="0" parTransId="{D4E8646B-D7AF-420E-AD2C-57640D9EBA92}" sibTransId="{4D59EBD2-8DC5-42D5-BE51-30EB1ABB0202}"/>
    <dgm:cxn modelId="{51E95349-4F5F-4C0B-AB58-8EEF83D2A244}" type="presOf" srcId="{157E7320-4D34-4794-992C-52DFCDD57B1D}" destId="{E44AAE1A-1CDA-4078-9013-BFF3D554E409}" srcOrd="0" destOrd="0" presId="urn:microsoft.com/office/officeart/2005/8/layout/vList5"/>
    <dgm:cxn modelId="{C14DC769-1EF4-42AE-BEF0-BAEA142D4239}" type="presOf" srcId="{D0BFA49D-AA3B-4035-AA19-64481B90CBF2}" destId="{F1DD3792-C22E-48F3-AC01-F849D1A989D2}" srcOrd="0" destOrd="0" presId="urn:microsoft.com/office/officeart/2005/8/layout/vList5"/>
    <dgm:cxn modelId="{5929B356-3F88-44F2-806E-EC19DF974879}" type="presOf" srcId="{05BF5C2C-350A-429F-B19B-5DBAC2F01364}" destId="{831C0BD2-9EC7-467C-9440-BF1BCFD75353}" srcOrd="0" destOrd="0" presId="urn:microsoft.com/office/officeart/2005/8/layout/vList5"/>
    <dgm:cxn modelId="{E00D6357-4E9B-4AAA-9E9B-BE7AF00D5C72}" type="presOf" srcId="{F9E6AD95-279A-4BAA-B5DD-AF1E21F4FD1A}" destId="{283A971E-B59E-4078-9D03-90A2FBA6CEDB}" srcOrd="0" destOrd="0" presId="urn:microsoft.com/office/officeart/2005/8/layout/vList5"/>
    <dgm:cxn modelId="{7B6006A2-E5A8-4BD1-9D6F-44906D4DBEA4}" type="presOf" srcId="{DE127887-7389-486A-B33D-E9A0065505DE}" destId="{082B1220-10EF-457C-9BB8-1FD912E95FE6}" srcOrd="0" destOrd="0" presId="urn:microsoft.com/office/officeart/2005/8/layout/vList5"/>
    <dgm:cxn modelId="{DCBE71B8-3C44-4607-B651-742FD20106FD}" srcId="{1AFE3806-37DC-4BD0-96D1-9ABF79FF23AA}" destId="{EE7C7DBE-04B8-4300-BF6B-0280697AA96E}" srcOrd="0" destOrd="0" parTransId="{6078464E-45F5-4BBB-A335-29C732AD3D25}" sibTransId="{034A7C69-7461-41E1-92E3-854B7802BF60}"/>
    <dgm:cxn modelId="{A7C477B9-72C8-4366-AECC-EF6AE4FEAF2F}" type="presOf" srcId="{1AFE3806-37DC-4BD0-96D1-9ABF79FF23AA}" destId="{7E241EF1-8976-4FE4-960C-0985F6EE212A}" srcOrd="0" destOrd="0" presId="urn:microsoft.com/office/officeart/2005/8/layout/vList5"/>
    <dgm:cxn modelId="{3B4971D2-F8BE-49E0-9A47-ABA89CB70B41}" type="presOf" srcId="{82F78551-6698-45D2-9CD2-7E45D4ED3072}" destId="{4CF46AFB-390F-4B4D-B100-85A4568882AC}" srcOrd="0" destOrd="0" presId="urn:microsoft.com/office/officeart/2005/8/layout/vList5"/>
    <dgm:cxn modelId="{83B8B6DE-EA93-4D98-8767-79C70CE36F3E}" type="presOf" srcId="{EE7C7DBE-04B8-4300-BF6B-0280697AA96E}" destId="{64995FC7-A06C-4301-9782-8003F54B0D9E}" srcOrd="0" destOrd="0" presId="urn:microsoft.com/office/officeart/2005/8/layout/vList5"/>
    <dgm:cxn modelId="{ED63A5E5-4FE0-4DED-A497-C46F1B98A43A}" srcId="{1AFE3806-37DC-4BD0-96D1-9ABF79FF23AA}" destId="{F9E6AD95-279A-4BAA-B5DD-AF1E21F4FD1A}" srcOrd="2" destOrd="0" parTransId="{A9E4E6B1-198E-426B-9F40-EB0079FAC704}" sibTransId="{BDB61973-7421-43AC-9DDD-9FDA28530709}"/>
    <dgm:cxn modelId="{9958E2FC-C8B5-43D9-B629-35855D3C0E3C}" type="presOf" srcId="{DE68FAB8-FA3E-4461-AC9A-08C33B22816D}" destId="{689F7C7E-EFB2-43FD-972F-905E028DE88B}" srcOrd="0" destOrd="0" presId="urn:microsoft.com/office/officeart/2005/8/layout/vList5"/>
    <dgm:cxn modelId="{8D887586-F422-408E-83E0-D5EEF44DE5F0}" type="presParOf" srcId="{7E241EF1-8976-4FE4-960C-0985F6EE212A}" destId="{9AD898F9-7242-4D37-BB73-C2DA12EC1C8F}" srcOrd="0" destOrd="0" presId="urn:microsoft.com/office/officeart/2005/8/layout/vList5"/>
    <dgm:cxn modelId="{8413E63A-CE7C-49DC-BDB6-F5EAA798A164}" type="presParOf" srcId="{9AD898F9-7242-4D37-BB73-C2DA12EC1C8F}" destId="{64995FC7-A06C-4301-9782-8003F54B0D9E}" srcOrd="0" destOrd="0" presId="urn:microsoft.com/office/officeart/2005/8/layout/vList5"/>
    <dgm:cxn modelId="{79EA1955-1B96-49A2-A37A-E731A43FABBC}" type="presParOf" srcId="{9AD898F9-7242-4D37-BB73-C2DA12EC1C8F}" destId="{4CF46AFB-390F-4B4D-B100-85A4568882AC}" srcOrd="1" destOrd="0" presId="urn:microsoft.com/office/officeart/2005/8/layout/vList5"/>
    <dgm:cxn modelId="{1AFA0023-797B-437C-96D4-57596AF1B8EA}" type="presParOf" srcId="{7E241EF1-8976-4FE4-960C-0985F6EE212A}" destId="{6F3F1A83-493E-4783-94B8-8FC8D3C94D6A}" srcOrd="1" destOrd="0" presId="urn:microsoft.com/office/officeart/2005/8/layout/vList5"/>
    <dgm:cxn modelId="{2480E1CB-0D79-4833-8645-23D20F7F9565}" type="presParOf" srcId="{7E241EF1-8976-4FE4-960C-0985F6EE212A}" destId="{859D62A5-A6AC-4967-B18D-2574F7FEE470}" srcOrd="2" destOrd="0" presId="urn:microsoft.com/office/officeart/2005/8/layout/vList5"/>
    <dgm:cxn modelId="{E7F0E363-61EF-48AA-B082-A012EFCFDC9F}" type="presParOf" srcId="{859D62A5-A6AC-4967-B18D-2574F7FEE470}" destId="{F1DD3792-C22E-48F3-AC01-F849D1A989D2}" srcOrd="0" destOrd="0" presId="urn:microsoft.com/office/officeart/2005/8/layout/vList5"/>
    <dgm:cxn modelId="{1E180EE4-8AE9-4680-B6A3-0A52363247AA}" type="presParOf" srcId="{859D62A5-A6AC-4967-B18D-2574F7FEE470}" destId="{831C0BD2-9EC7-467C-9440-BF1BCFD75353}" srcOrd="1" destOrd="0" presId="urn:microsoft.com/office/officeart/2005/8/layout/vList5"/>
    <dgm:cxn modelId="{F8EC24E9-9782-476D-92F1-066BAB86B2C5}" type="presParOf" srcId="{7E241EF1-8976-4FE4-960C-0985F6EE212A}" destId="{7449810D-9BCE-47B7-B892-019EABAE3FBB}" srcOrd="3" destOrd="0" presId="urn:microsoft.com/office/officeart/2005/8/layout/vList5"/>
    <dgm:cxn modelId="{F3D45683-02E5-4F54-A7C7-68EF7F9EE983}" type="presParOf" srcId="{7E241EF1-8976-4FE4-960C-0985F6EE212A}" destId="{590C97C2-27D3-49F1-AA68-463012994BEC}" srcOrd="4" destOrd="0" presId="urn:microsoft.com/office/officeart/2005/8/layout/vList5"/>
    <dgm:cxn modelId="{AE9DB3D0-1C96-467E-AE1C-C4D1EA162D6A}" type="presParOf" srcId="{590C97C2-27D3-49F1-AA68-463012994BEC}" destId="{283A971E-B59E-4078-9D03-90A2FBA6CEDB}" srcOrd="0" destOrd="0" presId="urn:microsoft.com/office/officeart/2005/8/layout/vList5"/>
    <dgm:cxn modelId="{F4B07BC5-2CDB-4D0F-AA2B-03FE90C0F641}" type="presParOf" srcId="{590C97C2-27D3-49F1-AA68-463012994BEC}" destId="{689F7C7E-EFB2-43FD-972F-905E028DE88B}" srcOrd="1" destOrd="0" presId="urn:microsoft.com/office/officeart/2005/8/layout/vList5"/>
    <dgm:cxn modelId="{5F6C0BC0-B251-4BCE-AC9F-F31CB1FDF9EE}" type="presParOf" srcId="{7E241EF1-8976-4FE4-960C-0985F6EE212A}" destId="{BFCE2372-8A33-400B-8C2E-28A60025E888}" srcOrd="5" destOrd="0" presId="urn:microsoft.com/office/officeart/2005/8/layout/vList5"/>
    <dgm:cxn modelId="{A8B199BC-566E-4E5C-A08E-8B1A457010A2}" type="presParOf" srcId="{7E241EF1-8976-4FE4-960C-0985F6EE212A}" destId="{58705EFE-1AF2-4106-A483-A795F12917C4}" srcOrd="6" destOrd="0" presId="urn:microsoft.com/office/officeart/2005/8/layout/vList5"/>
    <dgm:cxn modelId="{F50EA5D4-9869-46FF-97E9-F24982F446EF}" type="presParOf" srcId="{58705EFE-1AF2-4106-A483-A795F12917C4}" destId="{E44AAE1A-1CDA-4078-9013-BFF3D554E409}" srcOrd="0" destOrd="0" presId="urn:microsoft.com/office/officeart/2005/8/layout/vList5"/>
    <dgm:cxn modelId="{F9040089-0A46-419B-A4B8-CF8B432DB90E}" type="presParOf" srcId="{58705EFE-1AF2-4106-A483-A795F12917C4}" destId="{082B1220-10EF-457C-9BB8-1FD912E95F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7FA0B2-B065-4D07-A6AA-6E38716CC84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AU"/>
        </a:p>
      </dgm:t>
    </dgm:pt>
    <dgm:pt modelId="{2A4DCE36-9825-481E-8B43-554A55F56011}">
      <dgm:prSet phldrT="[Text]"/>
      <dgm:spPr/>
      <dgm:t>
        <a:bodyPr/>
        <a:lstStyle/>
        <a:p>
          <a:r>
            <a:rPr lang="en-AU" dirty="0">
              <a:solidFill>
                <a:srgbClr val="FF0000"/>
              </a:solidFill>
              <a:latin typeface="Times New Roman" pitchFamily="18" charset="0"/>
              <a:cs typeface="Times New Roman" pitchFamily="18" charset="0"/>
            </a:rPr>
            <a:t>CHI PHÍ</a:t>
          </a:r>
        </a:p>
      </dgm:t>
    </dgm:pt>
    <dgm:pt modelId="{15854D5D-2A4B-4F9E-87EB-740C343EDB52}" type="parTrans" cxnId="{1D9F435A-17B2-49F7-966E-6580EF7A9ED6}">
      <dgm:prSet/>
      <dgm:spPr/>
      <dgm:t>
        <a:bodyPr/>
        <a:lstStyle/>
        <a:p>
          <a:endParaRPr lang="en-AU"/>
        </a:p>
      </dgm:t>
    </dgm:pt>
    <dgm:pt modelId="{92F1F969-FE73-4B54-BC87-2FB209D26CA7}" type="sibTrans" cxnId="{1D9F435A-17B2-49F7-966E-6580EF7A9ED6}">
      <dgm:prSet/>
      <dgm:spPr/>
      <dgm:t>
        <a:bodyPr/>
        <a:lstStyle/>
        <a:p>
          <a:endParaRPr lang="en-AU"/>
        </a:p>
      </dgm:t>
    </dgm:pt>
    <dgm:pt modelId="{784C6593-A7D3-4E70-BC53-697527D948DF}">
      <dgm:prSet phldrT="[Text]" custT="1"/>
      <dgm:spPr/>
      <dgm:t>
        <a:bodyPr/>
        <a:lstStyle/>
        <a:p>
          <a:r>
            <a:rPr lang="en-US" sz="1600" dirty="0">
              <a:solidFill>
                <a:srgbClr val="FF0000"/>
              </a:solidFill>
              <a:latin typeface="Times New Roman" pitchFamily="18" charset="0"/>
              <a:cs typeface="Times New Roman" pitchFamily="18" charset="0"/>
            </a:rPr>
            <a:t>1. Chi </a:t>
          </a:r>
          <a:r>
            <a:rPr lang="en-US" sz="1600" dirty="0" err="1">
              <a:solidFill>
                <a:srgbClr val="FF0000"/>
              </a:solidFill>
              <a:latin typeface="Times New Roman" pitchFamily="18" charset="0"/>
              <a:cs typeface="Times New Roman" pitchFamily="18" charset="0"/>
            </a:rPr>
            <a:t>phí</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Lập</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thẩm</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định</a:t>
          </a:r>
          <a:r>
            <a:rPr lang="en-US" sz="1600" dirty="0">
              <a:solidFill>
                <a:srgbClr val="FF0000"/>
              </a:solidFill>
              <a:latin typeface="Times New Roman" pitchFamily="18" charset="0"/>
              <a:cs typeface="Times New Roman" pitchFamily="18" charset="0"/>
            </a:rPr>
            <a:t> BC </a:t>
          </a:r>
          <a:r>
            <a:rPr lang="en-US" sz="1600" dirty="0" err="1">
              <a:solidFill>
                <a:srgbClr val="FF0000"/>
              </a:solidFill>
              <a:latin typeface="Times New Roman" pitchFamily="18" charset="0"/>
              <a:cs typeface="Times New Roman" pitchFamily="18" charset="0"/>
            </a:rPr>
            <a:t>đề</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xuất</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chủ</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trương</a:t>
          </a:r>
          <a:r>
            <a:rPr lang="en-US" sz="1600" dirty="0">
              <a:solidFill>
                <a:srgbClr val="FF0000"/>
              </a:solidFill>
              <a:latin typeface="Times New Roman" pitchFamily="18" charset="0"/>
              <a:cs typeface="Times New Roman" pitchFamily="18" charset="0"/>
            </a:rPr>
            <a:t> ĐT </a:t>
          </a:r>
          <a:r>
            <a:rPr lang="en-US" sz="1600" dirty="0" err="1">
              <a:solidFill>
                <a:srgbClr val="FF0000"/>
              </a:solidFill>
              <a:latin typeface="Times New Roman" pitchFamily="18" charset="0"/>
              <a:cs typeface="Times New Roman" pitchFamily="18" charset="0"/>
            </a:rPr>
            <a:t>chương</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trình</a:t>
          </a:r>
          <a:r>
            <a:rPr lang="en-US" sz="1600" dirty="0">
              <a:solidFill>
                <a:srgbClr val="FF0000"/>
              </a:solidFill>
              <a:latin typeface="Times New Roman" pitchFamily="18" charset="0"/>
              <a:cs typeface="Times New Roman" pitchFamily="18" charset="0"/>
            </a:rPr>
            <a:t> MTQG, </a:t>
          </a:r>
          <a:r>
            <a:rPr lang="en-US" sz="1600" dirty="0" err="1">
              <a:solidFill>
                <a:srgbClr val="FF0000"/>
              </a:solidFill>
              <a:latin typeface="Times New Roman" pitchFamily="18" charset="0"/>
              <a:cs typeface="Times New Roman" pitchFamily="18" charset="0"/>
            </a:rPr>
            <a:t>chương</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trình</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đầu</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tư</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công</a:t>
          </a:r>
          <a:r>
            <a:rPr lang="en-US" sz="1600" dirty="0">
              <a:solidFill>
                <a:srgbClr val="FF0000"/>
              </a:solidFill>
              <a:latin typeface="Times New Roman" pitchFamily="18" charset="0"/>
              <a:cs typeface="Times New Roman" pitchFamily="18" charset="0"/>
            </a:rPr>
            <a:t> </a:t>
          </a:r>
          <a:endParaRPr lang="en-AU" sz="1600" dirty="0">
            <a:solidFill>
              <a:srgbClr val="FF0000"/>
            </a:solidFill>
            <a:latin typeface="Times New Roman" pitchFamily="18" charset="0"/>
            <a:cs typeface="Times New Roman" pitchFamily="18" charset="0"/>
          </a:endParaRPr>
        </a:p>
      </dgm:t>
    </dgm:pt>
    <dgm:pt modelId="{9AF10096-5E76-4356-BA8D-9A29FB6259B1}" type="parTrans" cxnId="{B4891DC1-F4FB-4A1C-AB90-A98E7F9A5FFF}">
      <dgm:prSet/>
      <dgm:spPr/>
      <dgm:t>
        <a:bodyPr/>
        <a:lstStyle/>
        <a:p>
          <a:endParaRPr lang="en-AU"/>
        </a:p>
      </dgm:t>
    </dgm:pt>
    <dgm:pt modelId="{29A87EC4-9A71-4329-B0CD-7336B444F65A}" type="sibTrans" cxnId="{B4891DC1-F4FB-4A1C-AB90-A98E7F9A5FFF}">
      <dgm:prSet/>
      <dgm:spPr/>
      <dgm:t>
        <a:bodyPr/>
        <a:lstStyle/>
        <a:p>
          <a:endParaRPr lang="en-AU"/>
        </a:p>
      </dgm:t>
    </dgm:pt>
    <dgm:pt modelId="{A20FB61F-615A-4DD4-98C8-5B80D9563BE8}">
      <dgm:prSet phldrT="[Text]" custT="1"/>
      <dgm:spPr/>
      <dgm:t>
        <a:bodyPr/>
        <a:lstStyle/>
        <a:p>
          <a:r>
            <a:rPr lang="en-US" sz="1600" dirty="0">
              <a:solidFill>
                <a:srgbClr val="FF0000"/>
              </a:solidFill>
              <a:latin typeface="Times New Roman" pitchFamily="18" charset="0"/>
              <a:cs typeface="Times New Roman" pitchFamily="18" charset="0"/>
            </a:rPr>
            <a:t>2. </a:t>
          </a:r>
          <a:r>
            <a:rPr lang="en-US" sz="1600" dirty="0">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Chi </a:t>
          </a:r>
          <a:r>
            <a:rPr lang="en-US" sz="1600" dirty="0" err="1">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phí</a:t>
          </a:r>
          <a:r>
            <a:rPr lang="en-US" sz="1600" dirty="0">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 </a:t>
          </a:r>
          <a:r>
            <a:rPr lang="en-US" sz="1600" dirty="0" err="1">
              <a:solidFill>
                <a:srgbClr val="FF0000"/>
              </a:solidFill>
              <a:latin typeface="Times New Roman" pitchFamily="18" charset="0"/>
              <a:cs typeface="Times New Roman" pitchFamily="18" charset="0"/>
            </a:rPr>
            <a:t>Lập</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thẩm</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định</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báo</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cáo</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nghiên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cứu</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tiền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khả</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thi</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báo</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cáo</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đề</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xuất</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chủ</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trương</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đầu</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tư</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dự</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án</a:t>
          </a:r>
          <a:endParaRPr lang="en-AU" sz="1600" dirty="0">
            <a:solidFill>
              <a:srgbClr val="FF0000"/>
            </a:solidFill>
            <a:latin typeface="Times New Roman" pitchFamily="18" charset="0"/>
            <a:cs typeface="Times New Roman" pitchFamily="18" charset="0"/>
          </a:endParaRPr>
        </a:p>
      </dgm:t>
    </dgm:pt>
    <dgm:pt modelId="{D9BE679A-DF8B-47E2-AB71-58F668DA0CFE}" type="parTrans" cxnId="{5034D52E-95FC-4AA8-909F-2A13B19D1081}">
      <dgm:prSet/>
      <dgm:spPr/>
      <dgm:t>
        <a:bodyPr/>
        <a:lstStyle/>
        <a:p>
          <a:endParaRPr lang="en-AU"/>
        </a:p>
      </dgm:t>
    </dgm:pt>
    <dgm:pt modelId="{D92DACE5-3A57-437A-B32C-0EF429A7DDBC}" type="sibTrans" cxnId="{5034D52E-95FC-4AA8-909F-2A13B19D1081}">
      <dgm:prSet/>
      <dgm:spPr/>
      <dgm:t>
        <a:bodyPr/>
        <a:lstStyle/>
        <a:p>
          <a:endParaRPr lang="en-AU"/>
        </a:p>
      </dgm:t>
    </dgm:pt>
    <dgm:pt modelId="{7788B0FB-BAC5-4AB9-B1CC-B64A529C0FBB}">
      <dgm:prSet phldrT="[Text]" custT="1"/>
      <dgm:spPr/>
      <dgm:t>
        <a:bodyPr/>
        <a:lstStyle/>
        <a:p>
          <a:r>
            <a:rPr lang="en-US" sz="1600" dirty="0">
              <a:solidFill>
                <a:srgbClr val="FF0000"/>
              </a:solidFill>
              <a:latin typeface="Times New Roman" pitchFamily="18" charset="0"/>
              <a:cs typeface="Times New Roman" pitchFamily="18" charset="0"/>
            </a:rPr>
            <a:t>3. Chi </a:t>
          </a:r>
          <a:r>
            <a:rPr lang="en-US" sz="1600" dirty="0" err="1">
              <a:solidFill>
                <a:srgbClr val="FF0000"/>
              </a:solidFill>
              <a:latin typeface="Times New Roman" pitchFamily="18" charset="0"/>
              <a:cs typeface="Times New Roman" pitchFamily="18" charset="0"/>
            </a:rPr>
            <a:t>phí</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Lập</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thẩm</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định</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kế</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hoạch</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đầu</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tư</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công</a:t>
          </a:r>
          <a:endParaRPr lang="en-AU" sz="1600" dirty="0">
            <a:solidFill>
              <a:srgbClr val="FF0000"/>
            </a:solidFill>
            <a:latin typeface="Times New Roman" pitchFamily="18" charset="0"/>
            <a:cs typeface="Times New Roman" pitchFamily="18" charset="0"/>
          </a:endParaRPr>
        </a:p>
      </dgm:t>
    </dgm:pt>
    <dgm:pt modelId="{4F75617A-9B3F-40B6-AE3E-0620CF6B5E67}" type="parTrans" cxnId="{041B952E-9225-479A-8BC6-C3CB502DEE88}">
      <dgm:prSet/>
      <dgm:spPr/>
      <dgm:t>
        <a:bodyPr/>
        <a:lstStyle/>
        <a:p>
          <a:endParaRPr lang="en-AU"/>
        </a:p>
      </dgm:t>
    </dgm:pt>
    <dgm:pt modelId="{71037C61-11FD-47F3-9296-BD550453C9EE}" type="sibTrans" cxnId="{041B952E-9225-479A-8BC6-C3CB502DEE88}">
      <dgm:prSet/>
      <dgm:spPr/>
      <dgm:t>
        <a:bodyPr/>
        <a:lstStyle/>
        <a:p>
          <a:endParaRPr lang="en-AU"/>
        </a:p>
      </dgm:t>
    </dgm:pt>
    <dgm:pt modelId="{F77D7F08-3184-4E6F-8B1D-A3F417ED2419}">
      <dgm:prSet phldrT="[Text]" custT="1"/>
      <dgm:spPr/>
      <dgm:t>
        <a:bodyPr/>
        <a:lstStyle/>
        <a:p>
          <a:r>
            <a:rPr lang="en-US" sz="1400" dirty="0" err="1">
              <a:solidFill>
                <a:srgbClr val="FF0000"/>
              </a:solidFill>
              <a:latin typeface="Times New Roman" pitchFamily="18" charset="0"/>
              <a:cs typeface="Times New Roman" pitchFamily="18" charset="0"/>
            </a:rPr>
            <a:t>Sử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dụng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nguồn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kinh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phí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sự</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nghiệp</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của</a:t>
          </a:r>
          <a:r>
            <a:rPr lang="en-US" sz="1400" dirty="0">
              <a:solidFill>
                <a:srgbClr val="FF0000"/>
              </a:solidFill>
              <a:latin typeface="Times New Roman" pitchFamily="18" charset="0"/>
              <a:cs typeface="Times New Roman" pitchFamily="18" charset="0"/>
            </a:rPr>
            <a:t> CQ, </a:t>
          </a:r>
          <a:r>
            <a:rPr lang="en-US" sz="1400" dirty="0" err="1">
              <a:solidFill>
                <a:srgbClr val="FF0000"/>
              </a:solidFill>
              <a:latin typeface="Times New Roman" pitchFamily="18" charset="0"/>
              <a:cs typeface="Times New Roman" pitchFamily="18" charset="0"/>
            </a:rPr>
            <a:t>đơn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vị</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thực</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hiện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các</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nhiệm</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vụ</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này</a:t>
          </a:r>
          <a:endParaRPr lang="en-AU" sz="1400" dirty="0">
            <a:solidFill>
              <a:srgbClr val="FF0000"/>
            </a:solidFill>
            <a:latin typeface="Times New Roman" pitchFamily="18" charset="0"/>
            <a:cs typeface="Times New Roman" pitchFamily="18" charset="0"/>
          </a:endParaRPr>
        </a:p>
      </dgm:t>
    </dgm:pt>
    <dgm:pt modelId="{FA540F20-6498-46C4-9EDF-E502860E5386}" type="parTrans" cxnId="{21A9095F-7853-4647-A192-CE455C2115A6}">
      <dgm:prSet/>
      <dgm:spPr/>
      <dgm:t>
        <a:bodyPr/>
        <a:lstStyle/>
        <a:p>
          <a:endParaRPr lang="en-AU"/>
        </a:p>
      </dgm:t>
    </dgm:pt>
    <dgm:pt modelId="{9D39C176-5EB2-413E-B966-6835EB8C9732}" type="sibTrans" cxnId="{21A9095F-7853-4647-A192-CE455C2115A6}">
      <dgm:prSet/>
      <dgm:spPr/>
      <dgm:t>
        <a:bodyPr/>
        <a:lstStyle/>
        <a:p>
          <a:endParaRPr lang="en-AU"/>
        </a:p>
      </dgm:t>
    </dgm:pt>
    <dgm:pt modelId="{6EF16FEF-6D4C-452C-B0D3-559D185CE622}">
      <dgm:prSet phldrT="[Text]" custT="1"/>
      <dgm:spPr/>
      <dgm:t>
        <a:bodyPr/>
        <a:lstStyle/>
        <a:p>
          <a:r>
            <a:rPr lang="en-US" sz="1400" dirty="0" err="1">
              <a:solidFill>
                <a:schemeClr val="tx1"/>
              </a:solidFill>
              <a:latin typeface="Times New Roman" pitchFamily="18" charset="0"/>
              <a:cs typeface="Times New Roman" pitchFamily="18" charset="0"/>
            </a:rPr>
            <a:t>Sử</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dụng</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vốn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chuẩn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bị</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đầu</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tư</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của</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dự</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án</a:t>
          </a:r>
          <a:endParaRPr lang="en-AU" sz="1400" dirty="0">
            <a:solidFill>
              <a:schemeClr val="tx1"/>
            </a:solidFill>
            <a:latin typeface="Times New Roman" pitchFamily="18" charset="0"/>
            <a:cs typeface="Times New Roman" pitchFamily="18" charset="0"/>
          </a:endParaRPr>
        </a:p>
      </dgm:t>
    </dgm:pt>
    <dgm:pt modelId="{9D2809F3-7364-4A1A-95F5-ABF2093E0A54}" type="parTrans" cxnId="{7092275E-5520-4064-AE05-7767AFA03641}">
      <dgm:prSet/>
      <dgm:spPr/>
      <dgm:t>
        <a:bodyPr/>
        <a:lstStyle/>
        <a:p>
          <a:endParaRPr lang="en-AU"/>
        </a:p>
      </dgm:t>
    </dgm:pt>
    <dgm:pt modelId="{38E35CE1-8F3C-4AEF-BA11-DE1764C1F9EB}" type="sibTrans" cxnId="{7092275E-5520-4064-AE05-7767AFA03641}">
      <dgm:prSet/>
      <dgm:spPr/>
      <dgm:t>
        <a:bodyPr/>
        <a:lstStyle/>
        <a:p>
          <a:endParaRPr lang="en-AU"/>
        </a:p>
      </dgm:t>
    </dgm:pt>
    <dgm:pt modelId="{E7B9E377-FC59-42E0-95FC-86D133F4884A}">
      <dgm:prSet phldrT="[Text]" custT="1"/>
      <dgm:spPr/>
      <dgm:t>
        <a:bodyPr/>
        <a:lstStyle/>
        <a:p>
          <a:r>
            <a:rPr lang="en-US" sz="1400" dirty="0" err="1">
              <a:solidFill>
                <a:srgbClr val="FF0000"/>
              </a:solidFill>
              <a:latin typeface="Times New Roman" pitchFamily="18" charset="0"/>
              <a:cs typeface="Times New Roman" pitchFamily="18" charset="0"/>
            </a:rPr>
            <a:t>Sử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dụng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nguồn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kinh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phí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sự</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nghiệp</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nguồn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kinh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phí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thường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xuyên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của</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cơ</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quan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đơn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vị</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lập</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thẩm</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định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kế</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hoạch</a:t>
          </a:r>
          <a:endParaRPr lang="en-AU" sz="1400" dirty="0">
            <a:solidFill>
              <a:srgbClr val="FF0000"/>
            </a:solidFill>
            <a:latin typeface="Times New Roman" pitchFamily="18" charset="0"/>
            <a:cs typeface="Times New Roman" pitchFamily="18" charset="0"/>
          </a:endParaRPr>
        </a:p>
      </dgm:t>
    </dgm:pt>
    <dgm:pt modelId="{27E93E4D-E47F-4D8E-81E6-DFCC4C60BD3F}" type="parTrans" cxnId="{2A53F8EC-2B8D-46C6-95CA-32DCEA98266F}">
      <dgm:prSet/>
      <dgm:spPr/>
      <dgm:t>
        <a:bodyPr/>
        <a:lstStyle/>
        <a:p>
          <a:endParaRPr lang="en-AU"/>
        </a:p>
      </dgm:t>
    </dgm:pt>
    <dgm:pt modelId="{C5A9AE3C-C798-4FB6-9469-A23689118EA9}" type="sibTrans" cxnId="{2A53F8EC-2B8D-46C6-95CA-32DCEA98266F}">
      <dgm:prSet/>
      <dgm:spPr/>
      <dgm:t>
        <a:bodyPr/>
        <a:lstStyle/>
        <a:p>
          <a:endParaRPr lang="en-AU"/>
        </a:p>
      </dgm:t>
    </dgm:pt>
    <dgm:pt modelId="{BFE1755E-2C0E-4ED4-B1C6-74FCACA8D481}">
      <dgm:prSet phldrT="[Text]" custT="1"/>
      <dgm:spPr/>
      <dgm:t>
        <a:bodyPr/>
        <a:lstStyle/>
        <a:p>
          <a:r>
            <a:rPr lang="en-US" sz="1600" dirty="0">
              <a:solidFill>
                <a:srgbClr val="FF0000"/>
              </a:solidFill>
              <a:latin typeface="Times New Roman" pitchFamily="18" charset="0"/>
              <a:cs typeface="Times New Roman" pitchFamily="18" charset="0"/>
            </a:rPr>
            <a:t>4. Chi </a:t>
          </a:r>
          <a:r>
            <a:rPr lang="en-US" sz="1600" dirty="0" err="1">
              <a:solidFill>
                <a:srgbClr val="FF0000"/>
              </a:solidFill>
              <a:latin typeface="Times New Roman" pitchFamily="18" charset="0"/>
              <a:cs typeface="Times New Roman" pitchFamily="18" charset="0"/>
            </a:rPr>
            <a:t>phí</a:t>
          </a:r>
          <a:r>
            <a:rPr lang="en-US" sz="1600" dirty="0">
              <a:solidFill>
                <a:srgbClr val="FF0000"/>
              </a:solidFill>
              <a:latin typeface="Times New Roman" pitchFamily="18" charset="0"/>
              <a:cs typeface="Times New Roman" pitchFamily="18" charset="0"/>
            </a:rPr>
            <a:t> </a:t>
          </a:r>
          <a:r>
            <a:rPr lang="en-US" sz="1600" dirty="0">
              <a:solidFill>
                <a:srgbClr val="FF0000"/>
              </a:solidFill>
              <a:effectLst/>
              <a:latin typeface="Times New Roman" panose="02020603050405020304" pitchFamily="18" charset="0"/>
              <a:ea typeface="SimSun" panose="02010600030101010101" pitchFamily="2" charset="-122"/>
            </a:rPr>
            <a:t>Chi </a:t>
          </a:r>
          <a:r>
            <a:rPr lang="en-US" sz="1600" dirty="0" err="1">
              <a:solidFill>
                <a:srgbClr val="FF0000"/>
              </a:solidFill>
              <a:effectLst/>
              <a:latin typeface="Times New Roman" panose="02020603050405020304" pitchFamily="18" charset="0"/>
              <a:ea typeface="SimSun" panose="02010600030101010101" pitchFamily="2" charset="-122"/>
            </a:rPr>
            <a:t>phí</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theo</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dõi</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kiểm</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tra</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đánh</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giá</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kế</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hoạch</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chương</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trình</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dự</a:t>
          </a:r>
          <a:r>
            <a:rPr lang="en-US" sz="1600" dirty="0">
              <a:solidFill>
                <a:srgbClr val="FF0000"/>
              </a:solidFill>
              <a:effectLst/>
              <a:latin typeface="Times New Roman" panose="02020603050405020304" pitchFamily="18" charset="0"/>
              <a:ea typeface="SimSun" panose="02010600030101010101" pitchFamily="2" charset="-122"/>
            </a:rPr>
            <a:t> </a:t>
          </a:r>
          <a:r>
            <a:rPr lang="en-US" sz="1600" dirty="0" err="1">
              <a:solidFill>
                <a:srgbClr val="FF0000"/>
              </a:solidFill>
              <a:effectLst/>
              <a:latin typeface="Times New Roman" panose="02020603050405020304" pitchFamily="18" charset="0"/>
              <a:ea typeface="SimSun" panose="02010600030101010101" pitchFamily="2" charset="-122"/>
            </a:rPr>
            <a:t>án</a:t>
          </a:r>
          <a:endParaRPr lang="en-AU" sz="1600" dirty="0">
            <a:solidFill>
              <a:srgbClr val="FF0000"/>
            </a:solidFill>
            <a:latin typeface="Times New Roman" pitchFamily="18" charset="0"/>
            <a:cs typeface="Times New Roman" pitchFamily="18" charset="0"/>
          </a:endParaRPr>
        </a:p>
      </dgm:t>
    </dgm:pt>
    <dgm:pt modelId="{7935C2CF-1626-498D-B7BB-8AF06C45E229}" type="sibTrans" cxnId="{7B39B219-1A63-43C0-A946-94D1418D91AA}">
      <dgm:prSet/>
      <dgm:spPr/>
      <dgm:t>
        <a:bodyPr/>
        <a:lstStyle/>
        <a:p>
          <a:endParaRPr lang="en-AU"/>
        </a:p>
      </dgm:t>
    </dgm:pt>
    <dgm:pt modelId="{A64A340F-ABD4-42AA-8AB3-11020580F47A}" type="parTrans" cxnId="{7B39B219-1A63-43C0-A946-94D1418D91AA}">
      <dgm:prSet/>
      <dgm:spPr/>
      <dgm:t>
        <a:bodyPr/>
        <a:lstStyle/>
        <a:p>
          <a:endParaRPr lang="en-AU"/>
        </a:p>
      </dgm:t>
    </dgm:pt>
    <dgm:pt modelId="{2A6FABBD-2A6B-4F02-B62A-01EB4277F9C5}">
      <dgm:prSet phldrT="[Text]" custT="1"/>
      <dgm:spPr/>
      <dgm:t>
        <a:bodyPr/>
        <a:lstStyle/>
        <a:p>
          <a:r>
            <a:rPr lang="en-US" sz="1400" dirty="0" err="1">
              <a:solidFill>
                <a:srgbClr val="FF0000"/>
              </a:solidFill>
              <a:latin typeface="Times New Roman" pitchFamily="18" charset="0"/>
              <a:cs typeface="Times New Roman" pitchFamily="18" charset="0"/>
            </a:rPr>
            <a:t>Sử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dụng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nguồn</a:t>
          </a:r>
          <a:r>
            <a:rPr lang="en-US" sz="1400" dirty="0">
              <a:solidFill>
                <a:srgbClr val="FF0000"/>
              </a:solidFill>
              <a:latin typeface="Times New Roman" pitchFamily="18" charset="0"/>
              <a:cs typeface="Times New Roman" pitchFamily="18" charset="0"/>
            </a:rPr>
            <a:t> chi </a:t>
          </a:r>
          <a:r>
            <a:rPr lang="en-US" sz="1400" dirty="0" err="1">
              <a:solidFill>
                <a:srgbClr val="FF0000"/>
              </a:solidFill>
              <a:latin typeface="Times New Roman" pitchFamily="18" charset="0"/>
              <a:cs typeface="Times New Roman" pitchFamily="18" charset="0"/>
            </a:rPr>
            <a:t>thường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xuyên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của</a:t>
          </a:r>
          <a:r>
            <a:rPr lang="en-US" sz="1400" dirty="0">
              <a:solidFill>
                <a:srgbClr val="FF0000"/>
              </a:solidFill>
              <a:latin typeface="Times New Roman" pitchFamily="18" charset="0"/>
              <a:cs typeface="Times New Roman" pitchFamily="18" charset="0"/>
            </a:rPr>
            <a:t> CQ, </a:t>
          </a:r>
          <a:r>
            <a:rPr lang="en-US" sz="1400" dirty="0" err="1">
              <a:solidFill>
                <a:srgbClr val="FF0000"/>
              </a:solidFill>
              <a:latin typeface="Times New Roman" pitchFamily="18" charset="0"/>
              <a:cs typeface="Times New Roman" pitchFamily="18" charset="0"/>
            </a:rPr>
            <a:t>đơn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vị</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thực</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hiện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nhiệm</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vụ</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này</a:t>
          </a:r>
          <a:endParaRPr lang="en-AU" sz="1400" dirty="0">
            <a:solidFill>
              <a:srgbClr val="FF0000"/>
            </a:solidFill>
            <a:latin typeface="Times New Roman" pitchFamily="18" charset="0"/>
            <a:cs typeface="Times New Roman" pitchFamily="18" charset="0"/>
          </a:endParaRPr>
        </a:p>
      </dgm:t>
    </dgm:pt>
    <dgm:pt modelId="{B6A228DE-A6F8-4A6B-B6DB-6D74A6BD1A25}" type="parTrans" cxnId="{501F057D-B209-414A-8FB8-6A690B2684A3}">
      <dgm:prSet/>
      <dgm:spPr/>
      <dgm:t>
        <a:bodyPr/>
        <a:lstStyle/>
        <a:p>
          <a:endParaRPr lang="en-AU"/>
        </a:p>
      </dgm:t>
    </dgm:pt>
    <dgm:pt modelId="{BC1D65B7-CBFE-4AE9-9E64-0BCBA8F6809D}" type="sibTrans" cxnId="{501F057D-B209-414A-8FB8-6A690B2684A3}">
      <dgm:prSet/>
      <dgm:spPr/>
      <dgm:t>
        <a:bodyPr/>
        <a:lstStyle/>
        <a:p>
          <a:endParaRPr lang="en-AU"/>
        </a:p>
      </dgm:t>
    </dgm:pt>
    <dgm:pt modelId="{9B80181D-B6AD-4A24-B6C9-EDD40AF0BFB5}">
      <dgm:prSet phldrT="[Text]" custT="1"/>
      <dgm:spPr/>
      <dgm:t>
        <a:bodyPr/>
        <a:lstStyle/>
        <a:p>
          <a:r>
            <a:rPr lang="en-US" sz="1600" dirty="0">
              <a:solidFill>
                <a:srgbClr val="FF0000"/>
              </a:solidFill>
              <a:latin typeface="Times New Roman" pitchFamily="18" charset="0"/>
              <a:cs typeface="Times New Roman" pitchFamily="18" charset="0"/>
            </a:rPr>
            <a:t>5. Chi </a:t>
          </a:r>
          <a:r>
            <a:rPr lang="en-US" sz="1600" dirty="0" err="1">
              <a:solidFill>
                <a:srgbClr val="FF0000"/>
              </a:solidFill>
              <a:latin typeface="Times New Roman" pitchFamily="18" charset="0"/>
              <a:cs typeface="Times New Roman" pitchFamily="18" charset="0"/>
            </a:rPr>
            <a:t>phí</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Thanh</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tra</a:t>
          </a:r>
          <a:endParaRPr lang="en-AU" sz="1600" dirty="0">
            <a:solidFill>
              <a:srgbClr val="FF0000"/>
            </a:solidFill>
            <a:latin typeface="Times New Roman" pitchFamily="18" charset="0"/>
            <a:cs typeface="Times New Roman" pitchFamily="18" charset="0"/>
          </a:endParaRPr>
        </a:p>
      </dgm:t>
    </dgm:pt>
    <dgm:pt modelId="{FFDEFC49-149B-43C9-952C-A032081BADA8}" type="parTrans" cxnId="{69A550F2-7A47-4947-8F98-B8A6E25E4AEE}">
      <dgm:prSet/>
      <dgm:spPr/>
      <dgm:t>
        <a:bodyPr/>
        <a:lstStyle/>
        <a:p>
          <a:endParaRPr lang="en-AU"/>
        </a:p>
      </dgm:t>
    </dgm:pt>
    <dgm:pt modelId="{23647DFB-C2D6-4E24-AA44-9FEE23F76FDF}" type="sibTrans" cxnId="{69A550F2-7A47-4947-8F98-B8A6E25E4AEE}">
      <dgm:prSet/>
      <dgm:spPr/>
      <dgm:t>
        <a:bodyPr/>
        <a:lstStyle/>
        <a:p>
          <a:endParaRPr lang="en-AU"/>
        </a:p>
      </dgm:t>
    </dgm:pt>
    <dgm:pt modelId="{58F9DF20-541E-4CA4-BA1C-200362E9E517}">
      <dgm:prSet phldrT="[Text]" custT="1"/>
      <dgm:spPr/>
      <dgm:t>
        <a:bodyPr/>
        <a:lstStyle/>
        <a:p>
          <a:r>
            <a:rPr lang="en-US" sz="1400" dirty="0" err="1">
              <a:solidFill>
                <a:srgbClr val="FF0000"/>
              </a:solidFill>
              <a:latin typeface="Times New Roman" pitchFamily="18" charset="0"/>
              <a:cs typeface="Times New Roman" pitchFamily="18" charset="0"/>
            </a:rPr>
            <a:t>Sử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dụng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nguồn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kinh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phí</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thường</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xuyên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của</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cơ</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quan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đơn</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vị</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thanh</a:t>
          </a:r>
          <a:r>
            <a:rPr lang="en-US" sz="1400" dirty="0">
              <a:solidFill>
                <a:srgbClr val="FF0000"/>
              </a:solidFill>
              <a:latin typeface="Times New Roman" pitchFamily="18" charset="0"/>
              <a:cs typeface="Times New Roman" pitchFamily="18" charset="0"/>
            </a:rPr>
            <a:t> </a:t>
          </a:r>
          <a:r>
            <a:rPr lang="en-US" sz="1400" dirty="0" err="1">
              <a:solidFill>
                <a:srgbClr val="FF0000"/>
              </a:solidFill>
              <a:latin typeface="Times New Roman" pitchFamily="18" charset="0"/>
              <a:cs typeface="Times New Roman" pitchFamily="18" charset="0"/>
            </a:rPr>
            <a:t>tra</a:t>
          </a:r>
          <a:endParaRPr lang="en-AU" sz="1400" dirty="0">
            <a:solidFill>
              <a:srgbClr val="FF0000"/>
            </a:solidFill>
            <a:latin typeface="Times New Roman" pitchFamily="18" charset="0"/>
            <a:cs typeface="Times New Roman" pitchFamily="18" charset="0"/>
          </a:endParaRPr>
        </a:p>
      </dgm:t>
    </dgm:pt>
    <dgm:pt modelId="{B6AD7574-10D4-4329-A573-768586002F94}" type="parTrans" cxnId="{3A5294FB-2BA7-4616-ADE3-E36ED700FB12}">
      <dgm:prSet/>
      <dgm:spPr/>
      <dgm:t>
        <a:bodyPr/>
        <a:lstStyle/>
        <a:p>
          <a:endParaRPr lang="en-AU"/>
        </a:p>
      </dgm:t>
    </dgm:pt>
    <dgm:pt modelId="{6CC7B05E-D39D-4355-840B-CFFEE49D65C0}" type="sibTrans" cxnId="{3A5294FB-2BA7-4616-ADE3-E36ED700FB12}">
      <dgm:prSet/>
      <dgm:spPr/>
      <dgm:t>
        <a:bodyPr/>
        <a:lstStyle/>
        <a:p>
          <a:endParaRPr lang="en-AU"/>
        </a:p>
      </dgm:t>
    </dgm:pt>
    <dgm:pt modelId="{C908FE33-F7E6-4C3B-89AF-FA6778A5151F}">
      <dgm:prSet phldrT="[Text]" custT="1"/>
      <dgm:spPr/>
      <dgm:t>
        <a:bodyPr/>
        <a:lstStyle/>
        <a:p>
          <a:r>
            <a:rPr lang="en-US" sz="1600" dirty="0">
              <a:solidFill>
                <a:schemeClr val="tx1"/>
              </a:solidFill>
              <a:latin typeface="Times New Roman" pitchFamily="18" charset="0"/>
              <a:cs typeface="Times New Roman" pitchFamily="18" charset="0"/>
            </a:rPr>
            <a:t>6. </a:t>
          </a:r>
          <a:r>
            <a:rPr lang="en-US" sz="1600" dirty="0" err="1">
              <a:solidFill>
                <a:schemeClr val="tx1"/>
              </a:solidFill>
              <a:latin typeface="Times New Roman" pitchFamily="18" charset="0"/>
              <a:cs typeface="Times New Roman" pitchFamily="18" charset="0"/>
            </a:rPr>
            <a:t>Đối</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với</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chương</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trình</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dự</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án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sử</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dụng</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vốn</a:t>
          </a:r>
          <a:r>
            <a:rPr lang="en-US" sz="1600" dirty="0">
              <a:solidFill>
                <a:schemeClr val="tx1"/>
              </a:solidFill>
              <a:latin typeface="Times New Roman" pitchFamily="18" charset="0"/>
              <a:cs typeface="Times New Roman" pitchFamily="18" charset="0"/>
            </a:rPr>
            <a:t> ODA </a:t>
          </a:r>
          <a:r>
            <a:rPr lang="en-US" sz="1600" dirty="0" err="1">
              <a:solidFill>
                <a:schemeClr val="tx1"/>
              </a:solidFill>
              <a:latin typeface="Times New Roman" pitchFamily="18" charset="0"/>
              <a:cs typeface="Times New Roman" pitchFamily="18" charset="0"/>
            </a:rPr>
            <a:t>và</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vốn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vay</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ưu</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đãi</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của</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các</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nhà</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tài</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trợ</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nước</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ngoài</a:t>
          </a:r>
          <a:endParaRPr lang="en-AU" sz="1600" dirty="0">
            <a:solidFill>
              <a:schemeClr val="tx1"/>
            </a:solidFill>
            <a:latin typeface="Times New Roman" pitchFamily="18" charset="0"/>
            <a:cs typeface="Times New Roman" pitchFamily="18" charset="0"/>
          </a:endParaRPr>
        </a:p>
      </dgm:t>
    </dgm:pt>
    <dgm:pt modelId="{2032625D-F198-4F34-B578-506259CA079F}" type="parTrans" cxnId="{E7A926CB-E6BB-4A1E-AE53-0CF0FFE74604}">
      <dgm:prSet/>
      <dgm:spPr/>
      <dgm:t>
        <a:bodyPr/>
        <a:lstStyle/>
        <a:p>
          <a:endParaRPr lang="en-AU"/>
        </a:p>
      </dgm:t>
    </dgm:pt>
    <dgm:pt modelId="{E6DA3431-F323-4182-A81C-F4EDA35CA52E}" type="sibTrans" cxnId="{E7A926CB-E6BB-4A1E-AE53-0CF0FFE74604}">
      <dgm:prSet/>
      <dgm:spPr/>
      <dgm:t>
        <a:bodyPr/>
        <a:lstStyle/>
        <a:p>
          <a:endParaRPr lang="en-AU"/>
        </a:p>
      </dgm:t>
    </dgm:pt>
    <dgm:pt modelId="{45E17515-2712-4A83-A5FA-368EEB093EC8}">
      <dgm:prSet phldrT="[Text]" custT="1"/>
      <dgm:spPr/>
      <dgm:t>
        <a:bodyPr/>
        <a:lstStyle/>
        <a:p>
          <a:r>
            <a:rPr lang="en-US" sz="1400" dirty="0" err="1">
              <a:solidFill>
                <a:schemeClr val="tx1"/>
              </a:solidFill>
              <a:latin typeface="Times New Roman" pitchFamily="18" charset="0"/>
              <a:cs typeface="Times New Roman" pitchFamily="18" charset="0"/>
            </a:rPr>
            <a:t>Khuyến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khích</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nhà</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tài</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trợ</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hỗ</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trợ</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tài</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chính</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để</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thanh</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toán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các</a:t>
          </a:r>
          <a:r>
            <a:rPr lang="en-US" sz="1400" dirty="0">
              <a:solidFill>
                <a:schemeClr val="tx1"/>
              </a:solidFill>
              <a:latin typeface="Times New Roman" pitchFamily="18" charset="0"/>
              <a:cs typeface="Times New Roman" pitchFamily="18" charset="0"/>
            </a:rPr>
            <a:t> chi </a:t>
          </a:r>
          <a:r>
            <a:rPr lang="en-US" sz="1400" dirty="0" err="1">
              <a:solidFill>
                <a:schemeClr val="tx1"/>
              </a:solidFill>
              <a:latin typeface="Times New Roman" pitchFamily="18" charset="0"/>
              <a:cs typeface="Times New Roman" pitchFamily="18" charset="0"/>
            </a:rPr>
            <a:t>phí</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quy</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định</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tại</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Điều</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này</a:t>
          </a:r>
          <a:endParaRPr lang="en-AU" sz="1400" dirty="0">
            <a:solidFill>
              <a:schemeClr val="tx1"/>
            </a:solidFill>
            <a:latin typeface="Times New Roman" pitchFamily="18" charset="0"/>
            <a:cs typeface="Times New Roman" pitchFamily="18" charset="0"/>
          </a:endParaRPr>
        </a:p>
      </dgm:t>
    </dgm:pt>
    <dgm:pt modelId="{1B036070-4893-4A9A-8CBC-A63F4EE907FB}" type="parTrans" cxnId="{6E04648D-543F-4F25-865D-8460F536742C}">
      <dgm:prSet/>
      <dgm:spPr/>
      <dgm:t>
        <a:bodyPr/>
        <a:lstStyle/>
        <a:p>
          <a:endParaRPr lang="en-AU"/>
        </a:p>
      </dgm:t>
    </dgm:pt>
    <dgm:pt modelId="{F7FF9DF3-3816-442C-89C0-C3DA397081A9}" type="sibTrans" cxnId="{6E04648D-543F-4F25-865D-8460F536742C}">
      <dgm:prSet/>
      <dgm:spPr/>
      <dgm:t>
        <a:bodyPr/>
        <a:lstStyle/>
        <a:p>
          <a:endParaRPr lang="en-AU"/>
        </a:p>
      </dgm:t>
    </dgm:pt>
    <dgm:pt modelId="{129FCF71-B206-434F-A983-72D35E5B0D9A}" type="pres">
      <dgm:prSet presAssocID="{997FA0B2-B065-4D07-A6AA-6E38716CC84C}" presName="Name0" presStyleCnt="0">
        <dgm:presLayoutVars>
          <dgm:chPref val="1"/>
          <dgm:dir/>
          <dgm:animOne val="branch"/>
          <dgm:animLvl val="lvl"/>
          <dgm:resizeHandles val="exact"/>
        </dgm:presLayoutVars>
      </dgm:prSet>
      <dgm:spPr/>
    </dgm:pt>
    <dgm:pt modelId="{E5CFA40A-8D4A-43B5-AC16-07AD8F280176}" type="pres">
      <dgm:prSet presAssocID="{2A4DCE36-9825-481E-8B43-554A55F56011}" presName="root1" presStyleCnt="0"/>
      <dgm:spPr/>
    </dgm:pt>
    <dgm:pt modelId="{1E1E215A-387D-47FF-8994-692B8D284FAB}" type="pres">
      <dgm:prSet presAssocID="{2A4DCE36-9825-481E-8B43-554A55F56011}" presName="LevelOneTextNode" presStyleLbl="node0" presStyleIdx="0" presStyleCnt="1" custLinFactX="-216889" custLinFactNeighborX="-300000">
        <dgm:presLayoutVars>
          <dgm:chPref val="3"/>
        </dgm:presLayoutVars>
      </dgm:prSet>
      <dgm:spPr/>
    </dgm:pt>
    <dgm:pt modelId="{0EF03938-9A6C-4DA4-B014-F901937E6BBC}" type="pres">
      <dgm:prSet presAssocID="{2A4DCE36-9825-481E-8B43-554A55F56011}" presName="level2hierChild" presStyleCnt="0"/>
      <dgm:spPr/>
    </dgm:pt>
    <dgm:pt modelId="{26500E1E-38FC-41EC-8CF1-8E6C007C2FC4}" type="pres">
      <dgm:prSet presAssocID="{9AF10096-5E76-4356-BA8D-9A29FB6259B1}" presName="conn2-1" presStyleLbl="parChTrans1D2" presStyleIdx="0" presStyleCnt="6"/>
      <dgm:spPr/>
    </dgm:pt>
    <dgm:pt modelId="{5F0E0352-E953-4EDD-8BE8-E3797C87FC71}" type="pres">
      <dgm:prSet presAssocID="{9AF10096-5E76-4356-BA8D-9A29FB6259B1}" presName="connTx" presStyleLbl="parChTrans1D2" presStyleIdx="0" presStyleCnt="6"/>
      <dgm:spPr/>
    </dgm:pt>
    <dgm:pt modelId="{C930A58E-FF66-4D8D-9207-42372DF176E2}" type="pres">
      <dgm:prSet presAssocID="{784C6593-A7D3-4E70-BC53-697527D948DF}" presName="root2" presStyleCnt="0"/>
      <dgm:spPr/>
    </dgm:pt>
    <dgm:pt modelId="{07B5E0D1-F4F9-48E9-8D9C-6FB772828182}" type="pres">
      <dgm:prSet presAssocID="{784C6593-A7D3-4E70-BC53-697527D948DF}" presName="LevelTwoTextNode" presStyleLbl="node2" presStyleIdx="0" presStyleCnt="6" custScaleX="132396" custLinFactNeighborX="-5301" custLinFactNeighborY="-1264">
        <dgm:presLayoutVars>
          <dgm:chPref val="3"/>
        </dgm:presLayoutVars>
      </dgm:prSet>
      <dgm:spPr/>
    </dgm:pt>
    <dgm:pt modelId="{7A994DF6-D425-432A-8262-A712992044D9}" type="pres">
      <dgm:prSet presAssocID="{784C6593-A7D3-4E70-BC53-697527D948DF}" presName="level3hierChild" presStyleCnt="0"/>
      <dgm:spPr/>
    </dgm:pt>
    <dgm:pt modelId="{5F692E4D-9BC2-4B14-A9DB-552311094F53}" type="pres">
      <dgm:prSet presAssocID="{FA540F20-6498-46C4-9EDF-E502860E5386}" presName="conn2-1" presStyleLbl="parChTrans1D3" presStyleIdx="0" presStyleCnt="6"/>
      <dgm:spPr/>
    </dgm:pt>
    <dgm:pt modelId="{32E1ECE6-4B2C-44FF-B9B0-C3D1D0A09782}" type="pres">
      <dgm:prSet presAssocID="{FA540F20-6498-46C4-9EDF-E502860E5386}" presName="connTx" presStyleLbl="parChTrans1D3" presStyleIdx="0" presStyleCnt="6"/>
      <dgm:spPr/>
    </dgm:pt>
    <dgm:pt modelId="{6CCB1749-D8D3-4FD7-A3AC-5601B5DD1377}" type="pres">
      <dgm:prSet presAssocID="{F77D7F08-3184-4E6F-8B1D-A3F417ED2419}" presName="root2" presStyleCnt="0"/>
      <dgm:spPr/>
    </dgm:pt>
    <dgm:pt modelId="{B2A76554-33BB-4119-984C-5D54B60F10FB}" type="pres">
      <dgm:prSet presAssocID="{F77D7F08-3184-4E6F-8B1D-A3F417ED2419}" presName="LevelTwoTextNode" presStyleLbl="node3" presStyleIdx="0" presStyleCnt="6" custScaleX="121132">
        <dgm:presLayoutVars>
          <dgm:chPref val="3"/>
        </dgm:presLayoutVars>
      </dgm:prSet>
      <dgm:spPr/>
    </dgm:pt>
    <dgm:pt modelId="{632BBAB9-E672-45B0-A820-EC7C6B8D4737}" type="pres">
      <dgm:prSet presAssocID="{F77D7F08-3184-4E6F-8B1D-A3F417ED2419}" presName="level3hierChild" presStyleCnt="0"/>
      <dgm:spPr/>
    </dgm:pt>
    <dgm:pt modelId="{F49258A2-C995-4CF9-A4E6-91355F27B966}" type="pres">
      <dgm:prSet presAssocID="{D9BE679A-DF8B-47E2-AB71-58F668DA0CFE}" presName="conn2-1" presStyleLbl="parChTrans1D2" presStyleIdx="1" presStyleCnt="6"/>
      <dgm:spPr/>
    </dgm:pt>
    <dgm:pt modelId="{3B2E9201-F0B5-4D6E-A5E2-4D2F5848937A}" type="pres">
      <dgm:prSet presAssocID="{D9BE679A-DF8B-47E2-AB71-58F668DA0CFE}" presName="connTx" presStyleLbl="parChTrans1D2" presStyleIdx="1" presStyleCnt="6"/>
      <dgm:spPr/>
    </dgm:pt>
    <dgm:pt modelId="{E85FAB47-9968-422E-B19A-9C753531C596}" type="pres">
      <dgm:prSet presAssocID="{A20FB61F-615A-4DD4-98C8-5B80D9563BE8}" presName="root2" presStyleCnt="0"/>
      <dgm:spPr/>
    </dgm:pt>
    <dgm:pt modelId="{F77339FC-DD70-4253-A61F-7F954A5704E8}" type="pres">
      <dgm:prSet presAssocID="{A20FB61F-615A-4DD4-98C8-5B80D9563BE8}" presName="LevelTwoTextNode" presStyleLbl="node2" presStyleIdx="1" presStyleCnt="6" custScaleX="132396">
        <dgm:presLayoutVars>
          <dgm:chPref val="3"/>
        </dgm:presLayoutVars>
      </dgm:prSet>
      <dgm:spPr/>
    </dgm:pt>
    <dgm:pt modelId="{89C3A924-5F9C-44B8-832D-461E018365C0}" type="pres">
      <dgm:prSet presAssocID="{A20FB61F-615A-4DD4-98C8-5B80D9563BE8}" presName="level3hierChild" presStyleCnt="0"/>
      <dgm:spPr/>
    </dgm:pt>
    <dgm:pt modelId="{6CE089B3-7155-4769-AE88-763B94B6BCBA}" type="pres">
      <dgm:prSet presAssocID="{9D2809F3-7364-4A1A-95F5-ABF2093E0A54}" presName="conn2-1" presStyleLbl="parChTrans1D3" presStyleIdx="1" presStyleCnt="6"/>
      <dgm:spPr/>
    </dgm:pt>
    <dgm:pt modelId="{11C31DC4-33C1-44FF-BE11-2FBE71F94664}" type="pres">
      <dgm:prSet presAssocID="{9D2809F3-7364-4A1A-95F5-ABF2093E0A54}" presName="connTx" presStyleLbl="parChTrans1D3" presStyleIdx="1" presStyleCnt="6"/>
      <dgm:spPr/>
    </dgm:pt>
    <dgm:pt modelId="{CE99799D-87D0-4C22-8DBA-1CABB5907120}" type="pres">
      <dgm:prSet presAssocID="{6EF16FEF-6D4C-452C-B0D3-559D185CE622}" presName="root2" presStyleCnt="0"/>
      <dgm:spPr/>
    </dgm:pt>
    <dgm:pt modelId="{A1A6333F-F88C-42C7-BE56-C68B81DBDE2F}" type="pres">
      <dgm:prSet presAssocID="{6EF16FEF-6D4C-452C-B0D3-559D185CE622}" presName="LevelTwoTextNode" presStyleLbl="node3" presStyleIdx="1" presStyleCnt="6" custScaleX="121132">
        <dgm:presLayoutVars>
          <dgm:chPref val="3"/>
        </dgm:presLayoutVars>
      </dgm:prSet>
      <dgm:spPr/>
    </dgm:pt>
    <dgm:pt modelId="{436E573F-C9EC-4085-9F7F-A7C3888F7480}" type="pres">
      <dgm:prSet presAssocID="{6EF16FEF-6D4C-452C-B0D3-559D185CE622}" presName="level3hierChild" presStyleCnt="0"/>
      <dgm:spPr/>
    </dgm:pt>
    <dgm:pt modelId="{8298B2A2-AA2B-4B3C-BB53-4117360386C0}" type="pres">
      <dgm:prSet presAssocID="{4F75617A-9B3F-40B6-AE3E-0620CF6B5E67}" presName="conn2-1" presStyleLbl="parChTrans1D2" presStyleIdx="2" presStyleCnt="6"/>
      <dgm:spPr/>
    </dgm:pt>
    <dgm:pt modelId="{8DAE7CDF-DE55-4670-99BB-A6E940955004}" type="pres">
      <dgm:prSet presAssocID="{4F75617A-9B3F-40B6-AE3E-0620CF6B5E67}" presName="connTx" presStyleLbl="parChTrans1D2" presStyleIdx="2" presStyleCnt="6"/>
      <dgm:spPr/>
    </dgm:pt>
    <dgm:pt modelId="{503A887E-D3CA-4267-AFCA-E6EC8A9C489D}" type="pres">
      <dgm:prSet presAssocID="{7788B0FB-BAC5-4AB9-B1CC-B64A529C0FBB}" presName="root2" presStyleCnt="0"/>
      <dgm:spPr/>
    </dgm:pt>
    <dgm:pt modelId="{41CFD60F-D481-4384-A824-2FA406B6D4EF}" type="pres">
      <dgm:prSet presAssocID="{7788B0FB-BAC5-4AB9-B1CC-B64A529C0FBB}" presName="LevelTwoTextNode" presStyleLbl="node2" presStyleIdx="2" presStyleCnt="6" custScaleX="132396">
        <dgm:presLayoutVars>
          <dgm:chPref val="3"/>
        </dgm:presLayoutVars>
      </dgm:prSet>
      <dgm:spPr/>
    </dgm:pt>
    <dgm:pt modelId="{7CDB3456-83B8-4174-91FA-662EA8D1D404}" type="pres">
      <dgm:prSet presAssocID="{7788B0FB-BAC5-4AB9-B1CC-B64A529C0FBB}" presName="level3hierChild" presStyleCnt="0"/>
      <dgm:spPr/>
    </dgm:pt>
    <dgm:pt modelId="{E2019EDD-67E2-4C2F-B47E-AE6245126A3C}" type="pres">
      <dgm:prSet presAssocID="{27E93E4D-E47F-4D8E-81E6-DFCC4C60BD3F}" presName="conn2-1" presStyleLbl="parChTrans1D3" presStyleIdx="2" presStyleCnt="6"/>
      <dgm:spPr/>
    </dgm:pt>
    <dgm:pt modelId="{61CCCE00-B688-4805-8EA6-9955641F786D}" type="pres">
      <dgm:prSet presAssocID="{27E93E4D-E47F-4D8E-81E6-DFCC4C60BD3F}" presName="connTx" presStyleLbl="parChTrans1D3" presStyleIdx="2" presStyleCnt="6"/>
      <dgm:spPr/>
    </dgm:pt>
    <dgm:pt modelId="{52DC6F73-82E9-41F5-86A2-9B7436AB651B}" type="pres">
      <dgm:prSet presAssocID="{E7B9E377-FC59-42E0-95FC-86D133F4884A}" presName="root2" presStyleCnt="0"/>
      <dgm:spPr/>
    </dgm:pt>
    <dgm:pt modelId="{AC97CFAC-FF9D-4C1E-AD1A-6A7D8D76C28C}" type="pres">
      <dgm:prSet presAssocID="{E7B9E377-FC59-42E0-95FC-86D133F4884A}" presName="LevelTwoTextNode" presStyleLbl="node3" presStyleIdx="2" presStyleCnt="6" custScaleX="121132">
        <dgm:presLayoutVars>
          <dgm:chPref val="3"/>
        </dgm:presLayoutVars>
      </dgm:prSet>
      <dgm:spPr/>
    </dgm:pt>
    <dgm:pt modelId="{3FF2E3C9-8FE5-42E8-93F3-99DCBF0B98E1}" type="pres">
      <dgm:prSet presAssocID="{E7B9E377-FC59-42E0-95FC-86D133F4884A}" presName="level3hierChild" presStyleCnt="0"/>
      <dgm:spPr/>
    </dgm:pt>
    <dgm:pt modelId="{A33205DD-9342-4238-94F5-1F7AA571A447}" type="pres">
      <dgm:prSet presAssocID="{A64A340F-ABD4-42AA-8AB3-11020580F47A}" presName="conn2-1" presStyleLbl="parChTrans1D2" presStyleIdx="3" presStyleCnt="6"/>
      <dgm:spPr/>
    </dgm:pt>
    <dgm:pt modelId="{5E1CFCAB-3FD2-462B-BB6C-DA4D7F7302CC}" type="pres">
      <dgm:prSet presAssocID="{A64A340F-ABD4-42AA-8AB3-11020580F47A}" presName="connTx" presStyleLbl="parChTrans1D2" presStyleIdx="3" presStyleCnt="6"/>
      <dgm:spPr/>
    </dgm:pt>
    <dgm:pt modelId="{0502F131-0045-4D08-A699-24137384AFFB}" type="pres">
      <dgm:prSet presAssocID="{BFE1755E-2C0E-4ED4-B1C6-74FCACA8D481}" presName="root2" presStyleCnt="0"/>
      <dgm:spPr/>
    </dgm:pt>
    <dgm:pt modelId="{C82AAB82-7151-4D36-BCDE-4B0D897BF3D0}" type="pres">
      <dgm:prSet presAssocID="{BFE1755E-2C0E-4ED4-B1C6-74FCACA8D481}" presName="LevelTwoTextNode" presStyleLbl="node2" presStyleIdx="3" presStyleCnt="6" custScaleX="132396">
        <dgm:presLayoutVars>
          <dgm:chPref val="3"/>
        </dgm:presLayoutVars>
      </dgm:prSet>
      <dgm:spPr/>
    </dgm:pt>
    <dgm:pt modelId="{0F1D0647-5B3A-48C9-9383-B820705E747A}" type="pres">
      <dgm:prSet presAssocID="{BFE1755E-2C0E-4ED4-B1C6-74FCACA8D481}" presName="level3hierChild" presStyleCnt="0"/>
      <dgm:spPr/>
    </dgm:pt>
    <dgm:pt modelId="{DBD0EABB-3642-41EA-83BF-0F1736FF3A61}" type="pres">
      <dgm:prSet presAssocID="{B6A228DE-A6F8-4A6B-B6DB-6D74A6BD1A25}" presName="conn2-1" presStyleLbl="parChTrans1D3" presStyleIdx="3" presStyleCnt="6"/>
      <dgm:spPr/>
    </dgm:pt>
    <dgm:pt modelId="{6EE0B728-351C-49B4-804D-E53F343FC1AF}" type="pres">
      <dgm:prSet presAssocID="{B6A228DE-A6F8-4A6B-B6DB-6D74A6BD1A25}" presName="connTx" presStyleLbl="parChTrans1D3" presStyleIdx="3" presStyleCnt="6"/>
      <dgm:spPr/>
    </dgm:pt>
    <dgm:pt modelId="{8D353038-6DF0-4E46-92ED-FCF7528C1806}" type="pres">
      <dgm:prSet presAssocID="{2A6FABBD-2A6B-4F02-B62A-01EB4277F9C5}" presName="root2" presStyleCnt="0"/>
      <dgm:spPr/>
    </dgm:pt>
    <dgm:pt modelId="{8AC8FFF0-83BB-4EA4-BE75-AF7E0A6E318E}" type="pres">
      <dgm:prSet presAssocID="{2A6FABBD-2A6B-4F02-B62A-01EB4277F9C5}" presName="LevelTwoTextNode" presStyleLbl="node3" presStyleIdx="3" presStyleCnt="6" custScaleX="121132">
        <dgm:presLayoutVars>
          <dgm:chPref val="3"/>
        </dgm:presLayoutVars>
      </dgm:prSet>
      <dgm:spPr/>
    </dgm:pt>
    <dgm:pt modelId="{524394F8-BDE9-4102-9292-D03873928F5F}" type="pres">
      <dgm:prSet presAssocID="{2A6FABBD-2A6B-4F02-B62A-01EB4277F9C5}" presName="level3hierChild" presStyleCnt="0"/>
      <dgm:spPr/>
    </dgm:pt>
    <dgm:pt modelId="{73F05DBE-4932-415A-9AF0-00C06DC6E813}" type="pres">
      <dgm:prSet presAssocID="{FFDEFC49-149B-43C9-952C-A032081BADA8}" presName="conn2-1" presStyleLbl="parChTrans1D2" presStyleIdx="4" presStyleCnt="6"/>
      <dgm:spPr/>
    </dgm:pt>
    <dgm:pt modelId="{451F8B9C-F629-4D62-9F15-4C6D3EF9F6E6}" type="pres">
      <dgm:prSet presAssocID="{FFDEFC49-149B-43C9-952C-A032081BADA8}" presName="connTx" presStyleLbl="parChTrans1D2" presStyleIdx="4" presStyleCnt="6"/>
      <dgm:spPr/>
    </dgm:pt>
    <dgm:pt modelId="{C060EDA5-E168-4897-B64B-9A8F8D9A7250}" type="pres">
      <dgm:prSet presAssocID="{9B80181D-B6AD-4A24-B6C9-EDD40AF0BFB5}" presName="root2" presStyleCnt="0"/>
      <dgm:spPr/>
    </dgm:pt>
    <dgm:pt modelId="{92584447-DEB5-451A-B220-CA1F4B2BC94E}" type="pres">
      <dgm:prSet presAssocID="{9B80181D-B6AD-4A24-B6C9-EDD40AF0BFB5}" presName="LevelTwoTextNode" presStyleLbl="node2" presStyleIdx="4" presStyleCnt="6" custScaleX="132396">
        <dgm:presLayoutVars>
          <dgm:chPref val="3"/>
        </dgm:presLayoutVars>
      </dgm:prSet>
      <dgm:spPr/>
    </dgm:pt>
    <dgm:pt modelId="{446AB6B3-3D53-4F44-9CD8-DAEF9266DE70}" type="pres">
      <dgm:prSet presAssocID="{9B80181D-B6AD-4A24-B6C9-EDD40AF0BFB5}" presName="level3hierChild" presStyleCnt="0"/>
      <dgm:spPr/>
    </dgm:pt>
    <dgm:pt modelId="{DC5CF7B9-E3A3-48DA-995A-1FF9BE1269D0}" type="pres">
      <dgm:prSet presAssocID="{B6AD7574-10D4-4329-A573-768586002F94}" presName="conn2-1" presStyleLbl="parChTrans1D3" presStyleIdx="4" presStyleCnt="6"/>
      <dgm:spPr/>
    </dgm:pt>
    <dgm:pt modelId="{5F85FA3B-7FD4-457A-872E-A7AB7974A5B9}" type="pres">
      <dgm:prSet presAssocID="{B6AD7574-10D4-4329-A573-768586002F94}" presName="connTx" presStyleLbl="parChTrans1D3" presStyleIdx="4" presStyleCnt="6"/>
      <dgm:spPr/>
    </dgm:pt>
    <dgm:pt modelId="{69F90DC2-4E10-4AE4-B560-9D6838E1D873}" type="pres">
      <dgm:prSet presAssocID="{58F9DF20-541E-4CA4-BA1C-200362E9E517}" presName="root2" presStyleCnt="0"/>
      <dgm:spPr/>
    </dgm:pt>
    <dgm:pt modelId="{52E33561-C8AB-4A8B-81E6-962EF08EB768}" type="pres">
      <dgm:prSet presAssocID="{58F9DF20-541E-4CA4-BA1C-200362E9E517}" presName="LevelTwoTextNode" presStyleLbl="node3" presStyleIdx="4" presStyleCnt="6" custScaleX="121132">
        <dgm:presLayoutVars>
          <dgm:chPref val="3"/>
        </dgm:presLayoutVars>
      </dgm:prSet>
      <dgm:spPr/>
    </dgm:pt>
    <dgm:pt modelId="{0CF2A81F-54E1-43B7-AC6D-8DCB1CC2D077}" type="pres">
      <dgm:prSet presAssocID="{58F9DF20-541E-4CA4-BA1C-200362E9E517}" presName="level3hierChild" presStyleCnt="0"/>
      <dgm:spPr/>
    </dgm:pt>
    <dgm:pt modelId="{312B1D2F-E8E6-41E1-BEB6-D94F07440487}" type="pres">
      <dgm:prSet presAssocID="{2032625D-F198-4F34-B578-506259CA079F}" presName="conn2-1" presStyleLbl="parChTrans1D2" presStyleIdx="5" presStyleCnt="6"/>
      <dgm:spPr/>
    </dgm:pt>
    <dgm:pt modelId="{B889A7B5-8682-4991-8ACE-FED047BA35AE}" type="pres">
      <dgm:prSet presAssocID="{2032625D-F198-4F34-B578-506259CA079F}" presName="connTx" presStyleLbl="parChTrans1D2" presStyleIdx="5" presStyleCnt="6"/>
      <dgm:spPr/>
    </dgm:pt>
    <dgm:pt modelId="{F66320CE-3F17-4B0D-83DF-3B7F9972C6DB}" type="pres">
      <dgm:prSet presAssocID="{C908FE33-F7E6-4C3B-89AF-FA6778A5151F}" presName="root2" presStyleCnt="0"/>
      <dgm:spPr/>
    </dgm:pt>
    <dgm:pt modelId="{F93A2229-7F52-472F-A2E2-6F0F02A5076B}" type="pres">
      <dgm:prSet presAssocID="{C908FE33-F7E6-4C3B-89AF-FA6778A5151F}" presName="LevelTwoTextNode" presStyleLbl="node2" presStyleIdx="5" presStyleCnt="6" custScaleX="132396">
        <dgm:presLayoutVars>
          <dgm:chPref val="3"/>
        </dgm:presLayoutVars>
      </dgm:prSet>
      <dgm:spPr/>
    </dgm:pt>
    <dgm:pt modelId="{92BD004A-3D5D-4630-AC83-DD193FD79C28}" type="pres">
      <dgm:prSet presAssocID="{C908FE33-F7E6-4C3B-89AF-FA6778A5151F}" presName="level3hierChild" presStyleCnt="0"/>
      <dgm:spPr/>
    </dgm:pt>
    <dgm:pt modelId="{E10F3E25-D7E3-404D-B253-718D608070F1}" type="pres">
      <dgm:prSet presAssocID="{1B036070-4893-4A9A-8CBC-A63F4EE907FB}" presName="conn2-1" presStyleLbl="parChTrans1D3" presStyleIdx="5" presStyleCnt="6"/>
      <dgm:spPr/>
    </dgm:pt>
    <dgm:pt modelId="{00593FB7-2885-4D62-8E1F-262E3863EFB1}" type="pres">
      <dgm:prSet presAssocID="{1B036070-4893-4A9A-8CBC-A63F4EE907FB}" presName="connTx" presStyleLbl="parChTrans1D3" presStyleIdx="5" presStyleCnt="6"/>
      <dgm:spPr/>
    </dgm:pt>
    <dgm:pt modelId="{8558517A-6AAF-4E7E-86EE-A93B97B2E03C}" type="pres">
      <dgm:prSet presAssocID="{45E17515-2712-4A83-A5FA-368EEB093EC8}" presName="root2" presStyleCnt="0"/>
      <dgm:spPr/>
    </dgm:pt>
    <dgm:pt modelId="{66DD68DF-18F5-4E15-B469-53736D9B96DB}" type="pres">
      <dgm:prSet presAssocID="{45E17515-2712-4A83-A5FA-368EEB093EC8}" presName="LevelTwoTextNode" presStyleLbl="node3" presStyleIdx="5" presStyleCnt="6" custScaleX="121132">
        <dgm:presLayoutVars>
          <dgm:chPref val="3"/>
        </dgm:presLayoutVars>
      </dgm:prSet>
      <dgm:spPr/>
    </dgm:pt>
    <dgm:pt modelId="{D17E6B09-D8B3-44A8-B2AE-D60D64AD75DB}" type="pres">
      <dgm:prSet presAssocID="{45E17515-2712-4A83-A5FA-368EEB093EC8}" presName="level3hierChild" presStyleCnt="0"/>
      <dgm:spPr/>
    </dgm:pt>
  </dgm:ptLst>
  <dgm:cxnLst>
    <dgm:cxn modelId="{E3470514-918E-4CFA-BB54-D28ED3EA5CA2}" type="presOf" srcId="{B6A228DE-A6F8-4A6B-B6DB-6D74A6BD1A25}" destId="{6EE0B728-351C-49B4-804D-E53F343FC1AF}" srcOrd="1" destOrd="0" presId="urn:microsoft.com/office/officeart/2008/layout/HorizontalMultiLevelHierarchy"/>
    <dgm:cxn modelId="{A8498414-2012-40D1-8F8C-D9AB1A2C63F1}" type="presOf" srcId="{9AF10096-5E76-4356-BA8D-9A29FB6259B1}" destId="{26500E1E-38FC-41EC-8CF1-8E6C007C2FC4}" srcOrd="0" destOrd="0" presId="urn:microsoft.com/office/officeart/2008/layout/HorizontalMultiLevelHierarchy"/>
    <dgm:cxn modelId="{7B39B219-1A63-43C0-A946-94D1418D91AA}" srcId="{2A4DCE36-9825-481E-8B43-554A55F56011}" destId="{BFE1755E-2C0E-4ED4-B1C6-74FCACA8D481}" srcOrd="3" destOrd="0" parTransId="{A64A340F-ABD4-42AA-8AB3-11020580F47A}" sibTransId="{7935C2CF-1626-498D-B7BB-8AF06C45E229}"/>
    <dgm:cxn modelId="{041B952E-9225-479A-8BC6-C3CB502DEE88}" srcId="{2A4DCE36-9825-481E-8B43-554A55F56011}" destId="{7788B0FB-BAC5-4AB9-B1CC-B64A529C0FBB}" srcOrd="2" destOrd="0" parTransId="{4F75617A-9B3F-40B6-AE3E-0620CF6B5E67}" sibTransId="{71037C61-11FD-47F3-9296-BD550453C9EE}"/>
    <dgm:cxn modelId="{5034D52E-95FC-4AA8-909F-2A13B19D1081}" srcId="{2A4DCE36-9825-481E-8B43-554A55F56011}" destId="{A20FB61F-615A-4DD4-98C8-5B80D9563BE8}" srcOrd="1" destOrd="0" parTransId="{D9BE679A-DF8B-47E2-AB71-58F668DA0CFE}" sibTransId="{D92DACE5-3A57-437A-B32C-0EF429A7DDBC}"/>
    <dgm:cxn modelId="{68FD532F-F68F-4A18-A1E1-07AC8E94F165}" type="presOf" srcId="{FA540F20-6498-46C4-9EDF-E502860E5386}" destId="{5F692E4D-9BC2-4B14-A9DB-552311094F53}" srcOrd="0" destOrd="0" presId="urn:microsoft.com/office/officeart/2008/layout/HorizontalMultiLevelHierarchy"/>
    <dgm:cxn modelId="{77330D35-6E3F-429F-AFBC-EFBCF8F8073A}" type="presOf" srcId="{1B036070-4893-4A9A-8CBC-A63F4EE907FB}" destId="{00593FB7-2885-4D62-8E1F-262E3863EFB1}" srcOrd="1" destOrd="0" presId="urn:microsoft.com/office/officeart/2008/layout/HorizontalMultiLevelHierarchy"/>
    <dgm:cxn modelId="{A78B643C-7DE5-4A24-BE4F-51B439AE9B84}" type="presOf" srcId="{B6AD7574-10D4-4329-A573-768586002F94}" destId="{5F85FA3B-7FD4-457A-872E-A7AB7974A5B9}" srcOrd="1" destOrd="0" presId="urn:microsoft.com/office/officeart/2008/layout/HorizontalMultiLevelHierarchy"/>
    <dgm:cxn modelId="{7092275E-5520-4064-AE05-7767AFA03641}" srcId="{A20FB61F-615A-4DD4-98C8-5B80D9563BE8}" destId="{6EF16FEF-6D4C-452C-B0D3-559D185CE622}" srcOrd="0" destOrd="0" parTransId="{9D2809F3-7364-4A1A-95F5-ABF2093E0A54}" sibTransId="{38E35CE1-8F3C-4AEF-BA11-DE1764C1F9EB}"/>
    <dgm:cxn modelId="{21A9095F-7853-4647-A192-CE455C2115A6}" srcId="{784C6593-A7D3-4E70-BC53-697527D948DF}" destId="{F77D7F08-3184-4E6F-8B1D-A3F417ED2419}" srcOrd="0" destOrd="0" parTransId="{FA540F20-6498-46C4-9EDF-E502860E5386}" sibTransId="{9D39C176-5EB2-413E-B966-6835EB8C9732}"/>
    <dgm:cxn modelId="{C17BAB45-7B05-4557-A6AD-988D5EA77DDA}" type="presOf" srcId="{9D2809F3-7364-4A1A-95F5-ABF2093E0A54}" destId="{11C31DC4-33C1-44FF-BE11-2FBE71F94664}" srcOrd="1" destOrd="0" presId="urn:microsoft.com/office/officeart/2008/layout/HorizontalMultiLevelHierarchy"/>
    <dgm:cxn modelId="{C6C93557-D914-4EF4-929C-9EC4962CB938}" type="presOf" srcId="{9B80181D-B6AD-4A24-B6C9-EDD40AF0BFB5}" destId="{92584447-DEB5-451A-B220-CA1F4B2BC94E}" srcOrd="0" destOrd="0" presId="urn:microsoft.com/office/officeart/2008/layout/HorizontalMultiLevelHierarchy"/>
    <dgm:cxn modelId="{90461978-41C8-4582-833F-45E883D530FD}" type="presOf" srcId="{2032625D-F198-4F34-B578-506259CA079F}" destId="{B889A7B5-8682-4991-8ACE-FED047BA35AE}" srcOrd="1" destOrd="0" presId="urn:microsoft.com/office/officeart/2008/layout/HorizontalMultiLevelHierarchy"/>
    <dgm:cxn modelId="{D479205A-778D-4CA0-88F8-C015ABD410AD}" type="presOf" srcId="{58F9DF20-541E-4CA4-BA1C-200362E9E517}" destId="{52E33561-C8AB-4A8B-81E6-962EF08EB768}" srcOrd="0" destOrd="0" presId="urn:microsoft.com/office/officeart/2008/layout/HorizontalMultiLevelHierarchy"/>
    <dgm:cxn modelId="{1D9F435A-17B2-49F7-966E-6580EF7A9ED6}" srcId="{997FA0B2-B065-4D07-A6AA-6E38716CC84C}" destId="{2A4DCE36-9825-481E-8B43-554A55F56011}" srcOrd="0" destOrd="0" parTransId="{15854D5D-2A4B-4F9E-87EB-740C343EDB52}" sibTransId="{92F1F969-FE73-4B54-BC87-2FB209D26CA7}"/>
    <dgm:cxn modelId="{2B5AC27C-6C50-4738-94DE-604E55045119}" type="presOf" srcId="{27E93E4D-E47F-4D8E-81E6-DFCC4C60BD3F}" destId="{61CCCE00-B688-4805-8EA6-9955641F786D}" srcOrd="1" destOrd="0" presId="urn:microsoft.com/office/officeart/2008/layout/HorizontalMultiLevelHierarchy"/>
    <dgm:cxn modelId="{501F057D-B209-414A-8FB8-6A690B2684A3}" srcId="{BFE1755E-2C0E-4ED4-B1C6-74FCACA8D481}" destId="{2A6FABBD-2A6B-4F02-B62A-01EB4277F9C5}" srcOrd="0" destOrd="0" parTransId="{B6A228DE-A6F8-4A6B-B6DB-6D74A6BD1A25}" sibTransId="{BC1D65B7-CBFE-4AE9-9E64-0BCBA8F6809D}"/>
    <dgm:cxn modelId="{011E2D89-5F99-4AC7-8852-2067CD1B6413}" type="presOf" srcId="{FFDEFC49-149B-43C9-952C-A032081BADA8}" destId="{73F05DBE-4932-415A-9AF0-00C06DC6E813}" srcOrd="0" destOrd="0" presId="urn:microsoft.com/office/officeart/2008/layout/HorizontalMultiLevelHierarchy"/>
    <dgm:cxn modelId="{6E04648D-543F-4F25-865D-8460F536742C}" srcId="{C908FE33-F7E6-4C3B-89AF-FA6778A5151F}" destId="{45E17515-2712-4A83-A5FA-368EEB093EC8}" srcOrd="0" destOrd="0" parTransId="{1B036070-4893-4A9A-8CBC-A63F4EE907FB}" sibTransId="{F7FF9DF3-3816-442C-89C0-C3DA397081A9}"/>
    <dgm:cxn modelId="{18EE758D-27B2-4153-A8AE-B6E946047EDF}" type="presOf" srcId="{997FA0B2-B065-4D07-A6AA-6E38716CC84C}" destId="{129FCF71-B206-434F-A983-72D35E5B0D9A}" srcOrd="0" destOrd="0" presId="urn:microsoft.com/office/officeart/2008/layout/HorizontalMultiLevelHierarchy"/>
    <dgm:cxn modelId="{9539B38E-0152-4C07-8085-0F9E32E87571}" type="presOf" srcId="{6EF16FEF-6D4C-452C-B0D3-559D185CE622}" destId="{A1A6333F-F88C-42C7-BE56-C68B81DBDE2F}" srcOrd="0" destOrd="0" presId="urn:microsoft.com/office/officeart/2008/layout/HorizontalMultiLevelHierarchy"/>
    <dgm:cxn modelId="{5C600E94-42DB-430C-9FD9-A0BFD347DDAE}" type="presOf" srcId="{2A6FABBD-2A6B-4F02-B62A-01EB4277F9C5}" destId="{8AC8FFF0-83BB-4EA4-BE75-AF7E0A6E318E}" srcOrd="0" destOrd="0" presId="urn:microsoft.com/office/officeart/2008/layout/HorizontalMultiLevelHierarchy"/>
    <dgm:cxn modelId="{B6F2B298-E1B5-44DA-B56A-2738A1F40C5B}" type="presOf" srcId="{A20FB61F-615A-4DD4-98C8-5B80D9563BE8}" destId="{F77339FC-DD70-4253-A61F-7F954A5704E8}" srcOrd="0" destOrd="0" presId="urn:microsoft.com/office/officeart/2008/layout/HorizontalMultiLevelHierarchy"/>
    <dgm:cxn modelId="{2AD4ED98-7A83-4F4D-9042-A1E034DC6848}" type="presOf" srcId="{A64A340F-ABD4-42AA-8AB3-11020580F47A}" destId="{A33205DD-9342-4238-94F5-1F7AA571A447}" srcOrd="0" destOrd="0" presId="urn:microsoft.com/office/officeart/2008/layout/HorizontalMultiLevelHierarchy"/>
    <dgm:cxn modelId="{08738F9A-0482-494E-AD34-64EC60F4B333}" type="presOf" srcId="{FFDEFC49-149B-43C9-952C-A032081BADA8}" destId="{451F8B9C-F629-4D62-9F15-4C6D3EF9F6E6}" srcOrd="1" destOrd="0" presId="urn:microsoft.com/office/officeart/2008/layout/HorizontalMultiLevelHierarchy"/>
    <dgm:cxn modelId="{130467B0-EB6B-4E19-A99C-D63077763C69}" type="presOf" srcId="{BFE1755E-2C0E-4ED4-B1C6-74FCACA8D481}" destId="{C82AAB82-7151-4D36-BCDE-4B0D897BF3D0}" srcOrd="0" destOrd="0" presId="urn:microsoft.com/office/officeart/2008/layout/HorizontalMultiLevelHierarchy"/>
    <dgm:cxn modelId="{8CC5F6B4-A5CE-4372-A8F1-DBEFA3C15BCE}" type="presOf" srcId="{D9BE679A-DF8B-47E2-AB71-58F668DA0CFE}" destId="{F49258A2-C995-4CF9-A4E6-91355F27B966}" srcOrd="0" destOrd="0" presId="urn:microsoft.com/office/officeart/2008/layout/HorizontalMultiLevelHierarchy"/>
    <dgm:cxn modelId="{84A75CB6-BC02-409D-9C88-A3E85F7F6CC2}" type="presOf" srcId="{2032625D-F198-4F34-B578-506259CA079F}" destId="{312B1D2F-E8E6-41E1-BEB6-D94F07440487}" srcOrd="0" destOrd="0" presId="urn:microsoft.com/office/officeart/2008/layout/HorizontalMultiLevelHierarchy"/>
    <dgm:cxn modelId="{8255F6B6-CF98-448A-B6C1-5F296798485E}" type="presOf" srcId="{1B036070-4893-4A9A-8CBC-A63F4EE907FB}" destId="{E10F3E25-D7E3-404D-B253-718D608070F1}" srcOrd="0" destOrd="0" presId="urn:microsoft.com/office/officeart/2008/layout/HorizontalMultiLevelHierarchy"/>
    <dgm:cxn modelId="{A41DD0BD-9849-48A8-935A-02B52BEBFE29}" type="presOf" srcId="{784C6593-A7D3-4E70-BC53-697527D948DF}" destId="{07B5E0D1-F4F9-48E9-8D9C-6FB772828182}" srcOrd="0" destOrd="0" presId="urn:microsoft.com/office/officeart/2008/layout/HorizontalMultiLevelHierarchy"/>
    <dgm:cxn modelId="{B4891DC1-F4FB-4A1C-AB90-A98E7F9A5FFF}" srcId="{2A4DCE36-9825-481E-8B43-554A55F56011}" destId="{784C6593-A7D3-4E70-BC53-697527D948DF}" srcOrd="0" destOrd="0" parTransId="{9AF10096-5E76-4356-BA8D-9A29FB6259B1}" sibTransId="{29A87EC4-9A71-4329-B0CD-7336B444F65A}"/>
    <dgm:cxn modelId="{F2F9F6C6-2540-472A-818C-D97400D64AB5}" type="presOf" srcId="{FA540F20-6498-46C4-9EDF-E502860E5386}" destId="{32E1ECE6-4B2C-44FF-B9B0-C3D1D0A09782}" srcOrd="1" destOrd="0" presId="urn:microsoft.com/office/officeart/2008/layout/HorizontalMultiLevelHierarchy"/>
    <dgm:cxn modelId="{CD4198C9-AF07-40F9-B3FD-29AC89FF1B8A}" type="presOf" srcId="{B6AD7574-10D4-4329-A573-768586002F94}" destId="{DC5CF7B9-E3A3-48DA-995A-1FF9BE1269D0}" srcOrd="0" destOrd="0" presId="urn:microsoft.com/office/officeart/2008/layout/HorizontalMultiLevelHierarchy"/>
    <dgm:cxn modelId="{E7A926CB-E6BB-4A1E-AE53-0CF0FFE74604}" srcId="{2A4DCE36-9825-481E-8B43-554A55F56011}" destId="{C908FE33-F7E6-4C3B-89AF-FA6778A5151F}" srcOrd="5" destOrd="0" parTransId="{2032625D-F198-4F34-B578-506259CA079F}" sibTransId="{E6DA3431-F323-4182-A81C-F4EDA35CA52E}"/>
    <dgm:cxn modelId="{05A846CB-0152-446F-B0FD-67A29EB21F16}" type="presOf" srcId="{C908FE33-F7E6-4C3B-89AF-FA6778A5151F}" destId="{F93A2229-7F52-472F-A2E2-6F0F02A5076B}" srcOrd="0" destOrd="0" presId="urn:microsoft.com/office/officeart/2008/layout/HorizontalMultiLevelHierarchy"/>
    <dgm:cxn modelId="{3FBF50CC-B349-4A0A-8A33-AAE76C926EB4}" type="presOf" srcId="{B6A228DE-A6F8-4A6B-B6DB-6D74A6BD1A25}" destId="{DBD0EABB-3642-41EA-83BF-0F1736FF3A61}" srcOrd="0" destOrd="0" presId="urn:microsoft.com/office/officeart/2008/layout/HorizontalMultiLevelHierarchy"/>
    <dgm:cxn modelId="{EBAE2ED0-2CFC-439A-AD52-C702F20F3231}" type="presOf" srcId="{4F75617A-9B3F-40B6-AE3E-0620CF6B5E67}" destId="{8298B2A2-AA2B-4B3C-BB53-4117360386C0}" srcOrd="0" destOrd="0" presId="urn:microsoft.com/office/officeart/2008/layout/HorizontalMultiLevelHierarchy"/>
    <dgm:cxn modelId="{FD4205D4-3800-4BC9-A439-60480717535D}" type="presOf" srcId="{F77D7F08-3184-4E6F-8B1D-A3F417ED2419}" destId="{B2A76554-33BB-4119-984C-5D54B60F10FB}" srcOrd="0" destOrd="0" presId="urn:microsoft.com/office/officeart/2008/layout/HorizontalMultiLevelHierarchy"/>
    <dgm:cxn modelId="{6FA7C3D6-2A55-4183-B18A-DF9E1954E91B}" type="presOf" srcId="{A64A340F-ABD4-42AA-8AB3-11020580F47A}" destId="{5E1CFCAB-3FD2-462B-BB6C-DA4D7F7302CC}" srcOrd="1" destOrd="0" presId="urn:microsoft.com/office/officeart/2008/layout/HorizontalMultiLevelHierarchy"/>
    <dgm:cxn modelId="{12E370D9-570D-4B08-84F5-D88AB043F66F}" type="presOf" srcId="{27E93E4D-E47F-4D8E-81E6-DFCC4C60BD3F}" destId="{E2019EDD-67E2-4C2F-B47E-AE6245126A3C}" srcOrd="0" destOrd="0" presId="urn:microsoft.com/office/officeart/2008/layout/HorizontalMultiLevelHierarchy"/>
    <dgm:cxn modelId="{814D10DA-1E44-469F-9813-ABB9105ADE91}" type="presOf" srcId="{45E17515-2712-4A83-A5FA-368EEB093EC8}" destId="{66DD68DF-18F5-4E15-B469-53736D9B96DB}" srcOrd="0" destOrd="0" presId="urn:microsoft.com/office/officeart/2008/layout/HorizontalMultiLevelHierarchy"/>
    <dgm:cxn modelId="{4B658BE0-ADAA-4AFC-A873-132C7F47EDF8}" type="presOf" srcId="{4F75617A-9B3F-40B6-AE3E-0620CF6B5E67}" destId="{8DAE7CDF-DE55-4670-99BB-A6E940955004}" srcOrd="1" destOrd="0" presId="urn:microsoft.com/office/officeart/2008/layout/HorizontalMultiLevelHierarchy"/>
    <dgm:cxn modelId="{5D85BCEA-150A-4258-B80B-8DA4FC9E892B}" type="presOf" srcId="{7788B0FB-BAC5-4AB9-B1CC-B64A529C0FBB}" destId="{41CFD60F-D481-4384-A824-2FA406B6D4EF}" srcOrd="0" destOrd="0" presId="urn:microsoft.com/office/officeart/2008/layout/HorizontalMultiLevelHierarchy"/>
    <dgm:cxn modelId="{2A53F8EC-2B8D-46C6-95CA-32DCEA98266F}" srcId="{7788B0FB-BAC5-4AB9-B1CC-B64A529C0FBB}" destId="{E7B9E377-FC59-42E0-95FC-86D133F4884A}" srcOrd="0" destOrd="0" parTransId="{27E93E4D-E47F-4D8E-81E6-DFCC4C60BD3F}" sibTransId="{C5A9AE3C-C798-4FB6-9469-A23689118EA9}"/>
    <dgm:cxn modelId="{C169F2ED-A133-4E34-8E24-075DD9E47A2D}" type="presOf" srcId="{D9BE679A-DF8B-47E2-AB71-58F668DA0CFE}" destId="{3B2E9201-F0B5-4D6E-A5E2-4D2F5848937A}" srcOrd="1" destOrd="0" presId="urn:microsoft.com/office/officeart/2008/layout/HorizontalMultiLevelHierarchy"/>
    <dgm:cxn modelId="{4C722FEF-3C9B-4F77-A697-76F565941CE8}" type="presOf" srcId="{E7B9E377-FC59-42E0-95FC-86D133F4884A}" destId="{AC97CFAC-FF9D-4C1E-AD1A-6A7D8D76C28C}" srcOrd="0" destOrd="0" presId="urn:microsoft.com/office/officeart/2008/layout/HorizontalMultiLevelHierarchy"/>
    <dgm:cxn modelId="{69A550F2-7A47-4947-8F98-B8A6E25E4AEE}" srcId="{2A4DCE36-9825-481E-8B43-554A55F56011}" destId="{9B80181D-B6AD-4A24-B6C9-EDD40AF0BFB5}" srcOrd="4" destOrd="0" parTransId="{FFDEFC49-149B-43C9-952C-A032081BADA8}" sibTransId="{23647DFB-C2D6-4E24-AA44-9FEE23F76FDF}"/>
    <dgm:cxn modelId="{2D4941F4-12E4-4446-A6EB-6CCDF61BEB23}" type="presOf" srcId="{9D2809F3-7364-4A1A-95F5-ABF2093E0A54}" destId="{6CE089B3-7155-4769-AE88-763B94B6BCBA}" srcOrd="0" destOrd="0" presId="urn:microsoft.com/office/officeart/2008/layout/HorizontalMultiLevelHierarchy"/>
    <dgm:cxn modelId="{3A5294FB-2BA7-4616-ADE3-E36ED700FB12}" srcId="{9B80181D-B6AD-4A24-B6C9-EDD40AF0BFB5}" destId="{58F9DF20-541E-4CA4-BA1C-200362E9E517}" srcOrd="0" destOrd="0" parTransId="{B6AD7574-10D4-4329-A573-768586002F94}" sibTransId="{6CC7B05E-D39D-4355-840B-CFFEE49D65C0}"/>
    <dgm:cxn modelId="{21057AFC-A437-45AA-BD5A-D376F94345C3}" type="presOf" srcId="{2A4DCE36-9825-481E-8B43-554A55F56011}" destId="{1E1E215A-387D-47FF-8994-692B8D284FAB}" srcOrd="0" destOrd="0" presId="urn:microsoft.com/office/officeart/2008/layout/HorizontalMultiLevelHierarchy"/>
    <dgm:cxn modelId="{A5F293FF-9176-4385-8D50-66E5B30D9EE1}" type="presOf" srcId="{9AF10096-5E76-4356-BA8D-9A29FB6259B1}" destId="{5F0E0352-E953-4EDD-8BE8-E3797C87FC71}" srcOrd="1" destOrd="0" presId="urn:microsoft.com/office/officeart/2008/layout/HorizontalMultiLevelHierarchy"/>
    <dgm:cxn modelId="{929381A3-80CC-4604-8314-6CD7A594F5B8}" type="presParOf" srcId="{129FCF71-B206-434F-A983-72D35E5B0D9A}" destId="{E5CFA40A-8D4A-43B5-AC16-07AD8F280176}" srcOrd="0" destOrd="0" presId="urn:microsoft.com/office/officeart/2008/layout/HorizontalMultiLevelHierarchy"/>
    <dgm:cxn modelId="{E916F51F-815F-4DD9-BD06-C56F4F5D8B39}" type="presParOf" srcId="{E5CFA40A-8D4A-43B5-AC16-07AD8F280176}" destId="{1E1E215A-387D-47FF-8994-692B8D284FAB}" srcOrd="0" destOrd="0" presId="urn:microsoft.com/office/officeart/2008/layout/HorizontalMultiLevelHierarchy"/>
    <dgm:cxn modelId="{BD783903-A7EA-4F3E-8463-B059EFD4453A}" type="presParOf" srcId="{E5CFA40A-8D4A-43B5-AC16-07AD8F280176}" destId="{0EF03938-9A6C-4DA4-B014-F901937E6BBC}" srcOrd="1" destOrd="0" presId="urn:microsoft.com/office/officeart/2008/layout/HorizontalMultiLevelHierarchy"/>
    <dgm:cxn modelId="{9F90FE5C-0250-4B64-A36E-FADB1995AF17}" type="presParOf" srcId="{0EF03938-9A6C-4DA4-B014-F901937E6BBC}" destId="{26500E1E-38FC-41EC-8CF1-8E6C007C2FC4}" srcOrd="0" destOrd="0" presId="urn:microsoft.com/office/officeart/2008/layout/HorizontalMultiLevelHierarchy"/>
    <dgm:cxn modelId="{173FF4B9-E5D0-4212-9C5D-8CCBD3941FEE}" type="presParOf" srcId="{26500E1E-38FC-41EC-8CF1-8E6C007C2FC4}" destId="{5F0E0352-E953-4EDD-8BE8-E3797C87FC71}" srcOrd="0" destOrd="0" presId="urn:microsoft.com/office/officeart/2008/layout/HorizontalMultiLevelHierarchy"/>
    <dgm:cxn modelId="{A67FF0F7-6938-4DA1-9B61-71BF05C5AA48}" type="presParOf" srcId="{0EF03938-9A6C-4DA4-B014-F901937E6BBC}" destId="{C930A58E-FF66-4D8D-9207-42372DF176E2}" srcOrd="1" destOrd="0" presId="urn:microsoft.com/office/officeart/2008/layout/HorizontalMultiLevelHierarchy"/>
    <dgm:cxn modelId="{25C91955-EC2B-4C89-813A-3A6A7F6DFED7}" type="presParOf" srcId="{C930A58E-FF66-4D8D-9207-42372DF176E2}" destId="{07B5E0D1-F4F9-48E9-8D9C-6FB772828182}" srcOrd="0" destOrd="0" presId="urn:microsoft.com/office/officeart/2008/layout/HorizontalMultiLevelHierarchy"/>
    <dgm:cxn modelId="{396A746A-3E08-40B4-BE93-16DDDE7AABBB}" type="presParOf" srcId="{C930A58E-FF66-4D8D-9207-42372DF176E2}" destId="{7A994DF6-D425-432A-8262-A712992044D9}" srcOrd="1" destOrd="0" presId="urn:microsoft.com/office/officeart/2008/layout/HorizontalMultiLevelHierarchy"/>
    <dgm:cxn modelId="{6E4834BC-0E6E-49A5-AEDB-F4AFF180DF04}" type="presParOf" srcId="{7A994DF6-D425-432A-8262-A712992044D9}" destId="{5F692E4D-9BC2-4B14-A9DB-552311094F53}" srcOrd="0" destOrd="0" presId="urn:microsoft.com/office/officeart/2008/layout/HorizontalMultiLevelHierarchy"/>
    <dgm:cxn modelId="{57D92382-EB9C-4C26-9F9B-E3A19D309D3B}" type="presParOf" srcId="{5F692E4D-9BC2-4B14-A9DB-552311094F53}" destId="{32E1ECE6-4B2C-44FF-B9B0-C3D1D0A09782}" srcOrd="0" destOrd="0" presId="urn:microsoft.com/office/officeart/2008/layout/HorizontalMultiLevelHierarchy"/>
    <dgm:cxn modelId="{7C42412F-D763-44B1-A594-974FD01EF0B6}" type="presParOf" srcId="{7A994DF6-D425-432A-8262-A712992044D9}" destId="{6CCB1749-D8D3-4FD7-A3AC-5601B5DD1377}" srcOrd="1" destOrd="0" presId="urn:microsoft.com/office/officeart/2008/layout/HorizontalMultiLevelHierarchy"/>
    <dgm:cxn modelId="{ECD11E73-C198-4EDA-A04F-A4A7309DB6A5}" type="presParOf" srcId="{6CCB1749-D8D3-4FD7-A3AC-5601B5DD1377}" destId="{B2A76554-33BB-4119-984C-5D54B60F10FB}" srcOrd="0" destOrd="0" presId="urn:microsoft.com/office/officeart/2008/layout/HorizontalMultiLevelHierarchy"/>
    <dgm:cxn modelId="{6AA4F234-E879-498D-BFA1-672BF4E8BEB4}" type="presParOf" srcId="{6CCB1749-D8D3-4FD7-A3AC-5601B5DD1377}" destId="{632BBAB9-E672-45B0-A820-EC7C6B8D4737}" srcOrd="1" destOrd="0" presId="urn:microsoft.com/office/officeart/2008/layout/HorizontalMultiLevelHierarchy"/>
    <dgm:cxn modelId="{6D397FC3-7574-4892-B918-58533E55EEF3}" type="presParOf" srcId="{0EF03938-9A6C-4DA4-B014-F901937E6BBC}" destId="{F49258A2-C995-4CF9-A4E6-91355F27B966}" srcOrd="2" destOrd="0" presId="urn:microsoft.com/office/officeart/2008/layout/HorizontalMultiLevelHierarchy"/>
    <dgm:cxn modelId="{DB65BA0C-12E0-4328-B47A-E352F56074DB}" type="presParOf" srcId="{F49258A2-C995-4CF9-A4E6-91355F27B966}" destId="{3B2E9201-F0B5-4D6E-A5E2-4D2F5848937A}" srcOrd="0" destOrd="0" presId="urn:microsoft.com/office/officeart/2008/layout/HorizontalMultiLevelHierarchy"/>
    <dgm:cxn modelId="{B157FAEC-919D-4555-98DA-03ABFE5B02B6}" type="presParOf" srcId="{0EF03938-9A6C-4DA4-B014-F901937E6BBC}" destId="{E85FAB47-9968-422E-B19A-9C753531C596}" srcOrd="3" destOrd="0" presId="urn:microsoft.com/office/officeart/2008/layout/HorizontalMultiLevelHierarchy"/>
    <dgm:cxn modelId="{ECF839AD-E462-45F5-9001-D4B0723BC2E9}" type="presParOf" srcId="{E85FAB47-9968-422E-B19A-9C753531C596}" destId="{F77339FC-DD70-4253-A61F-7F954A5704E8}" srcOrd="0" destOrd="0" presId="urn:microsoft.com/office/officeart/2008/layout/HorizontalMultiLevelHierarchy"/>
    <dgm:cxn modelId="{B12BA697-45EA-480E-B704-848EA303C5C5}" type="presParOf" srcId="{E85FAB47-9968-422E-B19A-9C753531C596}" destId="{89C3A924-5F9C-44B8-832D-461E018365C0}" srcOrd="1" destOrd="0" presId="urn:microsoft.com/office/officeart/2008/layout/HorizontalMultiLevelHierarchy"/>
    <dgm:cxn modelId="{ACF461C9-5421-41D7-B834-7DD8E3639D4C}" type="presParOf" srcId="{89C3A924-5F9C-44B8-832D-461E018365C0}" destId="{6CE089B3-7155-4769-AE88-763B94B6BCBA}" srcOrd="0" destOrd="0" presId="urn:microsoft.com/office/officeart/2008/layout/HorizontalMultiLevelHierarchy"/>
    <dgm:cxn modelId="{F4BE186A-9298-499B-8AD5-B40D3811C708}" type="presParOf" srcId="{6CE089B3-7155-4769-AE88-763B94B6BCBA}" destId="{11C31DC4-33C1-44FF-BE11-2FBE71F94664}" srcOrd="0" destOrd="0" presId="urn:microsoft.com/office/officeart/2008/layout/HorizontalMultiLevelHierarchy"/>
    <dgm:cxn modelId="{E7C89259-AB33-4213-8EB4-AF1F918C21CA}" type="presParOf" srcId="{89C3A924-5F9C-44B8-832D-461E018365C0}" destId="{CE99799D-87D0-4C22-8DBA-1CABB5907120}" srcOrd="1" destOrd="0" presId="urn:microsoft.com/office/officeart/2008/layout/HorizontalMultiLevelHierarchy"/>
    <dgm:cxn modelId="{C1C0D987-6E79-491F-8FFF-BC4E75F209EC}" type="presParOf" srcId="{CE99799D-87D0-4C22-8DBA-1CABB5907120}" destId="{A1A6333F-F88C-42C7-BE56-C68B81DBDE2F}" srcOrd="0" destOrd="0" presId="urn:microsoft.com/office/officeart/2008/layout/HorizontalMultiLevelHierarchy"/>
    <dgm:cxn modelId="{865594CA-898C-4146-B7AC-885986E640A2}" type="presParOf" srcId="{CE99799D-87D0-4C22-8DBA-1CABB5907120}" destId="{436E573F-C9EC-4085-9F7F-A7C3888F7480}" srcOrd="1" destOrd="0" presId="urn:microsoft.com/office/officeart/2008/layout/HorizontalMultiLevelHierarchy"/>
    <dgm:cxn modelId="{8075EFA8-D748-4945-B3A8-77F8E7D192CF}" type="presParOf" srcId="{0EF03938-9A6C-4DA4-B014-F901937E6BBC}" destId="{8298B2A2-AA2B-4B3C-BB53-4117360386C0}" srcOrd="4" destOrd="0" presId="urn:microsoft.com/office/officeart/2008/layout/HorizontalMultiLevelHierarchy"/>
    <dgm:cxn modelId="{62B8E722-3577-4F0F-A0DD-98B9D43CD69C}" type="presParOf" srcId="{8298B2A2-AA2B-4B3C-BB53-4117360386C0}" destId="{8DAE7CDF-DE55-4670-99BB-A6E940955004}" srcOrd="0" destOrd="0" presId="urn:microsoft.com/office/officeart/2008/layout/HorizontalMultiLevelHierarchy"/>
    <dgm:cxn modelId="{62A6BE53-A4D9-4208-80C4-5B5C551970F6}" type="presParOf" srcId="{0EF03938-9A6C-4DA4-B014-F901937E6BBC}" destId="{503A887E-D3CA-4267-AFCA-E6EC8A9C489D}" srcOrd="5" destOrd="0" presId="urn:microsoft.com/office/officeart/2008/layout/HorizontalMultiLevelHierarchy"/>
    <dgm:cxn modelId="{43347FB6-7A7B-4F54-8297-F55FAE6EA16D}" type="presParOf" srcId="{503A887E-D3CA-4267-AFCA-E6EC8A9C489D}" destId="{41CFD60F-D481-4384-A824-2FA406B6D4EF}" srcOrd="0" destOrd="0" presId="urn:microsoft.com/office/officeart/2008/layout/HorizontalMultiLevelHierarchy"/>
    <dgm:cxn modelId="{40A57CC3-86AB-4E7D-B43F-8C151C5E98FD}" type="presParOf" srcId="{503A887E-D3CA-4267-AFCA-E6EC8A9C489D}" destId="{7CDB3456-83B8-4174-91FA-662EA8D1D404}" srcOrd="1" destOrd="0" presId="urn:microsoft.com/office/officeart/2008/layout/HorizontalMultiLevelHierarchy"/>
    <dgm:cxn modelId="{89853F97-5A5E-44A8-8F4D-5FB016937866}" type="presParOf" srcId="{7CDB3456-83B8-4174-91FA-662EA8D1D404}" destId="{E2019EDD-67E2-4C2F-B47E-AE6245126A3C}" srcOrd="0" destOrd="0" presId="urn:microsoft.com/office/officeart/2008/layout/HorizontalMultiLevelHierarchy"/>
    <dgm:cxn modelId="{314F8B02-C140-4AB1-936A-1089300CDE80}" type="presParOf" srcId="{E2019EDD-67E2-4C2F-B47E-AE6245126A3C}" destId="{61CCCE00-B688-4805-8EA6-9955641F786D}" srcOrd="0" destOrd="0" presId="urn:microsoft.com/office/officeart/2008/layout/HorizontalMultiLevelHierarchy"/>
    <dgm:cxn modelId="{50D8BE93-54B0-44B0-8F39-0DD7CD8E1C0B}" type="presParOf" srcId="{7CDB3456-83B8-4174-91FA-662EA8D1D404}" destId="{52DC6F73-82E9-41F5-86A2-9B7436AB651B}" srcOrd="1" destOrd="0" presId="urn:microsoft.com/office/officeart/2008/layout/HorizontalMultiLevelHierarchy"/>
    <dgm:cxn modelId="{3A21D187-B7B4-4792-BC67-A865391CC481}" type="presParOf" srcId="{52DC6F73-82E9-41F5-86A2-9B7436AB651B}" destId="{AC97CFAC-FF9D-4C1E-AD1A-6A7D8D76C28C}" srcOrd="0" destOrd="0" presId="urn:microsoft.com/office/officeart/2008/layout/HorizontalMultiLevelHierarchy"/>
    <dgm:cxn modelId="{DA6AA620-4687-4A2E-A311-9A0CF19C93B0}" type="presParOf" srcId="{52DC6F73-82E9-41F5-86A2-9B7436AB651B}" destId="{3FF2E3C9-8FE5-42E8-93F3-99DCBF0B98E1}" srcOrd="1" destOrd="0" presId="urn:microsoft.com/office/officeart/2008/layout/HorizontalMultiLevelHierarchy"/>
    <dgm:cxn modelId="{E9DF3486-EF03-4A21-8FE8-FF47E8564804}" type="presParOf" srcId="{0EF03938-9A6C-4DA4-B014-F901937E6BBC}" destId="{A33205DD-9342-4238-94F5-1F7AA571A447}" srcOrd="6" destOrd="0" presId="urn:microsoft.com/office/officeart/2008/layout/HorizontalMultiLevelHierarchy"/>
    <dgm:cxn modelId="{1ABB11C2-F317-4ACA-A152-21DFEEFB437F}" type="presParOf" srcId="{A33205DD-9342-4238-94F5-1F7AA571A447}" destId="{5E1CFCAB-3FD2-462B-BB6C-DA4D7F7302CC}" srcOrd="0" destOrd="0" presId="urn:microsoft.com/office/officeart/2008/layout/HorizontalMultiLevelHierarchy"/>
    <dgm:cxn modelId="{37B8926C-BFC6-4949-97D1-D5E935CBDB72}" type="presParOf" srcId="{0EF03938-9A6C-4DA4-B014-F901937E6BBC}" destId="{0502F131-0045-4D08-A699-24137384AFFB}" srcOrd="7" destOrd="0" presId="urn:microsoft.com/office/officeart/2008/layout/HorizontalMultiLevelHierarchy"/>
    <dgm:cxn modelId="{91DCF9C6-AF3F-4BE0-BE1F-D8AA51A6DE80}" type="presParOf" srcId="{0502F131-0045-4D08-A699-24137384AFFB}" destId="{C82AAB82-7151-4D36-BCDE-4B0D897BF3D0}" srcOrd="0" destOrd="0" presId="urn:microsoft.com/office/officeart/2008/layout/HorizontalMultiLevelHierarchy"/>
    <dgm:cxn modelId="{80569BEC-127C-44B0-BD82-9FDE4C32451F}" type="presParOf" srcId="{0502F131-0045-4D08-A699-24137384AFFB}" destId="{0F1D0647-5B3A-48C9-9383-B820705E747A}" srcOrd="1" destOrd="0" presId="urn:microsoft.com/office/officeart/2008/layout/HorizontalMultiLevelHierarchy"/>
    <dgm:cxn modelId="{63207127-0EC5-442A-B7B1-6C8E2674F16B}" type="presParOf" srcId="{0F1D0647-5B3A-48C9-9383-B820705E747A}" destId="{DBD0EABB-3642-41EA-83BF-0F1736FF3A61}" srcOrd="0" destOrd="0" presId="urn:microsoft.com/office/officeart/2008/layout/HorizontalMultiLevelHierarchy"/>
    <dgm:cxn modelId="{864F52CA-7213-448A-8336-98254C67BDDC}" type="presParOf" srcId="{DBD0EABB-3642-41EA-83BF-0F1736FF3A61}" destId="{6EE0B728-351C-49B4-804D-E53F343FC1AF}" srcOrd="0" destOrd="0" presId="urn:microsoft.com/office/officeart/2008/layout/HorizontalMultiLevelHierarchy"/>
    <dgm:cxn modelId="{024A34DB-0875-400B-87A8-EA3F6C72D79D}" type="presParOf" srcId="{0F1D0647-5B3A-48C9-9383-B820705E747A}" destId="{8D353038-6DF0-4E46-92ED-FCF7528C1806}" srcOrd="1" destOrd="0" presId="urn:microsoft.com/office/officeart/2008/layout/HorizontalMultiLevelHierarchy"/>
    <dgm:cxn modelId="{F1476851-82D6-4D6D-A3FE-950D3DE19DF1}" type="presParOf" srcId="{8D353038-6DF0-4E46-92ED-FCF7528C1806}" destId="{8AC8FFF0-83BB-4EA4-BE75-AF7E0A6E318E}" srcOrd="0" destOrd="0" presId="urn:microsoft.com/office/officeart/2008/layout/HorizontalMultiLevelHierarchy"/>
    <dgm:cxn modelId="{4B4D111A-0E8D-401E-AFE5-FE5DC1B5197A}" type="presParOf" srcId="{8D353038-6DF0-4E46-92ED-FCF7528C1806}" destId="{524394F8-BDE9-4102-9292-D03873928F5F}" srcOrd="1" destOrd="0" presId="urn:microsoft.com/office/officeart/2008/layout/HorizontalMultiLevelHierarchy"/>
    <dgm:cxn modelId="{D08BA8B0-5AD1-470D-9698-8BC00ADC2108}" type="presParOf" srcId="{0EF03938-9A6C-4DA4-B014-F901937E6BBC}" destId="{73F05DBE-4932-415A-9AF0-00C06DC6E813}" srcOrd="8" destOrd="0" presId="urn:microsoft.com/office/officeart/2008/layout/HorizontalMultiLevelHierarchy"/>
    <dgm:cxn modelId="{6533D86A-01CA-4EE0-B840-E66286A58584}" type="presParOf" srcId="{73F05DBE-4932-415A-9AF0-00C06DC6E813}" destId="{451F8B9C-F629-4D62-9F15-4C6D3EF9F6E6}" srcOrd="0" destOrd="0" presId="urn:microsoft.com/office/officeart/2008/layout/HorizontalMultiLevelHierarchy"/>
    <dgm:cxn modelId="{B6B6CC39-A28E-46C4-BA92-F2283B21C8F5}" type="presParOf" srcId="{0EF03938-9A6C-4DA4-B014-F901937E6BBC}" destId="{C060EDA5-E168-4897-B64B-9A8F8D9A7250}" srcOrd="9" destOrd="0" presId="urn:microsoft.com/office/officeart/2008/layout/HorizontalMultiLevelHierarchy"/>
    <dgm:cxn modelId="{B5AB9CB7-61BF-4D1C-8390-9FAE750D7FD3}" type="presParOf" srcId="{C060EDA5-E168-4897-B64B-9A8F8D9A7250}" destId="{92584447-DEB5-451A-B220-CA1F4B2BC94E}" srcOrd="0" destOrd="0" presId="urn:microsoft.com/office/officeart/2008/layout/HorizontalMultiLevelHierarchy"/>
    <dgm:cxn modelId="{03CC5F97-45AA-4318-BEA0-E2798BF76662}" type="presParOf" srcId="{C060EDA5-E168-4897-B64B-9A8F8D9A7250}" destId="{446AB6B3-3D53-4F44-9CD8-DAEF9266DE70}" srcOrd="1" destOrd="0" presId="urn:microsoft.com/office/officeart/2008/layout/HorizontalMultiLevelHierarchy"/>
    <dgm:cxn modelId="{437A7FC5-5AE4-4100-90A6-246C17FE3F99}" type="presParOf" srcId="{446AB6B3-3D53-4F44-9CD8-DAEF9266DE70}" destId="{DC5CF7B9-E3A3-48DA-995A-1FF9BE1269D0}" srcOrd="0" destOrd="0" presId="urn:microsoft.com/office/officeart/2008/layout/HorizontalMultiLevelHierarchy"/>
    <dgm:cxn modelId="{6E42413B-D1D3-447C-93FC-5DBD6C0612B5}" type="presParOf" srcId="{DC5CF7B9-E3A3-48DA-995A-1FF9BE1269D0}" destId="{5F85FA3B-7FD4-457A-872E-A7AB7974A5B9}" srcOrd="0" destOrd="0" presId="urn:microsoft.com/office/officeart/2008/layout/HorizontalMultiLevelHierarchy"/>
    <dgm:cxn modelId="{3F8A3DE0-7C08-43C5-B78C-FE332FBFA06D}" type="presParOf" srcId="{446AB6B3-3D53-4F44-9CD8-DAEF9266DE70}" destId="{69F90DC2-4E10-4AE4-B560-9D6838E1D873}" srcOrd="1" destOrd="0" presId="urn:microsoft.com/office/officeart/2008/layout/HorizontalMultiLevelHierarchy"/>
    <dgm:cxn modelId="{7A0069BE-43C5-419D-9261-2B3E29B2D905}" type="presParOf" srcId="{69F90DC2-4E10-4AE4-B560-9D6838E1D873}" destId="{52E33561-C8AB-4A8B-81E6-962EF08EB768}" srcOrd="0" destOrd="0" presId="urn:microsoft.com/office/officeart/2008/layout/HorizontalMultiLevelHierarchy"/>
    <dgm:cxn modelId="{C3824FA1-1B00-4635-B4AB-7262AB3F7FB5}" type="presParOf" srcId="{69F90DC2-4E10-4AE4-B560-9D6838E1D873}" destId="{0CF2A81F-54E1-43B7-AC6D-8DCB1CC2D077}" srcOrd="1" destOrd="0" presId="urn:microsoft.com/office/officeart/2008/layout/HorizontalMultiLevelHierarchy"/>
    <dgm:cxn modelId="{5F2BC207-BC52-40EC-9C42-731262F0ACD3}" type="presParOf" srcId="{0EF03938-9A6C-4DA4-B014-F901937E6BBC}" destId="{312B1D2F-E8E6-41E1-BEB6-D94F07440487}" srcOrd="10" destOrd="0" presId="urn:microsoft.com/office/officeart/2008/layout/HorizontalMultiLevelHierarchy"/>
    <dgm:cxn modelId="{C5AF9FCF-2471-4B39-B9AA-96656EC622EC}" type="presParOf" srcId="{312B1D2F-E8E6-41E1-BEB6-D94F07440487}" destId="{B889A7B5-8682-4991-8ACE-FED047BA35AE}" srcOrd="0" destOrd="0" presId="urn:microsoft.com/office/officeart/2008/layout/HorizontalMultiLevelHierarchy"/>
    <dgm:cxn modelId="{E6C1630B-BC78-4B4B-BD0D-E88B8C81E15D}" type="presParOf" srcId="{0EF03938-9A6C-4DA4-B014-F901937E6BBC}" destId="{F66320CE-3F17-4B0D-83DF-3B7F9972C6DB}" srcOrd="11" destOrd="0" presId="urn:microsoft.com/office/officeart/2008/layout/HorizontalMultiLevelHierarchy"/>
    <dgm:cxn modelId="{15818647-9E3F-4C5E-8E59-CB76AC0F9F7A}" type="presParOf" srcId="{F66320CE-3F17-4B0D-83DF-3B7F9972C6DB}" destId="{F93A2229-7F52-472F-A2E2-6F0F02A5076B}" srcOrd="0" destOrd="0" presId="urn:microsoft.com/office/officeart/2008/layout/HorizontalMultiLevelHierarchy"/>
    <dgm:cxn modelId="{1F19D645-1FDF-405B-8C1C-0778FBBBE045}" type="presParOf" srcId="{F66320CE-3F17-4B0D-83DF-3B7F9972C6DB}" destId="{92BD004A-3D5D-4630-AC83-DD193FD79C28}" srcOrd="1" destOrd="0" presId="urn:microsoft.com/office/officeart/2008/layout/HorizontalMultiLevelHierarchy"/>
    <dgm:cxn modelId="{EA2B5452-1133-41D9-81DE-E2C7BDE47317}" type="presParOf" srcId="{92BD004A-3D5D-4630-AC83-DD193FD79C28}" destId="{E10F3E25-D7E3-404D-B253-718D608070F1}" srcOrd="0" destOrd="0" presId="urn:microsoft.com/office/officeart/2008/layout/HorizontalMultiLevelHierarchy"/>
    <dgm:cxn modelId="{1A6F827D-24A3-445C-8502-44894AD3BDCD}" type="presParOf" srcId="{E10F3E25-D7E3-404D-B253-718D608070F1}" destId="{00593FB7-2885-4D62-8E1F-262E3863EFB1}" srcOrd="0" destOrd="0" presId="urn:microsoft.com/office/officeart/2008/layout/HorizontalMultiLevelHierarchy"/>
    <dgm:cxn modelId="{6FAE2DC9-FBA9-4B29-8D35-23732027FD84}" type="presParOf" srcId="{92BD004A-3D5D-4630-AC83-DD193FD79C28}" destId="{8558517A-6AAF-4E7E-86EE-A93B97B2E03C}" srcOrd="1" destOrd="0" presId="urn:microsoft.com/office/officeart/2008/layout/HorizontalMultiLevelHierarchy"/>
    <dgm:cxn modelId="{9B1ACD7C-17C6-426E-9F2B-F5159034B6DC}" type="presParOf" srcId="{8558517A-6AAF-4E7E-86EE-A93B97B2E03C}" destId="{66DD68DF-18F5-4E15-B469-53736D9B96DB}" srcOrd="0" destOrd="0" presId="urn:microsoft.com/office/officeart/2008/layout/HorizontalMultiLevelHierarchy"/>
    <dgm:cxn modelId="{5B941C90-5DFE-4C4B-AADC-FF897ACD83CA}" type="presParOf" srcId="{8558517A-6AAF-4E7E-86EE-A93B97B2E03C}" destId="{D17E6B09-D8B3-44A8-B2AE-D60D64AD75D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33AD10-C643-4F27-A529-28F9912647B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AU"/>
        </a:p>
      </dgm:t>
    </dgm:pt>
    <dgm:pt modelId="{A8CC6094-BCD8-437D-9C2E-A5EEF2A7AC45}">
      <dgm:prSet phldrT="[Text]" custT="1"/>
      <dgm:spPr/>
      <dgm:t>
        <a:bodyPr/>
        <a:lstStyle/>
        <a:p>
          <a:endParaRPr lang="en-AU" sz="2000" b="1" dirty="0">
            <a:solidFill>
              <a:schemeClr val="tx1"/>
            </a:solidFill>
            <a:latin typeface="Times New Roman" pitchFamily="18" charset="0"/>
            <a:cs typeface="Times New Roman" pitchFamily="18" charset="0"/>
          </a:endParaRPr>
        </a:p>
        <a:p>
          <a:r>
            <a:rPr lang="en-AU" sz="2000" b="1" dirty="0" err="1">
              <a:solidFill>
                <a:srgbClr val="FF0000"/>
              </a:solidFill>
              <a:latin typeface="Times New Roman" pitchFamily="18" charset="0"/>
              <a:cs typeface="Times New Roman" pitchFamily="18" charset="0"/>
            </a:rPr>
            <a:t>Quốc</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hội</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quyết</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địn</a:t>
          </a:r>
          <a:r>
            <a:rPr lang="en-AU" sz="2000" b="0" dirty="0" err="1">
              <a:solidFill>
                <a:srgbClr val="FF0000"/>
              </a:solidFill>
              <a:latin typeface="Times New Roman" pitchFamily="18" charset="0"/>
              <a:cs typeface="Times New Roman" pitchFamily="18" charset="0"/>
            </a:rPr>
            <a:t>h</a:t>
          </a:r>
          <a:r>
            <a:rPr lang="en-AU" sz="2000" b="1" dirty="0">
              <a:solidFill>
                <a:srgbClr val="FF0000"/>
              </a:solidFill>
              <a:latin typeface="Times New Roman" pitchFamily="18" charset="0"/>
              <a:cs typeface="Times New Roman" pitchFamily="18" charset="0"/>
            </a:rPr>
            <a:t>:</a:t>
          </a:r>
        </a:p>
      </dgm:t>
    </dgm:pt>
    <dgm:pt modelId="{EE6366D9-7F27-489B-AF9A-74CA9FD6112C}" type="parTrans" cxnId="{C5797753-B2C6-44F9-B643-7A29223EAB6D}">
      <dgm:prSet/>
      <dgm:spPr/>
      <dgm:t>
        <a:bodyPr/>
        <a:lstStyle/>
        <a:p>
          <a:endParaRPr lang="en-AU" sz="1400">
            <a:latin typeface="Times New Roman" pitchFamily="18" charset="0"/>
            <a:cs typeface="Times New Roman" pitchFamily="18" charset="0"/>
          </a:endParaRPr>
        </a:p>
      </dgm:t>
    </dgm:pt>
    <dgm:pt modelId="{FE4966B9-1BAF-4BDF-95C3-5056028AFF52}" type="sibTrans" cxnId="{C5797753-B2C6-44F9-B643-7A29223EAB6D}">
      <dgm:prSet/>
      <dgm:spPr/>
      <dgm:t>
        <a:bodyPr/>
        <a:lstStyle/>
        <a:p>
          <a:endParaRPr lang="en-AU" sz="1400">
            <a:latin typeface="Times New Roman" pitchFamily="18" charset="0"/>
            <a:cs typeface="Times New Roman" pitchFamily="18" charset="0"/>
          </a:endParaRPr>
        </a:p>
      </dgm:t>
    </dgm:pt>
    <dgm:pt modelId="{71633E6A-9238-4B4A-9FDF-9031BF9D021C}">
      <dgm:prSet phldrT="[Text]" custT="1"/>
      <dgm:spPr>
        <a:solidFill>
          <a:srgbClr val="FFCC99">
            <a:alpha val="90000"/>
          </a:srgbClr>
        </a:solidFill>
      </dgm:spPr>
      <dgm:t>
        <a:bodyPr/>
        <a:lstStyle/>
        <a:p>
          <a:r>
            <a:rPr lang="x-none" sz="2000" dirty="0">
              <a:latin typeface="Times New Roman" pitchFamily="18" charset="0"/>
              <a:cs typeface="Times New Roman" pitchFamily="18" charset="0"/>
            </a:rPr>
            <a:t>Chương trình </a:t>
          </a:r>
          <a:r>
            <a:rPr lang="en-US" sz="2000" dirty="0">
              <a:latin typeface="Times New Roman" pitchFamily="18" charset="0"/>
              <a:cs typeface="Times New Roman" pitchFamily="18" charset="0"/>
            </a:rPr>
            <a:t>MTQG</a:t>
          </a:r>
          <a:endParaRPr lang="en-AU" sz="2000" dirty="0">
            <a:latin typeface="Times New Roman" pitchFamily="18" charset="0"/>
            <a:cs typeface="Times New Roman" pitchFamily="18" charset="0"/>
          </a:endParaRPr>
        </a:p>
      </dgm:t>
    </dgm:pt>
    <dgm:pt modelId="{3FA54AEA-7B0C-43CB-908E-5230413EF862}" type="parTrans" cxnId="{A4DEB5E3-D977-4FD5-89F5-B2F92ADA61F2}">
      <dgm:prSet/>
      <dgm:spPr/>
      <dgm:t>
        <a:bodyPr/>
        <a:lstStyle/>
        <a:p>
          <a:endParaRPr lang="en-AU" sz="1400">
            <a:latin typeface="Times New Roman" pitchFamily="18" charset="0"/>
            <a:cs typeface="Times New Roman" pitchFamily="18" charset="0"/>
          </a:endParaRPr>
        </a:p>
      </dgm:t>
    </dgm:pt>
    <dgm:pt modelId="{4CBC01E2-B577-4D53-816F-882DD5626FA8}" type="sibTrans" cxnId="{A4DEB5E3-D977-4FD5-89F5-B2F92ADA61F2}">
      <dgm:prSet/>
      <dgm:spPr/>
      <dgm:t>
        <a:bodyPr/>
        <a:lstStyle/>
        <a:p>
          <a:endParaRPr lang="en-AU" sz="1400">
            <a:latin typeface="Times New Roman" pitchFamily="18" charset="0"/>
            <a:cs typeface="Times New Roman" pitchFamily="18" charset="0"/>
          </a:endParaRPr>
        </a:p>
      </dgm:t>
    </dgm:pt>
    <dgm:pt modelId="{427AC0AB-B99F-4BE7-A408-F1387EE185A6}">
      <dgm:prSet phldrT="[Text]" custT="1"/>
      <dgm:spPr/>
      <dgm:t>
        <a:bodyPr/>
        <a:lstStyle/>
        <a:p>
          <a:r>
            <a:rPr lang="en-AU" sz="2000" b="1" dirty="0" err="1">
              <a:solidFill>
                <a:srgbClr val="FF0000"/>
              </a:solidFill>
              <a:latin typeface="Times New Roman" pitchFamily="18" charset="0"/>
              <a:cs typeface="Times New Roman" pitchFamily="18" charset="0"/>
            </a:rPr>
            <a:t>Chính</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phủ</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quyết</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định</a:t>
          </a:r>
          <a:r>
            <a:rPr lang="en-AU" sz="2000" b="1" dirty="0">
              <a:solidFill>
                <a:srgbClr val="FF0000"/>
              </a:solidFill>
              <a:latin typeface="Times New Roman" pitchFamily="18" charset="0"/>
              <a:cs typeface="Times New Roman" pitchFamily="18" charset="0"/>
            </a:rPr>
            <a:t>:</a:t>
          </a:r>
        </a:p>
      </dgm:t>
    </dgm:pt>
    <dgm:pt modelId="{D04D57B6-9F3E-4FF7-BAE5-F11F128F8950}" type="parTrans" cxnId="{AA4CAB08-D81B-4629-AAB8-715B804E868A}">
      <dgm:prSet/>
      <dgm:spPr/>
      <dgm:t>
        <a:bodyPr/>
        <a:lstStyle/>
        <a:p>
          <a:endParaRPr lang="en-AU" sz="1400">
            <a:latin typeface="Times New Roman" pitchFamily="18" charset="0"/>
            <a:cs typeface="Times New Roman" pitchFamily="18" charset="0"/>
          </a:endParaRPr>
        </a:p>
      </dgm:t>
    </dgm:pt>
    <dgm:pt modelId="{2BE9DB3D-4215-4C77-B85A-6A45839CA191}" type="sibTrans" cxnId="{AA4CAB08-D81B-4629-AAB8-715B804E868A}">
      <dgm:prSet/>
      <dgm:spPr/>
      <dgm:t>
        <a:bodyPr/>
        <a:lstStyle/>
        <a:p>
          <a:endParaRPr lang="en-AU" sz="1400">
            <a:latin typeface="Times New Roman" pitchFamily="18" charset="0"/>
            <a:cs typeface="Times New Roman" pitchFamily="18" charset="0"/>
          </a:endParaRPr>
        </a:p>
      </dgm:t>
    </dgm:pt>
    <dgm:pt modelId="{3698C03F-38D5-4B2E-93A8-DDA4EE66DE15}">
      <dgm:prSet phldrT="[Text]" custT="1"/>
      <dgm:spPr/>
      <dgm:t>
        <a:bodyPr/>
        <a:lstStyle/>
        <a:p>
          <a:r>
            <a:rPr lang="en-AU" sz="2000" b="1" dirty="0" err="1">
              <a:solidFill>
                <a:srgbClr val="FF0000"/>
              </a:solidFill>
              <a:latin typeface="Times New Roman" pitchFamily="18" charset="0"/>
              <a:cs typeface="Times New Roman" pitchFamily="18" charset="0"/>
            </a:rPr>
            <a:t>Thủ</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tướng</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Chính</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phủ</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quyết</a:t>
          </a:r>
          <a:r>
            <a:rPr lang="en-AU" sz="2000" b="1" dirty="0">
              <a:solidFill>
                <a:srgbClr val="FF0000"/>
              </a:solidFill>
              <a:latin typeface="Times New Roman" pitchFamily="18" charset="0"/>
              <a:cs typeface="Times New Roman" pitchFamily="18" charset="0"/>
            </a:rPr>
            <a:t> </a:t>
          </a:r>
          <a:r>
            <a:rPr lang="en-AU" sz="2000" b="1" dirty="0" err="1">
              <a:solidFill>
                <a:srgbClr val="FF0000"/>
              </a:solidFill>
              <a:latin typeface="Times New Roman" pitchFamily="18" charset="0"/>
              <a:cs typeface="Times New Roman" pitchFamily="18" charset="0"/>
            </a:rPr>
            <a:t>định</a:t>
          </a:r>
          <a:r>
            <a:rPr lang="en-AU" sz="2000" b="1" dirty="0">
              <a:solidFill>
                <a:schemeClr val="tx1"/>
              </a:solidFill>
              <a:latin typeface="Times New Roman" pitchFamily="18" charset="0"/>
              <a:cs typeface="Times New Roman" pitchFamily="18" charset="0"/>
            </a:rPr>
            <a:t>:</a:t>
          </a:r>
        </a:p>
      </dgm:t>
    </dgm:pt>
    <dgm:pt modelId="{F441647E-4835-4A14-AC96-A47EC843EDAD}" type="parTrans" cxnId="{0B4ED06E-CDE9-4ABD-AC97-2612EA8A41DB}">
      <dgm:prSet/>
      <dgm:spPr/>
      <dgm:t>
        <a:bodyPr/>
        <a:lstStyle/>
        <a:p>
          <a:endParaRPr lang="en-AU" sz="1400">
            <a:latin typeface="Times New Roman" pitchFamily="18" charset="0"/>
            <a:cs typeface="Times New Roman" pitchFamily="18" charset="0"/>
          </a:endParaRPr>
        </a:p>
      </dgm:t>
    </dgm:pt>
    <dgm:pt modelId="{AD1B9B8E-B2DD-4EB2-BF97-F0F92548B685}" type="sibTrans" cxnId="{0B4ED06E-CDE9-4ABD-AC97-2612EA8A41DB}">
      <dgm:prSet/>
      <dgm:spPr/>
      <dgm:t>
        <a:bodyPr/>
        <a:lstStyle/>
        <a:p>
          <a:endParaRPr lang="en-AU" sz="1400">
            <a:latin typeface="Times New Roman" pitchFamily="18" charset="0"/>
            <a:cs typeface="Times New Roman" pitchFamily="18" charset="0"/>
          </a:endParaRPr>
        </a:p>
      </dgm:t>
    </dgm:pt>
    <dgm:pt modelId="{B31282B9-A6C3-4C0D-83AA-52C648811713}">
      <dgm:prSet phldrT="[Text]" custT="1"/>
      <dgm:spPr>
        <a:solidFill>
          <a:srgbClr val="FFCC99">
            <a:alpha val="90000"/>
          </a:srgbClr>
        </a:solidFill>
      </dgm:spPr>
      <dgm:t>
        <a:bodyPr/>
        <a:lstStyle/>
        <a:p>
          <a:r>
            <a:rPr lang="x-none" sz="2000" dirty="0">
              <a:latin typeface="Times New Roman" pitchFamily="18" charset="0"/>
              <a:cs typeface="Times New Roman" pitchFamily="18" charset="0"/>
            </a:rPr>
            <a:t>Dự án nhóm A;</a:t>
          </a:r>
          <a:endParaRPr lang="en-AU" sz="2000" dirty="0">
            <a:latin typeface="Times New Roman" pitchFamily="18" charset="0"/>
            <a:cs typeface="Times New Roman" pitchFamily="18" charset="0"/>
          </a:endParaRPr>
        </a:p>
      </dgm:t>
    </dgm:pt>
    <dgm:pt modelId="{234A58FE-9C81-488F-BF64-7F6E6B12ED83}" type="parTrans" cxnId="{321BD4A2-6CA2-4F7C-A473-5EE8B3556E6C}">
      <dgm:prSet/>
      <dgm:spPr/>
      <dgm:t>
        <a:bodyPr/>
        <a:lstStyle/>
        <a:p>
          <a:endParaRPr lang="en-AU" sz="1400">
            <a:latin typeface="Times New Roman" pitchFamily="18" charset="0"/>
            <a:cs typeface="Times New Roman" pitchFamily="18" charset="0"/>
          </a:endParaRPr>
        </a:p>
      </dgm:t>
    </dgm:pt>
    <dgm:pt modelId="{BC5F775B-BA90-4EDF-B47B-E787C2B03E2D}" type="sibTrans" cxnId="{321BD4A2-6CA2-4F7C-A473-5EE8B3556E6C}">
      <dgm:prSet/>
      <dgm:spPr/>
      <dgm:t>
        <a:bodyPr/>
        <a:lstStyle/>
        <a:p>
          <a:endParaRPr lang="en-AU" sz="1400">
            <a:latin typeface="Times New Roman" pitchFamily="18" charset="0"/>
            <a:cs typeface="Times New Roman" pitchFamily="18" charset="0"/>
          </a:endParaRPr>
        </a:p>
      </dgm:t>
    </dgm:pt>
    <dgm:pt modelId="{64E948DD-E0A1-4AE3-BBBB-34DC990EE818}">
      <dgm:prSet custT="1"/>
      <dgm:spPr>
        <a:solidFill>
          <a:srgbClr val="FFCC99">
            <a:alpha val="90000"/>
          </a:srgbClr>
        </a:solidFill>
      </dgm:spPr>
      <dgm:t>
        <a:bodyPr/>
        <a:lstStyle/>
        <a:p>
          <a:r>
            <a:rPr lang="en-US" sz="2000" dirty="0" err="1">
              <a:latin typeface="Times New Roman" pitchFamily="18" charset="0"/>
              <a:cs typeface="Times New Roman" pitchFamily="18" charset="0"/>
            </a:rPr>
            <a:t>Dự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án</a:t>
          </a:r>
          <a:r>
            <a:rPr lang="en-US" sz="2000" dirty="0">
              <a:latin typeface="Times New Roman" pitchFamily="18" charset="0"/>
              <a:cs typeface="Times New Roman" pitchFamily="18" charset="0"/>
            </a:rPr>
            <a:t> </a:t>
          </a:r>
          <a:r>
            <a:rPr lang="x-none" sz="2000" dirty="0">
              <a:latin typeface="Times New Roman" pitchFamily="18" charset="0"/>
              <a:cs typeface="Times New Roman" pitchFamily="18" charset="0"/>
            </a:rPr>
            <a:t>quan trọng quốc gia </a:t>
          </a:r>
          <a:endParaRPr lang="en-AU" sz="2000" dirty="0">
            <a:latin typeface="Times New Roman" pitchFamily="18" charset="0"/>
            <a:cs typeface="Times New Roman" pitchFamily="18" charset="0"/>
          </a:endParaRPr>
        </a:p>
      </dgm:t>
    </dgm:pt>
    <dgm:pt modelId="{F705A1BE-4271-4F47-9976-BAD14F73F77F}" type="parTrans" cxnId="{799D8C06-3B0A-47C1-B60D-811BBE88D69D}">
      <dgm:prSet/>
      <dgm:spPr/>
      <dgm:t>
        <a:bodyPr/>
        <a:lstStyle/>
        <a:p>
          <a:endParaRPr lang="en-AU" sz="1400">
            <a:latin typeface="Times New Roman" pitchFamily="18" charset="0"/>
            <a:cs typeface="Times New Roman" pitchFamily="18" charset="0"/>
          </a:endParaRPr>
        </a:p>
      </dgm:t>
    </dgm:pt>
    <dgm:pt modelId="{78494B8D-B131-491C-9E0F-81796C21508F}" type="sibTrans" cxnId="{799D8C06-3B0A-47C1-B60D-811BBE88D69D}">
      <dgm:prSet/>
      <dgm:spPr/>
      <dgm:t>
        <a:bodyPr/>
        <a:lstStyle/>
        <a:p>
          <a:endParaRPr lang="en-AU" sz="1400">
            <a:latin typeface="Times New Roman" pitchFamily="18" charset="0"/>
            <a:cs typeface="Times New Roman" pitchFamily="18" charset="0"/>
          </a:endParaRPr>
        </a:p>
      </dgm:t>
    </dgm:pt>
    <dgm:pt modelId="{9C07203B-52D8-4948-AF1C-0A0C33F30383}">
      <dgm:prSet phldrT="[Text]" custT="1"/>
      <dgm:spPr>
        <a:solidFill>
          <a:srgbClr val="FFCC99">
            <a:alpha val="90000"/>
          </a:srgbClr>
        </a:solidFill>
      </dgm:spPr>
      <dgm:t>
        <a:bodyPr/>
        <a:lstStyle/>
        <a:p>
          <a:r>
            <a:rPr lang="x-none" sz="2000" dirty="0">
              <a:latin typeface="Times New Roman" pitchFamily="18" charset="0"/>
              <a:cs typeface="Times New Roman" pitchFamily="18" charset="0"/>
            </a:rPr>
            <a:t>Chương trình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công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sử</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dụng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ngân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sách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trung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ương</a:t>
          </a:r>
          <a:r>
            <a:rPr lang="en-US" sz="2000" dirty="0">
              <a:effectLst/>
              <a:latin typeface="Times New Roman" panose="02020603050405020304" pitchFamily="18" charset="0"/>
              <a:ea typeface="SimSun" panose="02010600030101010101" pitchFamily="2" charset="-122"/>
            </a:rPr>
            <a:t> </a:t>
          </a:r>
        </a:p>
        <a:p>
          <a:r>
            <a:rPr lang="en-US" sz="2000" dirty="0" err="1">
              <a:effectLst/>
              <a:latin typeface="Times New Roman" panose="02020603050405020304" pitchFamily="18" charset="0"/>
              <a:ea typeface="SimSun" panose="02010600030101010101" pitchFamily="2" charset="-122"/>
            </a:rPr>
            <a:t>trừ</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các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quy</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định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tại</a:t>
          </a:r>
          <a:r>
            <a:rPr lang="en-US" sz="2000" dirty="0">
              <a:effectLst/>
              <a:latin typeface="Times New Roman" panose="02020603050405020304" pitchFamily="18" charset="0"/>
              <a:ea typeface="SimSun" panose="02010600030101010101" pitchFamily="2" charset="-122"/>
            </a:rPr>
            <a:t> </a:t>
          </a:r>
          <a:r>
            <a:rPr lang="vi-VN" sz="2000" dirty="0">
              <a:effectLst/>
              <a:latin typeface="Times New Roman" panose="02020603050405020304" pitchFamily="18" charset="0"/>
              <a:ea typeface="SimSun" panose="02010600030101010101" pitchFamily="2" charset="-122"/>
            </a:rPr>
            <a:t>điểm a </a:t>
          </a:r>
          <a:r>
            <a:rPr lang="en-US" sz="2000" dirty="0" err="1">
              <a:effectLst/>
              <a:latin typeface="Times New Roman" panose="02020603050405020304" pitchFamily="18" charset="0"/>
              <a:ea typeface="SimSun" panose="02010600030101010101" pitchFamily="2" charset="-122"/>
            </a:rPr>
            <a:t>Khoản</a:t>
          </a:r>
          <a:r>
            <a:rPr lang="en-US" sz="2000" dirty="0">
              <a:effectLst/>
              <a:latin typeface="Times New Roman" panose="02020603050405020304" pitchFamily="18" charset="0"/>
              <a:ea typeface="SimSun" panose="02010600030101010101" pitchFamily="2" charset="-122"/>
            </a:rPr>
            <a:t> 1 </a:t>
          </a:r>
          <a:r>
            <a:rPr lang="en-US" sz="2000" dirty="0" err="1">
              <a:effectLst/>
              <a:latin typeface="Times New Roman" panose="02020603050405020304" pitchFamily="18" charset="0"/>
              <a:ea typeface="SimSun" panose="02010600030101010101" pitchFamily="2" charset="-122"/>
            </a:rPr>
            <a:t>Điều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này</a:t>
          </a:r>
          <a:r>
            <a:rPr lang="en-US" sz="2000" dirty="0">
              <a:effectLst/>
              <a:latin typeface="Times New Roman" panose="02020603050405020304" pitchFamily="18" charset="0"/>
              <a:ea typeface="SimSun" panose="02010600030101010101" pitchFamily="2" charset="-122"/>
            </a:rPr>
            <a:t>.</a:t>
          </a:r>
          <a:endParaRPr lang="en-AU" sz="2000" dirty="0">
            <a:latin typeface="Times New Roman" pitchFamily="18" charset="0"/>
            <a:cs typeface="Times New Roman" pitchFamily="18" charset="0"/>
          </a:endParaRPr>
        </a:p>
      </dgm:t>
    </dgm:pt>
    <dgm:pt modelId="{4B201479-86AB-4808-9E49-09B8FA74B281}" type="parTrans" cxnId="{1EF5D083-3656-41F6-A298-52B3376DAB9A}">
      <dgm:prSet/>
      <dgm:spPr/>
      <dgm:t>
        <a:bodyPr/>
        <a:lstStyle/>
        <a:p>
          <a:endParaRPr lang="en-AU" sz="1400">
            <a:latin typeface="Times New Roman" pitchFamily="18" charset="0"/>
            <a:cs typeface="Times New Roman" pitchFamily="18" charset="0"/>
          </a:endParaRPr>
        </a:p>
      </dgm:t>
    </dgm:pt>
    <dgm:pt modelId="{253BDC97-629B-4011-AE46-D337D065D4D3}" type="sibTrans" cxnId="{1EF5D083-3656-41F6-A298-52B3376DAB9A}">
      <dgm:prSet/>
      <dgm:spPr/>
      <dgm:t>
        <a:bodyPr/>
        <a:lstStyle/>
        <a:p>
          <a:endParaRPr lang="en-AU" sz="1400">
            <a:latin typeface="Times New Roman" pitchFamily="18" charset="0"/>
            <a:cs typeface="Times New Roman" pitchFamily="18" charset="0"/>
          </a:endParaRPr>
        </a:p>
      </dgm:t>
    </dgm:pt>
    <dgm:pt modelId="{9E5B565D-E5B1-426C-8002-6FFF2846FA43}">
      <dgm:prSet custT="1"/>
      <dgm:spPr>
        <a:solidFill>
          <a:srgbClr val="FFCC99">
            <a:alpha val="90000"/>
          </a:srgbClr>
        </a:solidFill>
      </dgm:spPr>
      <dgm:t>
        <a:bodyPr/>
        <a:lstStyle/>
        <a:p>
          <a:r>
            <a:rPr lang="en-US" sz="2000" dirty="0" err="1">
              <a:effectLst/>
              <a:latin typeface="Times New Roman" panose="02020603050405020304" pitchFamily="18" charset="0"/>
              <a:ea typeface="SimSun" panose="02010600030101010101" pitchFamily="2" charset="-122"/>
            </a:rPr>
            <a:t>Chương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sử</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dụng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vay</a:t>
          </a:r>
          <a:r>
            <a:rPr lang="en-US" sz="2000" dirty="0">
              <a:effectLst/>
              <a:latin typeface="Times New Roman" panose="02020603050405020304" pitchFamily="18" charset="0"/>
              <a:ea typeface="SimSun" panose="02010600030101010101" pitchFamily="2" charset="-122"/>
            </a:rPr>
            <a:t> ODA </a:t>
          </a:r>
          <a:r>
            <a:rPr lang="en-US" sz="2000" dirty="0" err="1">
              <a:effectLst/>
              <a:latin typeface="Times New Roman" panose="02020603050405020304" pitchFamily="18" charset="0"/>
              <a:ea typeface="SimSun" panose="02010600030101010101" pitchFamily="2" charset="-122"/>
            </a:rPr>
            <a:t>và</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vay</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ưu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đãi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của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các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nhà</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tài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trợ</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nước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ngoài</a:t>
          </a:r>
          <a:endParaRPr lang="en-AU" sz="2000" dirty="0">
            <a:latin typeface="Times New Roman" pitchFamily="18" charset="0"/>
            <a:cs typeface="Times New Roman" pitchFamily="18" charset="0"/>
          </a:endParaRPr>
        </a:p>
      </dgm:t>
    </dgm:pt>
    <dgm:pt modelId="{990343D0-2DD9-47EB-BC38-9F05FD008D2B}" type="parTrans" cxnId="{C24F86FC-7B91-4B83-955E-05EFA0767397}">
      <dgm:prSet/>
      <dgm:spPr/>
      <dgm:t>
        <a:bodyPr/>
        <a:lstStyle/>
        <a:p>
          <a:endParaRPr lang="en-AU" sz="1400">
            <a:latin typeface="Times New Roman" pitchFamily="18" charset="0"/>
            <a:cs typeface="Times New Roman" pitchFamily="18" charset="0"/>
          </a:endParaRPr>
        </a:p>
      </dgm:t>
    </dgm:pt>
    <dgm:pt modelId="{2D0B4D2F-891C-4C17-9564-04A078001D18}" type="sibTrans" cxnId="{C24F86FC-7B91-4B83-955E-05EFA0767397}">
      <dgm:prSet/>
      <dgm:spPr/>
      <dgm:t>
        <a:bodyPr/>
        <a:lstStyle/>
        <a:p>
          <a:endParaRPr lang="en-AU" sz="1400">
            <a:latin typeface="Times New Roman" pitchFamily="18" charset="0"/>
            <a:cs typeface="Times New Roman" pitchFamily="18" charset="0"/>
          </a:endParaRPr>
        </a:p>
      </dgm:t>
    </dgm:pt>
    <dgm:pt modelId="{93C15C46-1CD1-4491-8A1C-926A360906C0}">
      <dgm:prSet custT="1"/>
      <dgm:spPr>
        <a:solidFill>
          <a:srgbClr val="FFCC99">
            <a:alpha val="90000"/>
          </a:srgbClr>
        </a:solidFill>
      </dgm:spPr>
      <dgm:t>
        <a:bodyPr/>
        <a:lstStyle/>
        <a:p>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hỗ</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trợ</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kỹ</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thuật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sử</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dụng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ODA,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vay</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ưu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đãi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chuẩn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bị</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x-none" sz="2000" dirty="0">
              <a:latin typeface="Times New Roman" pitchFamily="18" charset="0"/>
              <a:cs typeface="Times New Roman" pitchFamily="18" charset="0"/>
            </a:rPr>
            <a:t>tài trợ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nước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ngoài</a:t>
          </a:r>
          <a:endParaRPr lang="en-AU" sz="2000" dirty="0">
            <a:latin typeface="Times New Roman" pitchFamily="18" charset="0"/>
            <a:cs typeface="Times New Roman" pitchFamily="18" charset="0"/>
          </a:endParaRPr>
        </a:p>
      </dgm:t>
    </dgm:pt>
    <dgm:pt modelId="{B1982C73-E034-4BC4-8D57-340F6F107F3E}" type="parTrans" cxnId="{05EFE714-5389-45A5-84BF-6F6143C9F5AB}">
      <dgm:prSet/>
      <dgm:spPr/>
      <dgm:t>
        <a:bodyPr/>
        <a:lstStyle/>
        <a:p>
          <a:endParaRPr lang="en-AU" sz="1400">
            <a:latin typeface="Times New Roman" pitchFamily="18" charset="0"/>
            <a:cs typeface="Times New Roman" pitchFamily="18" charset="0"/>
          </a:endParaRPr>
        </a:p>
      </dgm:t>
    </dgm:pt>
    <dgm:pt modelId="{4974871E-C0F2-4435-A5D0-70E19B59A829}" type="sibTrans" cxnId="{05EFE714-5389-45A5-84BF-6F6143C9F5AB}">
      <dgm:prSet/>
      <dgm:spPr/>
      <dgm:t>
        <a:bodyPr/>
        <a:lstStyle/>
        <a:p>
          <a:endParaRPr lang="en-AU" sz="1400">
            <a:latin typeface="Times New Roman" pitchFamily="18" charset="0"/>
            <a:cs typeface="Times New Roman" pitchFamily="18" charset="0"/>
          </a:endParaRPr>
        </a:p>
      </dgm:t>
    </dgm:pt>
    <dgm:pt modelId="{AA363579-ECB1-45E4-846B-DB22D4C6F941}">
      <dgm:prSet custT="1"/>
      <dgm:spPr>
        <a:solidFill>
          <a:srgbClr val="FFCC99">
            <a:alpha val="90000"/>
          </a:srgbClr>
        </a:solidFill>
      </dgm:spPr>
      <dgm:t>
        <a:bodyPr/>
        <a:lstStyle/>
        <a:p>
          <a:r>
            <a:rPr lang="en-US" sz="2000" dirty="0" err="1">
              <a:effectLst/>
              <a:latin typeface="Times New Roman" panose="02020603050405020304" pitchFamily="18" charset="0"/>
              <a:ea typeface="SimSun" panose="02010600030101010101" pitchFamily="2" charset="-122"/>
            </a:rPr>
            <a:t>Chương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sử</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dụng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ODA </a:t>
          </a:r>
          <a:r>
            <a:rPr lang="en-US" sz="2000" dirty="0" err="1">
              <a:effectLst/>
              <a:latin typeface="Times New Roman" panose="02020603050405020304" pitchFamily="18" charset="0"/>
              <a:ea typeface="SimSun" panose="02010600030101010101" pitchFamily="2" charset="-122"/>
            </a:rPr>
            <a:t>không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hoàn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lại</a:t>
          </a:r>
          <a:endParaRPr lang="en-AU" sz="2000" dirty="0">
            <a:latin typeface="Times New Roman" pitchFamily="18" charset="0"/>
            <a:cs typeface="Times New Roman" pitchFamily="18" charset="0"/>
          </a:endParaRPr>
        </a:p>
      </dgm:t>
    </dgm:pt>
    <dgm:pt modelId="{953C6052-0D61-4957-A974-0E5D891C6943}" type="parTrans" cxnId="{03448306-1481-4A70-AA81-5F9445CCC0EA}">
      <dgm:prSet/>
      <dgm:spPr/>
      <dgm:t>
        <a:bodyPr/>
        <a:lstStyle/>
        <a:p>
          <a:endParaRPr lang="en-AU" sz="1400">
            <a:latin typeface="Times New Roman" pitchFamily="18" charset="0"/>
            <a:cs typeface="Times New Roman" pitchFamily="18" charset="0"/>
          </a:endParaRPr>
        </a:p>
      </dgm:t>
    </dgm:pt>
    <dgm:pt modelId="{1B085011-FBB9-418B-B486-D49EBDF45836}" type="sibTrans" cxnId="{03448306-1481-4A70-AA81-5F9445CCC0EA}">
      <dgm:prSet/>
      <dgm:spPr/>
      <dgm:t>
        <a:bodyPr/>
        <a:lstStyle/>
        <a:p>
          <a:endParaRPr lang="en-AU" sz="1400">
            <a:latin typeface="Times New Roman" pitchFamily="18" charset="0"/>
            <a:cs typeface="Times New Roman" pitchFamily="18" charset="0"/>
          </a:endParaRPr>
        </a:p>
      </dgm:t>
    </dgm:pt>
    <dgm:pt modelId="{2EBDE417-96F7-4175-A238-9B432FE11ED6}">
      <dgm:prSet custT="1"/>
      <dgm:spPr/>
      <dgm:t>
        <a:bodyPr/>
        <a:lstStyle/>
        <a:p>
          <a:r>
            <a:rPr lang="en-US" sz="2000" b="1" dirty="0" err="1">
              <a:solidFill>
                <a:srgbClr val="FF0000"/>
              </a:solidFill>
              <a:latin typeface="Times New Roman" pitchFamily="18" charset="0"/>
              <a:cs typeface="Times New Roman" pitchFamily="18" charset="0"/>
            </a:rPr>
            <a:t>Người</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đứng</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đầu</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các</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bộ</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cơ</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quan</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trung</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ương</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quyết</a:t>
          </a: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định</a:t>
          </a:r>
          <a:r>
            <a:rPr lang="en-US" sz="2000" b="1" dirty="0">
              <a:solidFill>
                <a:srgbClr val="FF0000"/>
              </a:solidFill>
              <a:latin typeface="Times New Roman" pitchFamily="18" charset="0"/>
              <a:cs typeface="Times New Roman" pitchFamily="18" charset="0"/>
            </a:rPr>
            <a:t>: </a:t>
          </a:r>
          <a:endParaRPr lang="en-AU" sz="2000" dirty="0">
            <a:solidFill>
              <a:srgbClr val="FF0000"/>
            </a:solidFill>
            <a:latin typeface="Times New Roman" pitchFamily="18" charset="0"/>
            <a:cs typeface="Times New Roman" pitchFamily="18" charset="0"/>
          </a:endParaRPr>
        </a:p>
      </dgm:t>
    </dgm:pt>
    <dgm:pt modelId="{8C203632-2F84-4EDC-A526-F00E9C0CCE47}" type="parTrans" cxnId="{E0ED45EE-FEED-4B44-9033-7D9362FE898B}">
      <dgm:prSet/>
      <dgm:spPr/>
      <dgm:t>
        <a:bodyPr/>
        <a:lstStyle/>
        <a:p>
          <a:endParaRPr lang="en-US"/>
        </a:p>
      </dgm:t>
    </dgm:pt>
    <dgm:pt modelId="{2E562E36-6E9E-423E-BBAD-C4249379A834}" type="sibTrans" cxnId="{E0ED45EE-FEED-4B44-9033-7D9362FE898B}">
      <dgm:prSet/>
      <dgm:spPr/>
      <dgm:t>
        <a:bodyPr/>
        <a:lstStyle/>
        <a:p>
          <a:endParaRPr lang="en-US"/>
        </a:p>
      </dgm:t>
    </dgm:pt>
    <dgm:pt modelId="{F51496AF-E5F2-4E2D-BD3E-3A59619A6191}">
      <dgm:prSet custT="1"/>
      <dgm:spPr>
        <a:solidFill>
          <a:srgbClr val="FFCC99">
            <a:alpha val="90000"/>
          </a:srgbClr>
        </a:solidFill>
      </dgm:spPr>
      <dgm:t>
        <a:bodyPr/>
        <a:lstStyle/>
        <a:p>
          <a:r>
            <a:rPr lang="en-US" sz="2000" dirty="0" err="1">
              <a:latin typeface="Times New Roman" pitchFamily="18" charset="0"/>
              <a:cs typeface="Times New Roman" pitchFamily="18" charset="0"/>
            </a:rPr>
            <a:t>Dự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án</a:t>
          </a:r>
          <a:r>
            <a:rPr lang="en-US" sz="2000" dirty="0">
              <a:latin typeface="Times New Roman" pitchFamily="18" charset="0"/>
              <a:cs typeface="Times New Roman" pitchFamily="18" charset="0"/>
            </a:rPr>
            <a:t> </a:t>
          </a:r>
          <a:r>
            <a:rPr lang="x-none" sz="2000" dirty="0">
              <a:latin typeface="Times New Roman" pitchFamily="18" charset="0"/>
              <a:cs typeface="Times New Roman" pitchFamily="18" charset="0"/>
            </a:rPr>
            <a:t>nhóm B và nhóm C sử dụng vốn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a:t>
          </a:r>
          <a:r>
            <a:rPr lang="en-AU" sz="2000" dirty="0">
              <a:latin typeface="Times New Roman" pitchFamily="18" charset="0"/>
              <a:cs typeface="Times New Roman" pitchFamily="18" charset="0"/>
            </a:rPr>
            <a:t> </a:t>
          </a:r>
          <a:r>
            <a:rPr lang="en-AU"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endParaRPr lang="en-AU" sz="2000" dirty="0">
            <a:latin typeface="Times New Roman" pitchFamily="18" charset="0"/>
            <a:cs typeface="Times New Roman" pitchFamily="18" charset="0"/>
          </a:endParaRPr>
        </a:p>
      </dgm:t>
    </dgm:pt>
    <dgm:pt modelId="{8319E149-FAB2-4127-BFC0-DE45D3A48F1D}" type="parTrans" cxnId="{8FB7D541-6490-47A5-A056-F6DF7E7F9369}">
      <dgm:prSet/>
      <dgm:spPr/>
      <dgm:t>
        <a:bodyPr/>
        <a:lstStyle/>
        <a:p>
          <a:endParaRPr lang="en-US"/>
        </a:p>
      </dgm:t>
    </dgm:pt>
    <dgm:pt modelId="{1BCC19B2-77AB-4DB7-94A6-E1C3704D916D}" type="sibTrans" cxnId="{8FB7D541-6490-47A5-A056-F6DF7E7F9369}">
      <dgm:prSet/>
      <dgm:spPr/>
      <dgm:t>
        <a:bodyPr/>
        <a:lstStyle/>
        <a:p>
          <a:endParaRPr lang="en-US"/>
        </a:p>
      </dgm:t>
    </dgm:pt>
    <dgm:pt modelId="{F8F373C2-0299-44BB-9C54-06A62F351CD8}">
      <dgm:prSet custT="1"/>
      <dgm:spPr>
        <a:solidFill>
          <a:srgbClr val="FFCC99">
            <a:alpha val="90000"/>
          </a:srgbClr>
        </a:solidFill>
      </dgm:spPr>
      <dgm:t>
        <a:bodyPr/>
        <a:lstStyle/>
        <a:p>
          <a:endParaRPr lang="en-AU" sz="2000" dirty="0">
            <a:latin typeface="Times New Roman" pitchFamily="18" charset="0"/>
            <a:cs typeface="Times New Roman" pitchFamily="18" charset="0"/>
          </a:endParaRPr>
        </a:p>
      </dgm:t>
    </dgm:pt>
    <dgm:pt modelId="{BC7A8ABB-C676-406C-8F9F-B20142D21F73}" type="parTrans" cxnId="{F935D777-C37B-4735-8694-7FAD25B03878}">
      <dgm:prSet/>
      <dgm:spPr/>
      <dgm:t>
        <a:bodyPr/>
        <a:lstStyle/>
        <a:p>
          <a:endParaRPr lang="en-US"/>
        </a:p>
      </dgm:t>
    </dgm:pt>
    <dgm:pt modelId="{96D5C917-BC79-4F7D-8E7B-1031FB246BFA}" type="sibTrans" cxnId="{F935D777-C37B-4735-8694-7FAD25B03878}">
      <dgm:prSet/>
      <dgm:spPr/>
      <dgm:t>
        <a:bodyPr/>
        <a:lstStyle/>
        <a:p>
          <a:endParaRPr lang="en-US"/>
        </a:p>
      </dgm:t>
    </dgm:pt>
    <dgm:pt modelId="{02BB84BF-A3F5-4D7D-B7DC-277E7B00D0A4}" type="pres">
      <dgm:prSet presAssocID="{9E33AD10-C643-4F27-A529-28F9912647BC}" presName="diagram" presStyleCnt="0">
        <dgm:presLayoutVars>
          <dgm:chPref val="1"/>
          <dgm:dir/>
          <dgm:animOne val="branch"/>
          <dgm:animLvl val="lvl"/>
          <dgm:resizeHandles/>
        </dgm:presLayoutVars>
      </dgm:prSet>
      <dgm:spPr/>
    </dgm:pt>
    <dgm:pt modelId="{6C5B65EC-6E9C-4A12-B0B5-44937CCFA5B9}" type="pres">
      <dgm:prSet presAssocID="{A8CC6094-BCD8-437D-9C2E-A5EEF2A7AC45}" presName="root" presStyleCnt="0"/>
      <dgm:spPr/>
    </dgm:pt>
    <dgm:pt modelId="{1BD5A732-350D-490F-95BB-BB0BCCFBB9AE}" type="pres">
      <dgm:prSet presAssocID="{A8CC6094-BCD8-437D-9C2E-A5EEF2A7AC45}" presName="rootComposite" presStyleCnt="0"/>
      <dgm:spPr/>
    </dgm:pt>
    <dgm:pt modelId="{DFC1D3FF-B56F-4D06-88B1-EC9F5FD43A15}" type="pres">
      <dgm:prSet presAssocID="{A8CC6094-BCD8-437D-9C2E-A5EEF2A7AC45}" presName="rootText" presStyleLbl="node1" presStyleIdx="0" presStyleCnt="4" custScaleX="80280" custScaleY="250743" custLinFactNeighborX="8742" custLinFactNeighborY="10722"/>
      <dgm:spPr/>
    </dgm:pt>
    <dgm:pt modelId="{9B1C293D-D2DD-4E86-9E2C-C2FB8E6C4776}" type="pres">
      <dgm:prSet presAssocID="{A8CC6094-BCD8-437D-9C2E-A5EEF2A7AC45}" presName="rootConnector" presStyleLbl="node1" presStyleIdx="0" presStyleCnt="4"/>
      <dgm:spPr/>
    </dgm:pt>
    <dgm:pt modelId="{F366AFDA-913A-460F-9054-D1B2FE7BD9F1}" type="pres">
      <dgm:prSet presAssocID="{A8CC6094-BCD8-437D-9C2E-A5EEF2A7AC45}" presName="childShape" presStyleCnt="0"/>
      <dgm:spPr/>
    </dgm:pt>
    <dgm:pt modelId="{6DCDC78B-40BC-4517-80D0-610958267518}" type="pres">
      <dgm:prSet presAssocID="{3FA54AEA-7B0C-43CB-908E-5230413EF862}" presName="Name13" presStyleLbl="parChTrans1D2" presStyleIdx="0" presStyleCnt="9"/>
      <dgm:spPr/>
    </dgm:pt>
    <dgm:pt modelId="{B2F52D15-FE38-4AF3-BA0D-929BB193A216}" type="pres">
      <dgm:prSet presAssocID="{71633E6A-9238-4B4A-9FDF-9031BF9D021C}" presName="childText" presStyleLbl="bgAcc1" presStyleIdx="0" presStyleCnt="9" custScaleX="133888" custScaleY="348683" custLinFactNeighborX="14205" custLinFactNeighborY="41842">
        <dgm:presLayoutVars>
          <dgm:bulletEnabled val="1"/>
        </dgm:presLayoutVars>
      </dgm:prSet>
      <dgm:spPr/>
    </dgm:pt>
    <dgm:pt modelId="{98FB71FA-C062-4618-9ADC-7398E24C5ED3}" type="pres">
      <dgm:prSet presAssocID="{F705A1BE-4271-4F47-9976-BAD14F73F77F}" presName="Name13" presStyleLbl="parChTrans1D2" presStyleIdx="1" presStyleCnt="9"/>
      <dgm:spPr/>
    </dgm:pt>
    <dgm:pt modelId="{961DC705-6222-4E7A-922A-C66488C4BFDD}" type="pres">
      <dgm:prSet presAssocID="{64E948DD-E0A1-4AE3-BBBB-34DC990EE818}" presName="childText" presStyleLbl="bgAcc1" presStyleIdx="1" presStyleCnt="9" custScaleX="137834" custScaleY="348683" custLinFactNeighborX="12252" custLinFactNeighborY="35607">
        <dgm:presLayoutVars>
          <dgm:bulletEnabled val="1"/>
        </dgm:presLayoutVars>
      </dgm:prSet>
      <dgm:spPr/>
    </dgm:pt>
    <dgm:pt modelId="{AB543B9F-A6AC-4238-BBDC-DDF7F24A22A1}" type="pres">
      <dgm:prSet presAssocID="{427AC0AB-B99F-4BE7-A408-F1387EE185A6}" presName="root" presStyleCnt="0"/>
      <dgm:spPr/>
    </dgm:pt>
    <dgm:pt modelId="{4369A264-7811-46C0-A71C-53AD9151E7C0}" type="pres">
      <dgm:prSet presAssocID="{427AC0AB-B99F-4BE7-A408-F1387EE185A6}" presName="rootComposite" presStyleCnt="0"/>
      <dgm:spPr/>
    </dgm:pt>
    <dgm:pt modelId="{DA475DE6-3C01-4137-8236-319FF55C86A9}" type="pres">
      <dgm:prSet presAssocID="{427AC0AB-B99F-4BE7-A408-F1387EE185A6}" presName="rootText" presStyleLbl="node1" presStyleIdx="1" presStyleCnt="4" custScaleX="85147" custScaleY="326346" custLinFactNeighborY="-24807"/>
      <dgm:spPr/>
    </dgm:pt>
    <dgm:pt modelId="{8D848D1B-BD29-443A-85C4-D25B10B59086}" type="pres">
      <dgm:prSet presAssocID="{427AC0AB-B99F-4BE7-A408-F1387EE185A6}" presName="rootConnector" presStyleLbl="node1" presStyleIdx="1" presStyleCnt="4"/>
      <dgm:spPr/>
    </dgm:pt>
    <dgm:pt modelId="{D445D7B9-A5D3-47FE-AC5A-8C145C0AE4D5}" type="pres">
      <dgm:prSet presAssocID="{427AC0AB-B99F-4BE7-A408-F1387EE185A6}" presName="childShape" presStyleCnt="0"/>
      <dgm:spPr/>
    </dgm:pt>
    <dgm:pt modelId="{5E13C673-35BB-4186-95E6-2623383153B2}" type="pres">
      <dgm:prSet presAssocID="{4B201479-86AB-4808-9E49-09B8FA74B281}" presName="Name13" presStyleLbl="parChTrans1D2" presStyleIdx="2" presStyleCnt="9"/>
      <dgm:spPr/>
    </dgm:pt>
    <dgm:pt modelId="{4EDFD9F1-90C2-4279-AAC1-C9E732D1512E}" type="pres">
      <dgm:prSet presAssocID="{9C07203B-52D8-4948-AF1C-0A0C33F30383}" presName="childText" presStyleLbl="bgAcc1" presStyleIdx="2" presStyleCnt="9" custScaleX="123520" custScaleY="715367" custLinFactY="1272" custLinFactNeighborX="9711" custLinFactNeighborY="100000">
        <dgm:presLayoutVars>
          <dgm:bulletEnabled val="1"/>
        </dgm:presLayoutVars>
      </dgm:prSet>
      <dgm:spPr/>
    </dgm:pt>
    <dgm:pt modelId="{B3AE2334-63C8-4528-A581-16993C9DBB84}" type="pres">
      <dgm:prSet presAssocID="{3698C03F-38D5-4B2E-93A8-DDA4EE66DE15}" presName="root" presStyleCnt="0"/>
      <dgm:spPr/>
    </dgm:pt>
    <dgm:pt modelId="{61C9E5DE-CB67-48DC-927A-338BBA5ABBBF}" type="pres">
      <dgm:prSet presAssocID="{3698C03F-38D5-4B2E-93A8-DDA4EE66DE15}" presName="rootComposite" presStyleCnt="0"/>
      <dgm:spPr/>
    </dgm:pt>
    <dgm:pt modelId="{BEEDD2E8-95DF-4DE9-928F-2777BE38752A}" type="pres">
      <dgm:prSet presAssocID="{3698C03F-38D5-4B2E-93A8-DDA4EE66DE15}" presName="rootText" presStyleLbl="node1" presStyleIdx="2" presStyleCnt="4" custScaleX="173769" custScaleY="165355" custLinFactNeighborY="-24536"/>
      <dgm:spPr/>
    </dgm:pt>
    <dgm:pt modelId="{00784133-1390-4AB2-B900-58BD6E2CC6D5}" type="pres">
      <dgm:prSet presAssocID="{3698C03F-38D5-4B2E-93A8-DDA4EE66DE15}" presName="rootConnector" presStyleLbl="node1" presStyleIdx="2" presStyleCnt="4"/>
      <dgm:spPr/>
    </dgm:pt>
    <dgm:pt modelId="{C0F1B38D-CFFB-4985-A609-437AE9457019}" type="pres">
      <dgm:prSet presAssocID="{3698C03F-38D5-4B2E-93A8-DDA4EE66DE15}" presName="childShape" presStyleCnt="0"/>
      <dgm:spPr/>
    </dgm:pt>
    <dgm:pt modelId="{CCEE4FB3-2835-469C-8774-DA7F57E6A2E2}" type="pres">
      <dgm:prSet presAssocID="{234A58FE-9C81-488F-BF64-7F6E6B12ED83}" presName="Name13" presStyleLbl="parChTrans1D2" presStyleIdx="3" presStyleCnt="9"/>
      <dgm:spPr/>
    </dgm:pt>
    <dgm:pt modelId="{BBF59467-EFFF-4F22-B2BD-E17B4D01E3D1}" type="pres">
      <dgm:prSet presAssocID="{B31282B9-A6C3-4C0D-83AA-52C648811713}" presName="childText" presStyleLbl="bgAcc1" presStyleIdx="3" presStyleCnt="9" custScaleX="173769">
        <dgm:presLayoutVars>
          <dgm:bulletEnabled val="1"/>
        </dgm:presLayoutVars>
      </dgm:prSet>
      <dgm:spPr/>
    </dgm:pt>
    <dgm:pt modelId="{1AC42F67-C40E-4793-B698-595379205F17}" type="pres">
      <dgm:prSet presAssocID="{990343D0-2DD9-47EB-BC38-9F05FD008D2B}" presName="Name13" presStyleLbl="parChTrans1D2" presStyleIdx="4" presStyleCnt="9"/>
      <dgm:spPr/>
    </dgm:pt>
    <dgm:pt modelId="{07C30411-6EE6-4796-862B-D8C9E1584001}" type="pres">
      <dgm:prSet presAssocID="{9E5B565D-E5B1-426C-8002-6FFF2846FA43}" presName="childText" presStyleLbl="bgAcc1" presStyleIdx="4" presStyleCnt="9" custScaleX="360044" custScaleY="186359">
        <dgm:presLayoutVars>
          <dgm:bulletEnabled val="1"/>
        </dgm:presLayoutVars>
      </dgm:prSet>
      <dgm:spPr/>
    </dgm:pt>
    <dgm:pt modelId="{0C34AE70-6078-47FB-959E-4A058073AFD8}" type="pres">
      <dgm:prSet presAssocID="{953C6052-0D61-4957-A974-0E5D891C6943}" presName="Name13" presStyleLbl="parChTrans1D2" presStyleIdx="5" presStyleCnt="9"/>
      <dgm:spPr/>
    </dgm:pt>
    <dgm:pt modelId="{9A102034-847A-4B9E-BED8-F6C726D2AD3E}" type="pres">
      <dgm:prSet presAssocID="{AA363579-ECB1-45E4-846B-DB22D4C6F941}" presName="childText" presStyleLbl="bgAcc1" presStyleIdx="5" presStyleCnt="9" custScaleX="361760">
        <dgm:presLayoutVars>
          <dgm:bulletEnabled val="1"/>
        </dgm:presLayoutVars>
      </dgm:prSet>
      <dgm:spPr/>
    </dgm:pt>
    <dgm:pt modelId="{EDBED450-DAF2-490A-981A-A647C93C622F}" type="pres">
      <dgm:prSet presAssocID="{B1982C73-E034-4BC4-8D57-340F6F107F3E}" presName="Name13" presStyleLbl="parChTrans1D2" presStyleIdx="6" presStyleCnt="9"/>
      <dgm:spPr/>
    </dgm:pt>
    <dgm:pt modelId="{D652AB07-21C8-4B24-8117-04CFA2246DC6}" type="pres">
      <dgm:prSet presAssocID="{93C15C46-1CD1-4491-8A1C-926A360906C0}" presName="childText" presStyleLbl="bgAcc1" presStyleIdx="6" presStyleCnt="9" custScaleX="356105" custScaleY="166614">
        <dgm:presLayoutVars>
          <dgm:bulletEnabled val="1"/>
        </dgm:presLayoutVars>
      </dgm:prSet>
      <dgm:spPr/>
    </dgm:pt>
    <dgm:pt modelId="{FBE8E246-0F5E-4EBD-9A33-FF2967EC6C8C}" type="pres">
      <dgm:prSet presAssocID="{2EBDE417-96F7-4175-A238-9B432FE11ED6}" presName="root" presStyleCnt="0"/>
      <dgm:spPr/>
    </dgm:pt>
    <dgm:pt modelId="{484FE4BA-6BFC-47B5-AEBF-DAA47D284F8D}" type="pres">
      <dgm:prSet presAssocID="{2EBDE417-96F7-4175-A238-9B432FE11ED6}" presName="rootComposite" presStyleCnt="0"/>
      <dgm:spPr/>
    </dgm:pt>
    <dgm:pt modelId="{54BCB653-A3E1-4131-BB38-09BAD1A13B8C}" type="pres">
      <dgm:prSet presAssocID="{2EBDE417-96F7-4175-A238-9B432FE11ED6}" presName="rootText" presStyleLbl="node1" presStyleIdx="3" presStyleCnt="4" custScaleX="190866" custScaleY="202879"/>
      <dgm:spPr/>
    </dgm:pt>
    <dgm:pt modelId="{992669A8-6DBB-4EC2-B37F-49D60A6E854C}" type="pres">
      <dgm:prSet presAssocID="{2EBDE417-96F7-4175-A238-9B432FE11ED6}" presName="rootConnector" presStyleLbl="node1" presStyleIdx="3" presStyleCnt="4"/>
      <dgm:spPr/>
    </dgm:pt>
    <dgm:pt modelId="{F826C846-EDCE-4A35-A81A-FB455FB142E0}" type="pres">
      <dgm:prSet presAssocID="{2EBDE417-96F7-4175-A238-9B432FE11ED6}" presName="childShape" presStyleCnt="0"/>
      <dgm:spPr/>
    </dgm:pt>
    <dgm:pt modelId="{4B1E2B33-429C-47B7-8794-F370FEA7C769}" type="pres">
      <dgm:prSet presAssocID="{8319E149-FAB2-4127-BFC0-DE45D3A48F1D}" presName="Name13" presStyleLbl="parChTrans1D2" presStyleIdx="7" presStyleCnt="9"/>
      <dgm:spPr/>
    </dgm:pt>
    <dgm:pt modelId="{4E3A30E4-7B18-46D5-A8A6-D9CF853DB913}" type="pres">
      <dgm:prSet presAssocID="{F51496AF-E5F2-4E2D-BD3E-3A59619A6191}" presName="childText" presStyleLbl="bgAcc1" presStyleIdx="7" presStyleCnt="9" custScaleX="225124" custScaleY="309993" custLinFactNeighborX="46461" custLinFactNeighborY="31000">
        <dgm:presLayoutVars>
          <dgm:bulletEnabled val="1"/>
        </dgm:presLayoutVars>
      </dgm:prSet>
      <dgm:spPr/>
    </dgm:pt>
    <dgm:pt modelId="{84968F3B-967C-44E0-8C97-BAAD437AD3CE}" type="pres">
      <dgm:prSet presAssocID="{BC7A8ABB-C676-406C-8F9F-B20142D21F73}" presName="Name13" presStyleLbl="parChTrans1D2" presStyleIdx="8" presStyleCnt="9"/>
      <dgm:spPr/>
    </dgm:pt>
    <dgm:pt modelId="{59C712A6-C1E7-4B5A-8716-C7D4907E9BC8}" type="pres">
      <dgm:prSet presAssocID="{F8F373C2-0299-44BB-9C54-06A62F351CD8}" presName="childText" presStyleLbl="bgAcc1" presStyleIdx="8" presStyleCnt="9" custFlipVert="1" custScaleX="227967" custScaleY="87513" custLinFactNeighborX="17894" custLinFactNeighborY="56692">
        <dgm:presLayoutVars>
          <dgm:bulletEnabled val="1"/>
        </dgm:presLayoutVars>
      </dgm:prSet>
      <dgm:spPr/>
    </dgm:pt>
  </dgm:ptLst>
  <dgm:cxnLst>
    <dgm:cxn modelId="{03448306-1481-4A70-AA81-5F9445CCC0EA}" srcId="{3698C03F-38D5-4B2E-93A8-DDA4EE66DE15}" destId="{AA363579-ECB1-45E4-846B-DB22D4C6F941}" srcOrd="2" destOrd="0" parTransId="{953C6052-0D61-4957-A974-0E5D891C6943}" sibTransId="{1B085011-FBB9-418B-B486-D49EBDF45836}"/>
    <dgm:cxn modelId="{799D8C06-3B0A-47C1-B60D-811BBE88D69D}" srcId="{A8CC6094-BCD8-437D-9C2E-A5EEF2A7AC45}" destId="{64E948DD-E0A1-4AE3-BBBB-34DC990EE818}" srcOrd="1" destOrd="0" parTransId="{F705A1BE-4271-4F47-9976-BAD14F73F77F}" sibTransId="{78494B8D-B131-491C-9E0F-81796C21508F}"/>
    <dgm:cxn modelId="{AA4CAB08-D81B-4629-AAB8-715B804E868A}" srcId="{9E33AD10-C643-4F27-A529-28F9912647BC}" destId="{427AC0AB-B99F-4BE7-A408-F1387EE185A6}" srcOrd="1" destOrd="0" parTransId="{D04D57B6-9F3E-4FF7-BAE5-F11F128F8950}" sibTransId="{2BE9DB3D-4215-4C77-B85A-6A45839CA191}"/>
    <dgm:cxn modelId="{05EFE714-5389-45A5-84BF-6F6143C9F5AB}" srcId="{3698C03F-38D5-4B2E-93A8-DDA4EE66DE15}" destId="{93C15C46-1CD1-4491-8A1C-926A360906C0}" srcOrd="3" destOrd="0" parTransId="{B1982C73-E034-4BC4-8D57-340F6F107F3E}" sibTransId="{4974871E-C0F2-4435-A5D0-70E19B59A829}"/>
    <dgm:cxn modelId="{9FF4BD24-F795-49F8-9CB0-9BB8FA15AE23}" type="presOf" srcId="{BC7A8ABB-C676-406C-8F9F-B20142D21F73}" destId="{84968F3B-967C-44E0-8C97-BAAD437AD3CE}" srcOrd="0" destOrd="0" presId="urn:microsoft.com/office/officeart/2005/8/layout/hierarchy3"/>
    <dgm:cxn modelId="{A23A3F27-A061-4CC1-A6CA-14895457BBB3}" type="presOf" srcId="{F8F373C2-0299-44BB-9C54-06A62F351CD8}" destId="{59C712A6-C1E7-4B5A-8716-C7D4907E9BC8}" srcOrd="0" destOrd="0" presId="urn:microsoft.com/office/officeart/2005/8/layout/hierarchy3"/>
    <dgm:cxn modelId="{A9B8352D-914D-4661-BB6D-EE0B918EE500}" type="presOf" srcId="{3698C03F-38D5-4B2E-93A8-DDA4EE66DE15}" destId="{00784133-1390-4AB2-B900-58BD6E2CC6D5}" srcOrd="1" destOrd="0" presId="urn:microsoft.com/office/officeart/2005/8/layout/hierarchy3"/>
    <dgm:cxn modelId="{FB704160-CBB6-4B64-8698-2A9FAA5DB9F1}" type="presOf" srcId="{3FA54AEA-7B0C-43CB-908E-5230413EF862}" destId="{6DCDC78B-40BC-4517-80D0-610958267518}" srcOrd="0" destOrd="0" presId="urn:microsoft.com/office/officeart/2005/8/layout/hierarchy3"/>
    <dgm:cxn modelId="{BEC76061-2C30-45B5-86F3-3B32686663EA}" type="presOf" srcId="{9C07203B-52D8-4948-AF1C-0A0C33F30383}" destId="{4EDFD9F1-90C2-4279-AAC1-C9E732D1512E}" srcOrd="0" destOrd="0" presId="urn:microsoft.com/office/officeart/2005/8/layout/hierarchy3"/>
    <dgm:cxn modelId="{8FB7D541-6490-47A5-A056-F6DF7E7F9369}" srcId="{2EBDE417-96F7-4175-A238-9B432FE11ED6}" destId="{F51496AF-E5F2-4E2D-BD3E-3A59619A6191}" srcOrd="0" destOrd="0" parTransId="{8319E149-FAB2-4127-BFC0-DE45D3A48F1D}" sibTransId="{1BCC19B2-77AB-4DB7-94A6-E1C3704D916D}"/>
    <dgm:cxn modelId="{2CC5A842-4AAB-4E02-8181-F4BBFF33D0A7}" type="presOf" srcId="{F705A1BE-4271-4F47-9976-BAD14F73F77F}" destId="{98FB71FA-C062-4618-9ADC-7398E24C5ED3}" srcOrd="0" destOrd="0" presId="urn:microsoft.com/office/officeart/2005/8/layout/hierarchy3"/>
    <dgm:cxn modelId="{0B4ED06E-CDE9-4ABD-AC97-2612EA8A41DB}" srcId="{9E33AD10-C643-4F27-A529-28F9912647BC}" destId="{3698C03F-38D5-4B2E-93A8-DDA4EE66DE15}" srcOrd="2" destOrd="0" parTransId="{F441647E-4835-4A14-AC96-A47EC843EDAD}" sibTransId="{AD1B9B8E-B2DD-4EB2-BF97-F0F92548B685}"/>
    <dgm:cxn modelId="{C665A550-477F-4B54-AF3F-4067CA2201E7}" type="presOf" srcId="{990343D0-2DD9-47EB-BC38-9F05FD008D2B}" destId="{1AC42F67-C40E-4793-B698-595379205F17}" srcOrd="0" destOrd="0" presId="urn:microsoft.com/office/officeart/2005/8/layout/hierarchy3"/>
    <dgm:cxn modelId="{B9AE2F72-FDCF-48C7-A9D2-61AF8BE083CF}" type="presOf" srcId="{9E5B565D-E5B1-426C-8002-6FFF2846FA43}" destId="{07C30411-6EE6-4796-862B-D8C9E1584001}" srcOrd="0" destOrd="0" presId="urn:microsoft.com/office/officeart/2005/8/layout/hierarchy3"/>
    <dgm:cxn modelId="{C5797753-B2C6-44F9-B643-7A29223EAB6D}" srcId="{9E33AD10-C643-4F27-A529-28F9912647BC}" destId="{A8CC6094-BCD8-437D-9C2E-A5EEF2A7AC45}" srcOrd="0" destOrd="0" parTransId="{EE6366D9-7F27-489B-AF9A-74CA9FD6112C}" sibTransId="{FE4966B9-1BAF-4BDF-95C3-5056028AFF52}"/>
    <dgm:cxn modelId="{5B8D2555-0BF8-4707-96E5-855F9FB96F58}" type="presOf" srcId="{F51496AF-E5F2-4E2D-BD3E-3A59619A6191}" destId="{4E3A30E4-7B18-46D5-A8A6-D9CF853DB913}" srcOrd="0" destOrd="0" presId="urn:microsoft.com/office/officeart/2005/8/layout/hierarchy3"/>
    <dgm:cxn modelId="{F935D777-C37B-4735-8694-7FAD25B03878}" srcId="{2EBDE417-96F7-4175-A238-9B432FE11ED6}" destId="{F8F373C2-0299-44BB-9C54-06A62F351CD8}" srcOrd="1" destOrd="0" parTransId="{BC7A8ABB-C676-406C-8F9F-B20142D21F73}" sibTransId="{96D5C917-BC79-4F7D-8E7B-1031FB246BFA}"/>
    <dgm:cxn modelId="{6B22255A-E26C-46AD-8382-21B323CB6DEF}" type="presOf" srcId="{64E948DD-E0A1-4AE3-BBBB-34DC990EE818}" destId="{961DC705-6222-4E7A-922A-C66488C4BFDD}" srcOrd="0" destOrd="0" presId="urn:microsoft.com/office/officeart/2005/8/layout/hierarchy3"/>
    <dgm:cxn modelId="{29CDED82-2D72-434A-8D81-38EA0ACCA07A}" type="presOf" srcId="{3698C03F-38D5-4B2E-93A8-DDA4EE66DE15}" destId="{BEEDD2E8-95DF-4DE9-928F-2777BE38752A}" srcOrd="0" destOrd="0" presId="urn:microsoft.com/office/officeart/2005/8/layout/hierarchy3"/>
    <dgm:cxn modelId="{1EF5D083-3656-41F6-A298-52B3376DAB9A}" srcId="{427AC0AB-B99F-4BE7-A408-F1387EE185A6}" destId="{9C07203B-52D8-4948-AF1C-0A0C33F30383}" srcOrd="0" destOrd="0" parTransId="{4B201479-86AB-4808-9E49-09B8FA74B281}" sibTransId="{253BDC97-629B-4011-AE46-D337D065D4D3}"/>
    <dgm:cxn modelId="{F4271290-318F-45B7-ADE5-243F3F27DBF1}" type="presOf" srcId="{427AC0AB-B99F-4BE7-A408-F1387EE185A6}" destId="{DA475DE6-3C01-4137-8236-319FF55C86A9}" srcOrd="0" destOrd="0" presId="urn:microsoft.com/office/officeart/2005/8/layout/hierarchy3"/>
    <dgm:cxn modelId="{2478279D-C433-41D2-80F0-6FEAA9DAD7F5}" type="presOf" srcId="{A8CC6094-BCD8-437D-9C2E-A5EEF2A7AC45}" destId="{9B1C293D-D2DD-4E86-9E2C-C2FB8E6C4776}" srcOrd="1" destOrd="0" presId="urn:microsoft.com/office/officeart/2005/8/layout/hierarchy3"/>
    <dgm:cxn modelId="{E6D42C9F-0AF5-4957-8274-A1D72F55EAAA}" type="presOf" srcId="{93C15C46-1CD1-4491-8A1C-926A360906C0}" destId="{D652AB07-21C8-4B24-8117-04CFA2246DC6}" srcOrd="0" destOrd="0" presId="urn:microsoft.com/office/officeart/2005/8/layout/hierarchy3"/>
    <dgm:cxn modelId="{321BD4A2-6CA2-4F7C-A473-5EE8B3556E6C}" srcId="{3698C03F-38D5-4B2E-93A8-DDA4EE66DE15}" destId="{B31282B9-A6C3-4C0D-83AA-52C648811713}" srcOrd="0" destOrd="0" parTransId="{234A58FE-9C81-488F-BF64-7F6E6B12ED83}" sibTransId="{BC5F775B-BA90-4EDF-B47B-E787C2B03E2D}"/>
    <dgm:cxn modelId="{D853C8AD-6CD7-4919-B70B-46AC8EF1EEC4}" type="presOf" srcId="{2EBDE417-96F7-4175-A238-9B432FE11ED6}" destId="{992669A8-6DBB-4EC2-B37F-49D60A6E854C}" srcOrd="1" destOrd="0" presId="urn:microsoft.com/office/officeart/2005/8/layout/hierarchy3"/>
    <dgm:cxn modelId="{C4751DAF-B44A-4267-ADDA-2926D3C7EC55}" type="presOf" srcId="{4B201479-86AB-4808-9E49-09B8FA74B281}" destId="{5E13C673-35BB-4186-95E6-2623383153B2}" srcOrd="0" destOrd="0" presId="urn:microsoft.com/office/officeart/2005/8/layout/hierarchy3"/>
    <dgm:cxn modelId="{51FB97B0-7EC2-428E-AFF0-B33DC003357F}" type="presOf" srcId="{2EBDE417-96F7-4175-A238-9B432FE11ED6}" destId="{54BCB653-A3E1-4131-BB38-09BAD1A13B8C}" srcOrd="0" destOrd="0" presId="urn:microsoft.com/office/officeart/2005/8/layout/hierarchy3"/>
    <dgm:cxn modelId="{16CA88C4-B7F3-401C-ABE7-2FD30AC3B723}" type="presOf" srcId="{9E33AD10-C643-4F27-A529-28F9912647BC}" destId="{02BB84BF-A3F5-4D7D-B7DC-277E7B00D0A4}" srcOrd="0" destOrd="0" presId="urn:microsoft.com/office/officeart/2005/8/layout/hierarchy3"/>
    <dgm:cxn modelId="{AB9085D4-5E35-4E09-A068-1A69A4B7A5FD}" type="presOf" srcId="{B1982C73-E034-4BC4-8D57-340F6F107F3E}" destId="{EDBED450-DAF2-490A-981A-A647C93C622F}" srcOrd="0" destOrd="0" presId="urn:microsoft.com/office/officeart/2005/8/layout/hierarchy3"/>
    <dgm:cxn modelId="{F86D14E1-93E1-485B-93C4-BCF193598A3E}" type="presOf" srcId="{B31282B9-A6C3-4C0D-83AA-52C648811713}" destId="{BBF59467-EFFF-4F22-B2BD-E17B4D01E3D1}" srcOrd="0" destOrd="0" presId="urn:microsoft.com/office/officeart/2005/8/layout/hierarchy3"/>
    <dgm:cxn modelId="{A4DEB5E3-D977-4FD5-89F5-B2F92ADA61F2}" srcId="{A8CC6094-BCD8-437D-9C2E-A5EEF2A7AC45}" destId="{71633E6A-9238-4B4A-9FDF-9031BF9D021C}" srcOrd="0" destOrd="0" parTransId="{3FA54AEA-7B0C-43CB-908E-5230413EF862}" sibTransId="{4CBC01E2-B577-4D53-816F-882DD5626FA8}"/>
    <dgm:cxn modelId="{664241E6-A63B-41B2-97E7-193BA0CEF409}" type="presOf" srcId="{AA363579-ECB1-45E4-846B-DB22D4C6F941}" destId="{9A102034-847A-4B9E-BED8-F6C726D2AD3E}" srcOrd="0" destOrd="0" presId="urn:microsoft.com/office/officeart/2005/8/layout/hierarchy3"/>
    <dgm:cxn modelId="{87ACEBEA-C868-45E4-841E-C075687AEE75}" type="presOf" srcId="{427AC0AB-B99F-4BE7-A408-F1387EE185A6}" destId="{8D848D1B-BD29-443A-85C4-D25B10B59086}" srcOrd="1" destOrd="0" presId="urn:microsoft.com/office/officeart/2005/8/layout/hierarchy3"/>
    <dgm:cxn modelId="{E87290EC-CFAA-4A7F-90E9-527FA9DDE1EA}" type="presOf" srcId="{A8CC6094-BCD8-437D-9C2E-A5EEF2A7AC45}" destId="{DFC1D3FF-B56F-4D06-88B1-EC9F5FD43A15}" srcOrd="0" destOrd="0" presId="urn:microsoft.com/office/officeart/2005/8/layout/hierarchy3"/>
    <dgm:cxn modelId="{E0ED45EE-FEED-4B44-9033-7D9362FE898B}" srcId="{9E33AD10-C643-4F27-A529-28F9912647BC}" destId="{2EBDE417-96F7-4175-A238-9B432FE11ED6}" srcOrd="3" destOrd="0" parTransId="{8C203632-2F84-4EDC-A526-F00E9C0CCE47}" sibTransId="{2E562E36-6E9E-423E-BBAD-C4249379A834}"/>
    <dgm:cxn modelId="{E86444F5-284C-4B34-AD0A-C9A2E05F226B}" type="presOf" srcId="{234A58FE-9C81-488F-BF64-7F6E6B12ED83}" destId="{CCEE4FB3-2835-469C-8774-DA7F57E6A2E2}" srcOrd="0" destOrd="0" presId="urn:microsoft.com/office/officeart/2005/8/layout/hierarchy3"/>
    <dgm:cxn modelId="{77C4B3F9-EC17-44AB-9695-DD713337B586}" type="presOf" srcId="{953C6052-0D61-4957-A974-0E5D891C6943}" destId="{0C34AE70-6078-47FB-959E-4A058073AFD8}" srcOrd="0" destOrd="0" presId="urn:microsoft.com/office/officeart/2005/8/layout/hierarchy3"/>
    <dgm:cxn modelId="{6AFDCAF9-0A09-4C8D-B225-FA5D9F5F1E2E}" type="presOf" srcId="{71633E6A-9238-4B4A-9FDF-9031BF9D021C}" destId="{B2F52D15-FE38-4AF3-BA0D-929BB193A216}" srcOrd="0" destOrd="0" presId="urn:microsoft.com/office/officeart/2005/8/layout/hierarchy3"/>
    <dgm:cxn modelId="{C24F86FC-7B91-4B83-955E-05EFA0767397}" srcId="{3698C03F-38D5-4B2E-93A8-DDA4EE66DE15}" destId="{9E5B565D-E5B1-426C-8002-6FFF2846FA43}" srcOrd="1" destOrd="0" parTransId="{990343D0-2DD9-47EB-BC38-9F05FD008D2B}" sibTransId="{2D0B4D2F-891C-4C17-9564-04A078001D18}"/>
    <dgm:cxn modelId="{E76A99FD-6DA1-4E02-B1E3-55EBF93CC54F}" type="presOf" srcId="{8319E149-FAB2-4127-BFC0-DE45D3A48F1D}" destId="{4B1E2B33-429C-47B7-8794-F370FEA7C769}" srcOrd="0" destOrd="0" presId="urn:microsoft.com/office/officeart/2005/8/layout/hierarchy3"/>
    <dgm:cxn modelId="{737E3529-1CBA-4319-A30E-1DF194B591B6}" type="presParOf" srcId="{02BB84BF-A3F5-4D7D-B7DC-277E7B00D0A4}" destId="{6C5B65EC-6E9C-4A12-B0B5-44937CCFA5B9}" srcOrd="0" destOrd="0" presId="urn:microsoft.com/office/officeart/2005/8/layout/hierarchy3"/>
    <dgm:cxn modelId="{E8DD0C16-0C6E-4C3F-998D-10B27C900686}" type="presParOf" srcId="{6C5B65EC-6E9C-4A12-B0B5-44937CCFA5B9}" destId="{1BD5A732-350D-490F-95BB-BB0BCCFBB9AE}" srcOrd="0" destOrd="0" presId="urn:microsoft.com/office/officeart/2005/8/layout/hierarchy3"/>
    <dgm:cxn modelId="{5B78A510-1537-4731-B2DC-CB063C7034BF}" type="presParOf" srcId="{1BD5A732-350D-490F-95BB-BB0BCCFBB9AE}" destId="{DFC1D3FF-B56F-4D06-88B1-EC9F5FD43A15}" srcOrd="0" destOrd="0" presId="urn:microsoft.com/office/officeart/2005/8/layout/hierarchy3"/>
    <dgm:cxn modelId="{00694758-28D4-415B-AB2F-41BF67E9BF8E}" type="presParOf" srcId="{1BD5A732-350D-490F-95BB-BB0BCCFBB9AE}" destId="{9B1C293D-D2DD-4E86-9E2C-C2FB8E6C4776}" srcOrd="1" destOrd="0" presId="urn:microsoft.com/office/officeart/2005/8/layout/hierarchy3"/>
    <dgm:cxn modelId="{9AD8DFD3-55B3-4EE0-A063-48275095A048}" type="presParOf" srcId="{6C5B65EC-6E9C-4A12-B0B5-44937CCFA5B9}" destId="{F366AFDA-913A-460F-9054-D1B2FE7BD9F1}" srcOrd="1" destOrd="0" presId="urn:microsoft.com/office/officeart/2005/8/layout/hierarchy3"/>
    <dgm:cxn modelId="{B5897A7D-F3EF-4028-87FB-6E151B979C1F}" type="presParOf" srcId="{F366AFDA-913A-460F-9054-D1B2FE7BD9F1}" destId="{6DCDC78B-40BC-4517-80D0-610958267518}" srcOrd="0" destOrd="0" presId="urn:microsoft.com/office/officeart/2005/8/layout/hierarchy3"/>
    <dgm:cxn modelId="{CAEDF6B6-6106-4B83-8F09-37C3CE93EC5D}" type="presParOf" srcId="{F366AFDA-913A-460F-9054-D1B2FE7BD9F1}" destId="{B2F52D15-FE38-4AF3-BA0D-929BB193A216}" srcOrd="1" destOrd="0" presId="urn:microsoft.com/office/officeart/2005/8/layout/hierarchy3"/>
    <dgm:cxn modelId="{1BE6F6E1-C7E5-403F-B613-9120D50D6479}" type="presParOf" srcId="{F366AFDA-913A-460F-9054-D1B2FE7BD9F1}" destId="{98FB71FA-C062-4618-9ADC-7398E24C5ED3}" srcOrd="2" destOrd="0" presId="urn:microsoft.com/office/officeart/2005/8/layout/hierarchy3"/>
    <dgm:cxn modelId="{5CFB009E-2C87-4B6E-9FE3-E44CF7558856}" type="presParOf" srcId="{F366AFDA-913A-460F-9054-D1B2FE7BD9F1}" destId="{961DC705-6222-4E7A-922A-C66488C4BFDD}" srcOrd="3" destOrd="0" presId="urn:microsoft.com/office/officeart/2005/8/layout/hierarchy3"/>
    <dgm:cxn modelId="{5A24B98C-01D4-4512-AADC-424E3A8363DF}" type="presParOf" srcId="{02BB84BF-A3F5-4D7D-B7DC-277E7B00D0A4}" destId="{AB543B9F-A6AC-4238-BBDC-DDF7F24A22A1}" srcOrd="1" destOrd="0" presId="urn:microsoft.com/office/officeart/2005/8/layout/hierarchy3"/>
    <dgm:cxn modelId="{3DF029C0-FE41-4BB5-B4CC-8D0DF95246A6}" type="presParOf" srcId="{AB543B9F-A6AC-4238-BBDC-DDF7F24A22A1}" destId="{4369A264-7811-46C0-A71C-53AD9151E7C0}" srcOrd="0" destOrd="0" presId="urn:microsoft.com/office/officeart/2005/8/layout/hierarchy3"/>
    <dgm:cxn modelId="{6591052E-AD71-4021-B387-4CD3FAF18AA7}" type="presParOf" srcId="{4369A264-7811-46C0-A71C-53AD9151E7C0}" destId="{DA475DE6-3C01-4137-8236-319FF55C86A9}" srcOrd="0" destOrd="0" presId="urn:microsoft.com/office/officeart/2005/8/layout/hierarchy3"/>
    <dgm:cxn modelId="{A6634412-4294-4A25-872C-1982FF5E2FA1}" type="presParOf" srcId="{4369A264-7811-46C0-A71C-53AD9151E7C0}" destId="{8D848D1B-BD29-443A-85C4-D25B10B59086}" srcOrd="1" destOrd="0" presId="urn:microsoft.com/office/officeart/2005/8/layout/hierarchy3"/>
    <dgm:cxn modelId="{AD80F26A-192F-40DB-A2BF-D1018C366A39}" type="presParOf" srcId="{AB543B9F-A6AC-4238-BBDC-DDF7F24A22A1}" destId="{D445D7B9-A5D3-47FE-AC5A-8C145C0AE4D5}" srcOrd="1" destOrd="0" presId="urn:microsoft.com/office/officeart/2005/8/layout/hierarchy3"/>
    <dgm:cxn modelId="{4BD19EEE-1A42-43C6-A439-AD829CA3B915}" type="presParOf" srcId="{D445D7B9-A5D3-47FE-AC5A-8C145C0AE4D5}" destId="{5E13C673-35BB-4186-95E6-2623383153B2}" srcOrd="0" destOrd="0" presId="urn:microsoft.com/office/officeart/2005/8/layout/hierarchy3"/>
    <dgm:cxn modelId="{B6FA3FE8-EE39-4E1F-A8A4-39C853C71ABD}" type="presParOf" srcId="{D445D7B9-A5D3-47FE-AC5A-8C145C0AE4D5}" destId="{4EDFD9F1-90C2-4279-AAC1-C9E732D1512E}" srcOrd="1" destOrd="0" presId="urn:microsoft.com/office/officeart/2005/8/layout/hierarchy3"/>
    <dgm:cxn modelId="{2A1DC31E-82E8-49BA-9F4B-888BA6C0A24E}" type="presParOf" srcId="{02BB84BF-A3F5-4D7D-B7DC-277E7B00D0A4}" destId="{B3AE2334-63C8-4528-A581-16993C9DBB84}" srcOrd="2" destOrd="0" presId="urn:microsoft.com/office/officeart/2005/8/layout/hierarchy3"/>
    <dgm:cxn modelId="{05DE4FD9-71BC-4129-BC5D-E0C74D48AEBF}" type="presParOf" srcId="{B3AE2334-63C8-4528-A581-16993C9DBB84}" destId="{61C9E5DE-CB67-48DC-927A-338BBA5ABBBF}" srcOrd="0" destOrd="0" presId="urn:microsoft.com/office/officeart/2005/8/layout/hierarchy3"/>
    <dgm:cxn modelId="{8E85EB4C-29A9-43D3-B19A-DA8DDA84897F}" type="presParOf" srcId="{61C9E5DE-CB67-48DC-927A-338BBA5ABBBF}" destId="{BEEDD2E8-95DF-4DE9-928F-2777BE38752A}" srcOrd="0" destOrd="0" presId="urn:microsoft.com/office/officeart/2005/8/layout/hierarchy3"/>
    <dgm:cxn modelId="{506E36EE-C1B3-4F71-ADFE-D4D7C55B82DA}" type="presParOf" srcId="{61C9E5DE-CB67-48DC-927A-338BBA5ABBBF}" destId="{00784133-1390-4AB2-B900-58BD6E2CC6D5}" srcOrd="1" destOrd="0" presId="urn:microsoft.com/office/officeart/2005/8/layout/hierarchy3"/>
    <dgm:cxn modelId="{FD109B44-8187-4F3F-949A-F4C440F349D6}" type="presParOf" srcId="{B3AE2334-63C8-4528-A581-16993C9DBB84}" destId="{C0F1B38D-CFFB-4985-A609-437AE9457019}" srcOrd="1" destOrd="0" presId="urn:microsoft.com/office/officeart/2005/8/layout/hierarchy3"/>
    <dgm:cxn modelId="{D70E55B5-FEA7-4994-8CB8-1DAA88D50FCA}" type="presParOf" srcId="{C0F1B38D-CFFB-4985-A609-437AE9457019}" destId="{CCEE4FB3-2835-469C-8774-DA7F57E6A2E2}" srcOrd="0" destOrd="0" presId="urn:microsoft.com/office/officeart/2005/8/layout/hierarchy3"/>
    <dgm:cxn modelId="{A35A44BA-B069-48F8-B9F4-BB3ABE955186}" type="presParOf" srcId="{C0F1B38D-CFFB-4985-A609-437AE9457019}" destId="{BBF59467-EFFF-4F22-B2BD-E17B4D01E3D1}" srcOrd="1" destOrd="0" presId="urn:microsoft.com/office/officeart/2005/8/layout/hierarchy3"/>
    <dgm:cxn modelId="{97306A82-8001-4FC3-9926-2833C33B751A}" type="presParOf" srcId="{C0F1B38D-CFFB-4985-A609-437AE9457019}" destId="{1AC42F67-C40E-4793-B698-595379205F17}" srcOrd="2" destOrd="0" presId="urn:microsoft.com/office/officeart/2005/8/layout/hierarchy3"/>
    <dgm:cxn modelId="{26628E69-70D8-40C0-853F-A7534416561F}" type="presParOf" srcId="{C0F1B38D-CFFB-4985-A609-437AE9457019}" destId="{07C30411-6EE6-4796-862B-D8C9E1584001}" srcOrd="3" destOrd="0" presId="urn:microsoft.com/office/officeart/2005/8/layout/hierarchy3"/>
    <dgm:cxn modelId="{B809DC06-F443-434B-965F-D656D4103648}" type="presParOf" srcId="{C0F1B38D-CFFB-4985-A609-437AE9457019}" destId="{0C34AE70-6078-47FB-959E-4A058073AFD8}" srcOrd="4" destOrd="0" presId="urn:microsoft.com/office/officeart/2005/8/layout/hierarchy3"/>
    <dgm:cxn modelId="{1ED257AC-AED5-48BB-99F9-1EEDA196D83C}" type="presParOf" srcId="{C0F1B38D-CFFB-4985-A609-437AE9457019}" destId="{9A102034-847A-4B9E-BED8-F6C726D2AD3E}" srcOrd="5" destOrd="0" presId="urn:microsoft.com/office/officeart/2005/8/layout/hierarchy3"/>
    <dgm:cxn modelId="{7047B0BC-B2BF-45C1-8E2A-1EB64EC125F7}" type="presParOf" srcId="{C0F1B38D-CFFB-4985-A609-437AE9457019}" destId="{EDBED450-DAF2-490A-981A-A647C93C622F}" srcOrd="6" destOrd="0" presId="urn:microsoft.com/office/officeart/2005/8/layout/hierarchy3"/>
    <dgm:cxn modelId="{B4186235-8C7D-4B11-9375-7DC5148B365E}" type="presParOf" srcId="{C0F1B38D-CFFB-4985-A609-437AE9457019}" destId="{D652AB07-21C8-4B24-8117-04CFA2246DC6}" srcOrd="7" destOrd="0" presId="urn:microsoft.com/office/officeart/2005/8/layout/hierarchy3"/>
    <dgm:cxn modelId="{D929C54D-E93B-4490-B785-03D8D4158689}" type="presParOf" srcId="{02BB84BF-A3F5-4D7D-B7DC-277E7B00D0A4}" destId="{FBE8E246-0F5E-4EBD-9A33-FF2967EC6C8C}" srcOrd="3" destOrd="0" presId="urn:microsoft.com/office/officeart/2005/8/layout/hierarchy3"/>
    <dgm:cxn modelId="{104900A0-8483-4889-A7FE-98CA6852DAE9}" type="presParOf" srcId="{FBE8E246-0F5E-4EBD-9A33-FF2967EC6C8C}" destId="{484FE4BA-6BFC-47B5-AEBF-DAA47D284F8D}" srcOrd="0" destOrd="0" presId="urn:microsoft.com/office/officeart/2005/8/layout/hierarchy3"/>
    <dgm:cxn modelId="{F8CAAE71-A915-4D5C-AB99-A82791B44773}" type="presParOf" srcId="{484FE4BA-6BFC-47B5-AEBF-DAA47D284F8D}" destId="{54BCB653-A3E1-4131-BB38-09BAD1A13B8C}" srcOrd="0" destOrd="0" presId="urn:microsoft.com/office/officeart/2005/8/layout/hierarchy3"/>
    <dgm:cxn modelId="{78FBFA46-6BF1-4FB2-AAA1-A0C07F33F1E1}" type="presParOf" srcId="{484FE4BA-6BFC-47B5-AEBF-DAA47D284F8D}" destId="{992669A8-6DBB-4EC2-B37F-49D60A6E854C}" srcOrd="1" destOrd="0" presId="urn:microsoft.com/office/officeart/2005/8/layout/hierarchy3"/>
    <dgm:cxn modelId="{0A49AB28-4CC2-48B9-9125-E0E3CA697B94}" type="presParOf" srcId="{FBE8E246-0F5E-4EBD-9A33-FF2967EC6C8C}" destId="{F826C846-EDCE-4A35-A81A-FB455FB142E0}" srcOrd="1" destOrd="0" presId="urn:microsoft.com/office/officeart/2005/8/layout/hierarchy3"/>
    <dgm:cxn modelId="{00FF2DAC-7AE3-4565-9A4A-283BC16B66D8}" type="presParOf" srcId="{F826C846-EDCE-4A35-A81A-FB455FB142E0}" destId="{4B1E2B33-429C-47B7-8794-F370FEA7C769}" srcOrd="0" destOrd="0" presId="urn:microsoft.com/office/officeart/2005/8/layout/hierarchy3"/>
    <dgm:cxn modelId="{595FF8FE-DEAE-4E22-A38D-81885D35BCFD}" type="presParOf" srcId="{F826C846-EDCE-4A35-A81A-FB455FB142E0}" destId="{4E3A30E4-7B18-46D5-A8A6-D9CF853DB913}" srcOrd="1" destOrd="0" presId="urn:microsoft.com/office/officeart/2005/8/layout/hierarchy3"/>
    <dgm:cxn modelId="{E09C2AB1-51DC-4EF0-8F2E-1238F5869FC7}" type="presParOf" srcId="{F826C846-EDCE-4A35-A81A-FB455FB142E0}" destId="{84968F3B-967C-44E0-8C97-BAAD437AD3CE}" srcOrd="2" destOrd="0" presId="urn:microsoft.com/office/officeart/2005/8/layout/hierarchy3"/>
    <dgm:cxn modelId="{08B7016B-320C-449D-9DB7-CBE11924675D}" type="presParOf" srcId="{F826C846-EDCE-4A35-A81A-FB455FB142E0}" destId="{59C712A6-C1E7-4B5A-8716-C7D4907E9BC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33AD10-C643-4F27-A529-28F9912647B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AU"/>
        </a:p>
      </dgm:t>
    </dgm:pt>
    <dgm:pt modelId="{6D8266D2-E9FF-4272-A85D-0E212EBAE2EB}">
      <dgm:prSet custT="1"/>
      <dgm:spPr/>
      <dgm:t>
        <a:bodyPr/>
        <a:lstStyle/>
        <a:p>
          <a:r>
            <a:rPr lang="en-US" sz="2400" b="1" dirty="0">
              <a:solidFill>
                <a:srgbClr val="FF0000"/>
              </a:solidFill>
              <a:latin typeface="Times New Roman" pitchFamily="18" charset="0"/>
              <a:cs typeface="Times New Roman" pitchFamily="18" charset="0"/>
            </a:rPr>
            <a:t>HĐND </a:t>
          </a:r>
          <a:r>
            <a:rPr lang="en-US" sz="2400" b="1" dirty="0" err="1">
              <a:solidFill>
                <a:srgbClr val="FF0000"/>
              </a:solidFill>
              <a:latin typeface="Times New Roman" pitchFamily="18" charset="0"/>
              <a:cs typeface="Times New Roman" pitchFamily="18" charset="0"/>
            </a:rPr>
            <a:t>cấp</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tỉnh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quyết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định</a:t>
          </a:r>
          <a:r>
            <a:rPr lang="en-US" sz="2400" b="1" dirty="0">
              <a:solidFill>
                <a:schemeClr val="tx1"/>
              </a:solidFill>
              <a:latin typeface="Times New Roman" pitchFamily="18" charset="0"/>
              <a:cs typeface="Times New Roman" pitchFamily="18" charset="0"/>
            </a:rPr>
            <a:t>: </a:t>
          </a:r>
          <a:endParaRPr lang="en-AU" sz="2400" b="1" dirty="0">
            <a:solidFill>
              <a:schemeClr val="tx1"/>
            </a:solidFill>
            <a:latin typeface="Times New Roman" pitchFamily="18" charset="0"/>
            <a:cs typeface="Times New Roman" pitchFamily="18" charset="0"/>
          </a:endParaRPr>
        </a:p>
      </dgm:t>
    </dgm:pt>
    <dgm:pt modelId="{82E2EF7A-9A57-424B-A8F6-DC3FECF42E69}" type="parTrans" cxnId="{2A64D418-18FF-4013-B312-E6AFBDF6A7F0}">
      <dgm:prSet/>
      <dgm:spPr/>
      <dgm:t>
        <a:bodyPr/>
        <a:lstStyle/>
        <a:p>
          <a:endParaRPr lang="en-AU" sz="1400">
            <a:latin typeface="Times New Roman" pitchFamily="18" charset="0"/>
            <a:cs typeface="Times New Roman" pitchFamily="18" charset="0"/>
          </a:endParaRPr>
        </a:p>
      </dgm:t>
    </dgm:pt>
    <dgm:pt modelId="{DAB1FB2C-974A-4F9B-9AB7-235C0CAADA41}" type="sibTrans" cxnId="{2A64D418-18FF-4013-B312-E6AFBDF6A7F0}">
      <dgm:prSet/>
      <dgm:spPr/>
      <dgm:t>
        <a:bodyPr/>
        <a:lstStyle/>
        <a:p>
          <a:endParaRPr lang="en-AU" sz="1400">
            <a:latin typeface="Times New Roman" pitchFamily="18" charset="0"/>
            <a:cs typeface="Times New Roman" pitchFamily="18" charset="0"/>
          </a:endParaRPr>
        </a:p>
      </dgm:t>
    </dgm:pt>
    <dgm:pt modelId="{AB9FCF6D-D3A7-46D4-8978-D274BE2AE559}">
      <dgm:prSet custT="1"/>
      <dgm:spPr>
        <a:solidFill>
          <a:srgbClr val="FFCC99">
            <a:alpha val="89804"/>
          </a:srgbClr>
        </a:solidFill>
      </dgm:spPr>
      <dgm:t>
        <a:bodyPr/>
        <a:lstStyle/>
        <a:p>
          <a:r>
            <a:rPr lang="vi-VN" sz="2200" dirty="0"/>
            <a:t>Hội đ</a:t>
          </a:r>
          <a:r>
            <a:rPr lang="en-US" sz="2200" dirty="0"/>
            <a:t>ồ</a:t>
          </a:r>
          <a:r>
            <a:rPr lang="vi-VN" sz="2200" dirty="0"/>
            <a:t>ng nhân dân cấp tỉnh quyết định chủ trương đầu tư dự án nh</a:t>
          </a:r>
          <a:r>
            <a:rPr lang="en-US" sz="2200" dirty="0"/>
            <a:t>ó</a:t>
          </a:r>
          <a:r>
            <a:rPr lang="vi-VN" sz="2200" dirty="0"/>
            <a:t>m A do địa phương quản lý</a:t>
          </a:r>
          <a:endParaRPr lang="en-AU" sz="2200" dirty="0">
            <a:latin typeface="Times New Roman" pitchFamily="18" charset="0"/>
            <a:cs typeface="Times New Roman" pitchFamily="18" charset="0"/>
          </a:endParaRPr>
        </a:p>
      </dgm:t>
    </dgm:pt>
    <dgm:pt modelId="{EB744EC7-1820-43C5-A179-DC763723392B}" type="parTrans" cxnId="{BA50E906-DB7A-4317-A0DC-0C481A1964C9}">
      <dgm:prSet/>
      <dgm:spPr/>
      <dgm:t>
        <a:bodyPr/>
        <a:lstStyle/>
        <a:p>
          <a:endParaRPr lang="en-AU" sz="1400">
            <a:latin typeface="Times New Roman" pitchFamily="18" charset="0"/>
            <a:cs typeface="Times New Roman" pitchFamily="18" charset="0"/>
          </a:endParaRPr>
        </a:p>
      </dgm:t>
    </dgm:pt>
    <dgm:pt modelId="{F65F61FF-5879-4947-9339-D8E1F233AE40}" type="sibTrans" cxnId="{BA50E906-DB7A-4317-A0DC-0C481A1964C9}">
      <dgm:prSet/>
      <dgm:spPr/>
      <dgm:t>
        <a:bodyPr/>
        <a:lstStyle/>
        <a:p>
          <a:endParaRPr lang="en-AU" sz="1400">
            <a:latin typeface="Times New Roman" pitchFamily="18" charset="0"/>
            <a:cs typeface="Times New Roman" pitchFamily="18" charset="0"/>
          </a:endParaRPr>
        </a:p>
      </dgm:t>
    </dgm:pt>
    <dgm:pt modelId="{02BB84BF-A3F5-4D7D-B7DC-277E7B00D0A4}" type="pres">
      <dgm:prSet presAssocID="{9E33AD10-C643-4F27-A529-28F9912647BC}" presName="diagram" presStyleCnt="0">
        <dgm:presLayoutVars>
          <dgm:chPref val="1"/>
          <dgm:dir/>
          <dgm:animOne val="branch"/>
          <dgm:animLvl val="lvl"/>
          <dgm:resizeHandles/>
        </dgm:presLayoutVars>
      </dgm:prSet>
      <dgm:spPr/>
    </dgm:pt>
    <dgm:pt modelId="{7946C04D-6F04-4511-AE81-CC2F27569245}" type="pres">
      <dgm:prSet presAssocID="{6D8266D2-E9FF-4272-A85D-0E212EBAE2EB}" presName="root" presStyleCnt="0"/>
      <dgm:spPr/>
    </dgm:pt>
    <dgm:pt modelId="{5A7DD35A-6013-4F3A-A16B-14AC36A15FC5}" type="pres">
      <dgm:prSet presAssocID="{6D8266D2-E9FF-4272-A85D-0E212EBAE2EB}" presName="rootComposite" presStyleCnt="0"/>
      <dgm:spPr/>
    </dgm:pt>
    <dgm:pt modelId="{C34E84F5-832A-4A20-831B-F39BAA645FA8}" type="pres">
      <dgm:prSet presAssocID="{6D8266D2-E9FF-4272-A85D-0E212EBAE2EB}" presName="rootText" presStyleLbl="node1" presStyleIdx="0" presStyleCnt="1" custScaleX="339004" custScaleY="165355" custLinFactNeighborY="15468"/>
      <dgm:spPr/>
    </dgm:pt>
    <dgm:pt modelId="{1AF2B831-38CF-410C-AE54-3C38637FE2D7}" type="pres">
      <dgm:prSet presAssocID="{6D8266D2-E9FF-4272-A85D-0E212EBAE2EB}" presName="rootConnector" presStyleLbl="node1" presStyleIdx="0" presStyleCnt="1"/>
      <dgm:spPr/>
    </dgm:pt>
    <dgm:pt modelId="{DD05D019-3185-4AAC-8F69-891A81E5C75F}" type="pres">
      <dgm:prSet presAssocID="{6D8266D2-E9FF-4272-A85D-0E212EBAE2EB}" presName="childShape" presStyleCnt="0"/>
      <dgm:spPr/>
    </dgm:pt>
    <dgm:pt modelId="{0F5524EB-E4CE-4EAD-B260-841CA07CF6B1}" type="pres">
      <dgm:prSet presAssocID="{EB744EC7-1820-43C5-A179-DC763723392B}" presName="Name13" presStyleLbl="parChTrans1D2" presStyleIdx="0" presStyleCnt="1"/>
      <dgm:spPr/>
    </dgm:pt>
    <dgm:pt modelId="{16332FF1-BE8B-4258-87DF-1A3CC70D5B7E}" type="pres">
      <dgm:prSet presAssocID="{AB9FCF6D-D3A7-46D4-8978-D274BE2AE559}" presName="childText" presStyleLbl="bgAcc1" presStyleIdx="0" presStyleCnt="1" custScaleX="338430" custScaleY="459843" custLinFactNeighborY="15468">
        <dgm:presLayoutVars>
          <dgm:bulletEnabled val="1"/>
        </dgm:presLayoutVars>
      </dgm:prSet>
      <dgm:spPr/>
    </dgm:pt>
  </dgm:ptLst>
  <dgm:cxnLst>
    <dgm:cxn modelId="{C0CF4C00-D7A3-4B17-98DC-450FE6E35B52}" type="presOf" srcId="{6D8266D2-E9FF-4272-A85D-0E212EBAE2EB}" destId="{1AF2B831-38CF-410C-AE54-3C38637FE2D7}" srcOrd="1" destOrd="0" presId="urn:microsoft.com/office/officeart/2005/8/layout/hierarchy3"/>
    <dgm:cxn modelId="{BA50E906-DB7A-4317-A0DC-0C481A1964C9}" srcId="{6D8266D2-E9FF-4272-A85D-0E212EBAE2EB}" destId="{AB9FCF6D-D3A7-46D4-8978-D274BE2AE559}" srcOrd="0" destOrd="0" parTransId="{EB744EC7-1820-43C5-A179-DC763723392B}" sibTransId="{F65F61FF-5879-4947-9339-D8E1F233AE40}"/>
    <dgm:cxn modelId="{2A64D418-18FF-4013-B312-E6AFBDF6A7F0}" srcId="{9E33AD10-C643-4F27-A529-28F9912647BC}" destId="{6D8266D2-E9FF-4272-A85D-0E212EBAE2EB}" srcOrd="0" destOrd="0" parTransId="{82E2EF7A-9A57-424B-A8F6-DC3FECF42E69}" sibTransId="{DAB1FB2C-974A-4F9B-9AB7-235C0CAADA41}"/>
    <dgm:cxn modelId="{23A56C44-6101-4753-B7B1-0A3BE5CE0787}" type="presOf" srcId="{9E33AD10-C643-4F27-A529-28F9912647BC}" destId="{02BB84BF-A3F5-4D7D-B7DC-277E7B00D0A4}" srcOrd="0" destOrd="0" presId="urn:microsoft.com/office/officeart/2005/8/layout/hierarchy3"/>
    <dgm:cxn modelId="{EE05DB90-9A6C-4214-B37E-4AA6C279E878}" type="presOf" srcId="{6D8266D2-E9FF-4272-A85D-0E212EBAE2EB}" destId="{C34E84F5-832A-4A20-831B-F39BAA645FA8}" srcOrd="0" destOrd="0" presId="urn:microsoft.com/office/officeart/2005/8/layout/hierarchy3"/>
    <dgm:cxn modelId="{7E190BE3-6435-445A-980A-3DDFA0FBC616}" type="presOf" srcId="{EB744EC7-1820-43C5-A179-DC763723392B}" destId="{0F5524EB-E4CE-4EAD-B260-841CA07CF6B1}" srcOrd="0" destOrd="0" presId="urn:microsoft.com/office/officeart/2005/8/layout/hierarchy3"/>
    <dgm:cxn modelId="{F98DC6FF-599B-4893-BD85-955BB29EAB69}" type="presOf" srcId="{AB9FCF6D-D3A7-46D4-8978-D274BE2AE559}" destId="{16332FF1-BE8B-4258-87DF-1A3CC70D5B7E}" srcOrd="0" destOrd="0" presId="urn:microsoft.com/office/officeart/2005/8/layout/hierarchy3"/>
    <dgm:cxn modelId="{CA3686B5-7D4A-43DD-A050-345F00ADF19C}" type="presParOf" srcId="{02BB84BF-A3F5-4D7D-B7DC-277E7B00D0A4}" destId="{7946C04D-6F04-4511-AE81-CC2F27569245}" srcOrd="0" destOrd="0" presId="urn:microsoft.com/office/officeart/2005/8/layout/hierarchy3"/>
    <dgm:cxn modelId="{0C605973-1CB3-41B6-BFFF-E7499F555726}" type="presParOf" srcId="{7946C04D-6F04-4511-AE81-CC2F27569245}" destId="{5A7DD35A-6013-4F3A-A16B-14AC36A15FC5}" srcOrd="0" destOrd="0" presId="urn:microsoft.com/office/officeart/2005/8/layout/hierarchy3"/>
    <dgm:cxn modelId="{3EE1D8DA-3B34-4A13-929B-704A23E3A03C}" type="presParOf" srcId="{5A7DD35A-6013-4F3A-A16B-14AC36A15FC5}" destId="{C34E84F5-832A-4A20-831B-F39BAA645FA8}" srcOrd="0" destOrd="0" presId="urn:microsoft.com/office/officeart/2005/8/layout/hierarchy3"/>
    <dgm:cxn modelId="{A9A0CBD7-3F5E-4FD4-8C0E-BDDC9B8B9640}" type="presParOf" srcId="{5A7DD35A-6013-4F3A-A16B-14AC36A15FC5}" destId="{1AF2B831-38CF-410C-AE54-3C38637FE2D7}" srcOrd="1" destOrd="0" presId="urn:microsoft.com/office/officeart/2005/8/layout/hierarchy3"/>
    <dgm:cxn modelId="{534C35CA-2F6F-4B58-81B5-E6BA58DE3474}" type="presParOf" srcId="{7946C04D-6F04-4511-AE81-CC2F27569245}" destId="{DD05D019-3185-4AAC-8F69-891A81E5C75F}" srcOrd="1" destOrd="0" presId="urn:microsoft.com/office/officeart/2005/8/layout/hierarchy3"/>
    <dgm:cxn modelId="{6EF4E114-A45B-46E1-98C5-2C060F422DBE}" type="presParOf" srcId="{DD05D019-3185-4AAC-8F69-891A81E5C75F}" destId="{0F5524EB-E4CE-4EAD-B260-841CA07CF6B1}" srcOrd="0" destOrd="0" presId="urn:microsoft.com/office/officeart/2005/8/layout/hierarchy3"/>
    <dgm:cxn modelId="{2EB94B83-BDD2-44C7-9C20-7494C84AB330}" type="presParOf" srcId="{DD05D019-3185-4AAC-8F69-891A81E5C75F}" destId="{16332FF1-BE8B-4258-87DF-1A3CC70D5B7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E84F5-832A-4A20-831B-F39BAA645FA8}">
      <dsp:nvSpPr>
        <dsp:cNvPr id="0" name=""/>
        <dsp:cNvSpPr/>
      </dsp:nvSpPr>
      <dsp:spPr>
        <a:xfrm>
          <a:off x="1380103" y="126388"/>
          <a:ext cx="5469393" cy="13338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latin typeface="Times New Roman" pitchFamily="18" charset="0"/>
              <a:cs typeface="Times New Roman" pitchFamily="18" charset="0"/>
            </a:rPr>
            <a:t>HĐND </a:t>
          </a:r>
          <a:r>
            <a:rPr lang="en-US" sz="2400" b="1" kern="1200" dirty="0" err="1">
              <a:solidFill>
                <a:srgbClr val="FF0000"/>
              </a:solidFill>
              <a:latin typeface="Times New Roman" pitchFamily="18" charset="0"/>
              <a:cs typeface="Times New Roman" pitchFamily="18" charset="0"/>
            </a:rPr>
            <a:t>các</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cấp</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quyết</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định</a:t>
          </a:r>
          <a:r>
            <a:rPr lang="en-US" sz="2400" b="1" kern="1200" dirty="0">
              <a:solidFill>
                <a:schemeClr val="tx1"/>
              </a:solidFill>
              <a:latin typeface="Times New Roman" pitchFamily="18" charset="0"/>
              <a:cs typeface="Times New Roman" pitchFamily="18" charset="0"/>
            </a:rPr>
            <a:t>: </a:t>
          </a:r>
          <a:endParaRPr lang="en-AU" sz="2400" b="1" kern="1200" dirty="0">
            <a:solidFill>
              <a:schemeClr val="tx1"/>
            </a:solidFill>
            <a:latin typeface="Times New Roman" pitchFamily="18" charset="0"/>
            <a:cs typeface="Times New Roman" pitchFamily="18" charset="0"/>
          </a:endParaRPr>
        </a:p>
      </dsp:txBody>
      <dsp:txXfrm>
        <a:off x="1419171" y="165456"/>
        <a:ext cx="5391257" cy="1255759"/>
      </dsp:txXfrm>
    </dsp:sp>
    <dsp:sp modelId="{0F5524EB-E4CE-4EAD-B260-841CA07CF6B1}">
      <dsp:nvSpPr>
        <dsp:cNvPr id="0" name=""/>
        <dsp:cNvSpPr/>
      </dsp:nvSpPr>
      <dsp:spPr>
        <a:xfrm>
          <a:off x="1927042" y="1460283"/>
          <a:ext cx="546939" cy="1933247"/>
        </a:xfrm>
        <a:custGeom>
          <a:avLst/>
          <a:gdLst/>
          <a:ahLst/>
          <a:cxnLst/>
          <a:rect l="0" t="0" r="0" b="0"/>
          <a:pathLst>
            <a:path>
              <a:moveTo>
                <a:pt x="0" y="0"/>
              </a:moveTo>
              <a:lnTo>
                <a:pt x="0" y="1933247"/>
              </a:lnTo>
              <a:lnTo>
                <a:pt x="546939" y="1933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32FF1-BE8B-4258-87DF-1A3CC70D5B7E}">
      <dsp:nvSpPr>
        <dsp:cNvPr id="0" name=""/>
        <dsp:cNvSpPr/>
      </dsp:nvSpPr>
      <dsp:spPr>
        <a:xfrm>
          <a:off x="2473982" y="1538787"/>
          <a:ext cx="4368105" cy="3709487"/>
        </a:xfrm>
        <a:prstGeom prst="roundRect">
          <a:avLst>
            <a:gd name="adj" fmla="val 10000"/>
          </a:avLst>
        </a:prstGeom>
        <a:solidFill>
          <a:srgbClr val="FFCC99">
            <a:alpha val="89804"/>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vi-VN" sz="2200" kern="1200" dirty="0"/>
            <a:t>Hội đ</a:t>
          </a:r>
          <a:r>
            <a:rPr lang="en-US" sz="2200" kern="1200" dirty="0"/>
            <a:t>ồ</a:t>
          </a:r>
          <a:r>
            <a:rPr lang="vi-VN" sz="2200" kern="1200" dirty="0"/>
            <a:t>ng nhân dân các cấp quyết định chủ trương đầu tư chương trình, dự án nhóm B, nhóm </a:t>
          </a:r>
          <a:r>
            <a:rPr lang="en-US" sz="2200" kern="1200" dirty="0"/>
            <a:t>C </a:t>
          </a:r>
          <a:r>
            <a:rPr lang="vi-VN" sz="2200" kern="1200" dirty="0"/>
            <a:t>sử dụng vốn ngân sách địa phương, bao gồm cả vốn bổ sung có mục tiêu từ ngân sách cấp trên, các nguồn vốn hợp pháp của địa phương thuộc cấp m</a:t>
          </a:r>
          <a:r>
            <a:rPr lang="en-US" sz="2200" kern="1200" dirty="0"/>
            <a:t>ì</a:t>
          </a:r>
          <a:r>
            <a:rPr lang="vi-VN" sz="2200" kern="1200" dirty="0"/>
            <a:t>nh quản lý</a:t>
          </a:r>
          <a:endParaRPr lang="en-AU" sz="2200" kern="1200" dirty="0">
            <a:latin typeface="Times New Roman" pitchFamily="18" charset="0"/>
            <a:cs typeface="Times New Roman" pitchFamily="18" charset="0"/>
          </a:endParaRPr>
        </a:p>
      </dsp:txBody>
      <dsp:txXfrm>
        <a:off x="2582629" y="1647434"/>
        <a:ext cx="4150811" cy="34921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4DF6B-6372-4A9A-B670-6F7585A7A920}">
      <dsp:nvSpPr>
        <dsp:cNvPr id="0" name=""/>
        <dsp:cNvSpPr/>
      </dsp:nvSpPr>
      <dsp:spPr>
        <a:xfrm>
          <a:off x="4318565" y="1496873"/>
          <a:ext cx="2400063" cy="620991"/>
        </a:xfrm>
        <a:custGeom>
          <a:avLst/>
          <a:gdLst/>
          <a:ahLst/>
          <a:cxnLst/>
          <a:rect l="0" t="0" r="0" b="0"/>
          <a:pathLst>
            <a:path>
              <a:moveTo>
                <a:pt x="0" y="0"/>
              </a:moveTo>
              <a:lnTo>
                <a:pt x="0" y="414064"/>
              </a:lnTo>
              <a:lnTo>
                <a:pt x="2400063" y="414064"/>
              </a:lnTo>
              <a:lnTo>
                <a:pt x="2400063" y="6209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8C0A9B-1524-4228-B8F9-8585626B74F2}">
      <dsp:nvSpPr>
        <dsp:cNvPr id="0" name=""/>
        <dsp:cNvSpPr/>
      </dsp:nvSpPr>
      <dsp:spPr>
        <a:xfrm>
          <a:off x="3372424" y="1496873"/>
          <a:ext cx="946141" cy="620991"/>
        </a:xfrm>
        <a:custGeom>
          <a:avLst/>
          <a:gdLst/>
          <a:ahLst/>
          <a:cxnLst/>
          <a:rect l="0" t="0" r="0" b="0"/>
          <a:pathLst>
            <a:path>
              <a:moveTo>
                <a:pt x="946141" y="0"/>
              </a:moveTo>
              <a:lnTo>
                <a:pt x="946141" y="414064"/>
              </a:lnTo>
              <a:lnTo>
                <a:pt x="0" y="414064"/>
              </a:lnTo>
              <a:lnTo>
                <a:pt x="0" y="6209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885AC-75D3-4B67-A560-F262F82FCDCE}">
      <dsp:nvSpPr>
        <dsp:cNvPr id="0" name=""/>
        <dsp:cNvSpPr/>
      </dsp:nvSpPr>
      <dsp:spPr>
        <a:xfrm>
          <a:off x="987831" y="1496873"/>
          <a:ext cx="3330734" cy="620991"/>
        </a:xfrm>
        <a:custGeom>
          <a:avLst/>
          <a:gdLst/>
          <a:ahLst/>
          <a:cxnLst/>
          <a:rect l="0" t="0" r="0" b="0"/>
          <a:pathLst>
            <a:path>
              <a:moveTo>
                <a:pt x="3330734" y="0"/>
              </a:moveTo>
              <a:lnTo>
                <a:pt x="3330734" y="414064"/>
              </a:lnTo>
              <a:lnTo>
                <a:pt x="0" y="414064"/>
              </a:lnTo>
              <a:lnTo>
                <a:pt x="0" y="6209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DB6E14-C759-4E68-8344-4C0E9D4ABCE8}">
      <dsp:nvSpPr>
        <dsp:cNvPr id="0" name=""/>
        <dsp:cNvSpPr/>
      </dsp:nvSpPr>
      <dsp:spPr>
        <a:xfrm>
          <a:off x="2375260" y="0"/>
          <a:ext cx="3886610" cy="14968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chemeClr val="tx1"/>
              </a:solidFill>
              <a:latin typeface="Times New Roman" pitchFamily="18" charset="0"/>
              <a:cs typeface="Times New Roman" pitchFamily="18" charset="0"/>
            </a:rPr>
            <a:t>THỦ</a:t>
          </a:r>
          <a:r>
            <a:rPr lang="en-US" sz="2000" b="1" kern="1200" dirty="0">
              <a:solidFill>
                <a:schemeClr val="tx1"/>
              </a:solidFill>
              <a:latin typeface="Times New Roman" pitchFamily="18" charset="0"/>
              <a:cs typeface="Times New Roman" pitchFamily="18" charset="0"/>
            </a:rPr>
            <a:t> </a:t>
          </a:r>
          <a:r>
            <a:rPr lang="en-US" sz="2000" b="1" kern="1200" dirty="0" err="1">
              <a:solidFill>
                <a:schemeClr val="tx1"/>
              </a:solidFill>
              <a:latin typeface="Times New Roman" pitchFamily="18" charset="0"/>
              <a:cs typeface="Times New Roman" pitchFamily="18" charset="0"/>
            </a:rPr>
            <a:t>TƯỚNG</a:t>
          </a:r>
          <a:r>
            <a:rPr lang="en-US" sz="2000" b="1" kern="1200" dirty="0">
              <a:solidFill>
                <a:schemeClr val="tx1"/>
              </a:solidFill>
              <a:latin typeface="Times New Roman" pitchFamily="18" charset="0"/>
              <a:cs typeface="Times New Roman" pitchFamily="18" charset="0"/>
            </a:rPr>
            <a:t> </a:t>
          </a:r>
          <a:r>
            <a:rPr lang="en-US" sz="2000" b="1" kern="1200" dirty="0" err="1">
              <a:solidFill>
                <a:schemeClr val="tx1"/>
              </a:solidFill>
              <a:latin typeface="Times New Roman" pitchFamily="18" charset="0"/>
              <a:cs typeface="Times New Roman" pitchFamily="18" charset="0"/>
            </a:rPr>
            <a:t>CHÍNH</a:t>
          </a:r>
          <a:r>
            <a:rPr lang="en-US" sz="2000" b="1" kern="1200" dirty="0">
              <a:solidFill>
                <a:schemeClr val="tx1"/>
              </a:solidFill>
              <a:latin typeface="Times New Roman" pitchFamily="18" charset="0"/>
              <a:cs typeface="Times New Roman" pitchFamily="18" charset="0"/>
            </a:rPr>
            <a:t> </a:t>
          </a:r>
          <a:r>
            <a:rPr lang="en-US" sz="2000" b="1" kern="1200" dirty="0" err="1">
              <a:solidFill>
                <a:schemeClr val="tx1"/>
              </a:solidFill>
              <a:latin typeface="Times New Roman" pitchFamily="18" charset="0"/>
              <a:cs typeface="Times New Roman" pitchFamily="18" charset="0"/>
            </a:rPr>
            <a:t>PHỦ</a:t>
          </a:r>
          <a:endParaRPr lang="en-US" sz="2000" b="1" kern="1200" dirty="0">
            <a:solidFill>
              <a:schemeClr val="tx1"/>
            </a:solidFill>
            <a:latin typeface="Times New Roman" pitchFamily="18" charset="0"/>
            <a:cs typeface="Times New Roman" pitchFamily="18" charset="0"/>
          </a:endParaRPr>
        </a:p>
      </dsp:txBody>
      <dsp:txXfrm>
        <a:off x="2375260" y="0"/>
        <a:ext cx="3886610" cy="1496873"/>
      </dsp:txXfrm>
    </dsp:sp>
    <dsp:sp modelId="{A6702970-1014-4512-BE27-4BB763D4F69D}">
      <dsp:nvSpPr>
        <dsp:cNvPr id="0" name=""/>
        <dsp:cNvSpPr/>
      </dsp:nvSpPr>
      <dsp:spPr>
        <a:xfrm>
          <a:off x="2462" y="2117865"/>
          <a:ext cx="1970737" cy="29109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latin typeface="Times New Roman" pitchFamily="18" charset="0"/>
              <a:cs typeface="Times New Roman" pitchFamily="18" charset="0"/>
            </a:rPr>
            <a:t>Chương</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trình</a:t>
          </a:r>
          <a:r>
            <a:rPr lang="en-US" sz="2200" kern="1200" dirty="0">
              <a:solidFill>
                <a:schemeClr val="tx1"/>
              </a:solidFill>
              <a:latin typeface="Times New Roman" pitchFamily="18" charset="0"/>
              <a:cs typeface="Times New Roman" pitchFamily="18" charset="0"/>
            </a:rPr>
            <a:t> MTQG, DA </a:t>
          </a:r>
          <a:r>
            <a:rPr lang="en-US" sz="2200" kern="1200" dirty="0" err="1">
              <a:solidFill>
                <a:schemeClr val="tx1"/>
              </a:solidFill>
              <a:latin typeface="Times New Roman" pitchFamily="18" charset="0"/>
              <a:cs typeface="Times New Roman" pitchFamily="18" charset="0"/>
            </a:rPr>
            <a:t>quan</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trọng</a:t>
          </a:r>
          <a:r>
            <a:rPr lang="en-US" sz="2200" kern="1200" dirty="0">
              <a:solidFill>
                <a:schemeClr val="tx1"/>
              </a:solidFill>
              <a:latin typeface="Times New Roman" pitchFamily="18" charset="0"/>
              <a:cs typeface="Times New Roman" pitchFamily="18" charset="0"/>
            </a:rPr>
            <a:t> QG </a:t>
          </a:r>
          <a:r>
            <a:rPr lang="en-US" sz="2200" kern="1200" dirty="0" err="1">
              <a:solidFill>
                <a:schemeClr val="tx1"/>
              </a:solidFill>
              <a:latin typeface="Times New Roman" pitchFamily="18" charset="0"/>
              <a:cs typeface="Times New Roman" pitchFamily="18" charset="0"/>
            </a:rPr>
            <a:t>đã</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được</a:t>
          </a:r>
          <a:r>
            <a:rPr lang="en-US" sz="2200" kern="1200" dirty="0">
              <a:solidFill>
                <a:schemeClr val="tx1"/>
              </a:solidFill>
              <a:latin typeface="Times New Roman" pitchFamily="18" charset="0"/>
              <a:cs typeface="Times New Roman" pitchFamily="18" charset="0"/>
            </a:rPr>
            <a:t> QH </a:t>
          </a:r>
          <a:r>
            <a:rPr lang="en-US" sz="2200" kern="1200" dirty="0" err="1">
              <a:solidFill>
                <a:schemeClr val="tx1"/>
              </a:solidFill>
              <a:latin typeface="Times New Roman" pitchFamily="18" charset="0"/>
              <a:cs typeface="Times New Roman" pitchFamily="18" charset="0"/>
            </a:rPr>
            <a:t>quyết</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định</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chủ</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trương</a:t>
          </a:r>
          <a:r>
            <a:rPr lang="en-US" sz="2200" kern="1200" dirty="0">
              <a:solidFill>
                <a:schemeClr val="tx1"/>
              </a:solidFill>
              <a:latin typeface="Times New Roman" pitchFamily="18" charset="0"/>
              <a:cs typeface="Times New Roman" pitchFamily="18" charset="0"/>
            </a:rPr>
            <a:t>  ĐT</a:t>
          </a:r>
        </a:p>
      </dsp:txBody>
      <dsp:txXfrm>
        <a:off x="2462" y="2117865"/>
        <a:ext cx="1970737" cy="2910927"/>
      </dsp:txXfrm>
    </dsp:sp>
    <dsp:sp modelId="{164F0AE9-277D-4C18-B69F-A68DEED92CAB}">
      <dsp:nvSpPr>
        <dsp:cNvPr id="0" name=""/>
        <dsp:cNvSpPr/>
      </dsp:nvSpPr>
      <dsp:spPr>
        <a:xfrm>
          <a:off x="2387055" y="2117865"/>
          <a:ext cx="1970737" cy="3029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spc="-20" dirty="0" err="1">
              <a:solidFill>
                <a:schemeClr val="tx1"/>
              </a:solidFill>
              <a:effectLst/>
              <a:latin typeface="Times New Roman" panose="02020603050405020304" pitchFamily="18" charset="0"/>
              <a:ea typeface="SimSun" panose="02010600030101010101" pitchFamily="2" charset="-122"/>
            </a:rPr>
            <a:t>Chương</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trình</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đầu</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tư</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công</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đã</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được</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Chính</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phủ</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quyết</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định</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chủ</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trương</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đầu</a:t>
          </a:r>
          <a:r>
            <a:rPr lang="en-US" sz="2200" kern="1200" spc="-20" dirty="0">
              <a:solidFill>
                <a:schemeClr val="tx1"/>
              </a:solidFill>
              <a:effectLst/>
              <a:latin typeface="Times New Roman" panose="02020603050405020304" pitchFamily="18" charset="0"/>
              <a:ea typeface="SimSun" panose="02010600030101010101" pitchFamily="2" charset="-122"/>
            </a:rPr>
            <a:t> </a:t>
          </a:r>
          <a:r>
            <a:rPr lang="en-US" sz="2200" kern="1200" spc="-20" dirty="0" err="1">
              <a:solidFill>
                <a:schemeClr val="tx1"/>
              </a:solidFill>
              <a:effectLst/>
              <a:latin typeface="Times New Roman" panose="02020603050405020304" pitchFamily="18" charset="0"/>
              <a:ea typeface="SimSun" panose="02010600030101010101" pitchFamily="2" charset="-122"/>
            </a:rPr>
            <a:t>tư</a:t>
          </a:r>
          <a:endParaRPr lang="en-US" sz="2200" kern="1200" dirty="0">
            <a:solidFill>
              <a:schemeClr val="tx1"/>
            </a:solidFill>
            <a:latin typeface="Times New Roman" pitchFamily="18" charset="0"/>
            <a:cs typeface="Times New Roman" pitchFamily="18" charset="0"/>
          </a:endParaRPr>
        </a:p>
      </dsp:txBody>
      <dsp:txXfrm>
        <a:off x="2387055" y="2117865"/>
        <a:ext cx="1970737" cy="3029634"/>
      </dsp:txXfrm>
    </dsp:sp>
    <dsp:sp modelId="{EB264EC1-16E9-4F72-8B5A-FDB7679CBFFB}">
      <dsp:nvSpPr>
        <dsp:cNvPr id="0" name=""/>
        <dsp:cNvSpPr/>
      </dsp:nvSpPr>
      <dsp:spPr>
        <a:xfrm>
          <a:off x="4771648" y="2117865"/>
          <a:ext cx="3893961" cy="29973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latin typeface="Times New Roman" pitchFamily="18" charset="0"/>
              <a:cs typeface="Times New Roman" pitchFamily="18" charset="0"/>
            </a:rPr>
            <a:t>Chương</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trình</a:t>
          </a:r>
          <a:r>
            <a:rPr lang="en-US" sz="2200" kern="1200" dirty="0">
              <a:solidFill>
                <a:schemeClr val="tx1"/>
              </a:solidFill>
              <a:latin typeface="Times New Roman" pitchFamily="18" charset="0"/>
              <a:cs typeface="Times New Roman" pitchFamily="18" charset="0"/>
            </a:rPr>
            <a:t>, DA </a:t>
          </a:r>
          <a:r>
            <a:rPr lang="en-US" sz="2200" kern="1200" dirty="0" err="1">
              <a:solidFill>
                <a:schemeClr val="tx1"/>
              </a:solidFill>
              <a:latin typeface="Times New Roman" pitchFamily="18" charset="0"/>
              <a:cs typeface="Times New Roman" pitchFamily="18" charset="0"/>
            </a:rPr>
            <a:t>sử</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dụng</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vốn</a:t>
          </a:r>
          <a:r>
            <a:rPr lang="en-US" sz="2200" kern="1200" dirty="0">
              <a:solidFill>
                <a:schemeClr val="tx1"/>
              </a:solidFill>
              <a:latin typeface="Times New Roman" pitchFamily="18" charset="0"/>
              <a:cs typeface="Times New Roman" pitchFamily="18" charset="0"/>
            </a:rPr>
            <a:t> ODA </a:t>
          </a:r>
          <a:r>
            <a:rPr lang="en-US" sz="2200" kern="1200" dirty="0" err="1">
              <a:solidFill>
                <a:schemeClr val="tx1"/>
              </a:solidFill>
              <a:latin typeface="Times New Roman" pitchFamily="18" charset="0"/>
              <a:cs typeface="Times New Roman" pitchFamily="18" charset="0"/>
            </a:rPr>
            <a:t>và</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vốn</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vay</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ưu</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đãi</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của</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các</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nhà</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tài</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trợ</a:t>
          </a:r>
          <a:r>
            <a:rPr lang="en-US" sz="2200" kern="1200" dirty="0">
              <a:solidFill>
                <a:schemeClr val="tx1"/>
              </a:solidFill>
              <a:latin typeface="Times New Roman" pitchFamily="18" charset="0"/>
              <a:cs typeface="Times New Roman" pitchFamily="18" charset="0"/>
            </a:rPr>
            <a:t> NN </a:t>
          </a:r>
          <a:r>
            <a:rPr lang="en-US" sz="2200" kern="1200" dirty="0" err="1">
              <a:solidFill>
                <a:schemeClr val="tx1"/>
              </a:solidFill>
              <a:latin typeface="Times New Roman" pitchFamily="18" charset="0"/>
              <a:cs typeface="Times New Roman" pitchFamily="18" charset="0"/>
            </a:rPr>
            <a:t>trong</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lĩnh</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vực</a:t>
          </a:r>
          <a:r>
            <a:rPr lang="en-US" sz="2200" kern="1200" dirty="0">
              <a:solidFill>
                <a:schemeClr val="tx1"/>
              </a:solidFill>
              <a:latin typeface="Times New Roman" pitchFamily="18" charset="0"/>
              <a:cs typeface="Times New Roman" pitchFamily="18" charset="0"/>
            </a:rPr>
            <a:t> ANQP, </a:t>
          </a:r>
          <a:r>
            <a:rPr lang="en-US" sz="2200" kern="1200" dirty="0" err="1">
              <a:solidFill>
                <a:schemeClr val="tx1"/>
              </a:solidFill>
              <a:latin typeface="Times New Roman" pitchFamily="18" charset="0"/>
              <a:cs typeface="Times New Roman" pitchFamily="18" charset="0"/>
            </a:rPr>
            <a:t>tôn</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giáo</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và</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các</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chương</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trình</a:t>
          </a:r>
          <a:r>
            <a:rPr lang="en-US" sz="2200" kern="1200" dirty="0">
              <a:solidFill>
                <a:schemeClr val="tx1"/>
              </a:solidFill>
              <a:latin typeface="Times New Roman" pitchFamily="18" charset="0"/>
              <a:cs typeface="Times New Roman" pitchFamily="18" charset="0"/>
            </a:rPr>
            <a:t>, DA </a:t>
          </a:r>
          <a:r>
            <a:rPr lang="en-US" sz="2200" kern="1200" dirty="0" err="1">
              <a:solidFill>
                <a:schemeClr val="tx1"/>
              </a:solidFill>
              <a:latin typeface="Times New Roman" pitchFamily="18" charset="0"/>
              <a:cs typeface="Times New Roman" pitchFamily="18" charset="0"/>
            </a:rPr>
            <a:t>khác</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theo</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quy</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định</a:t>
          </a:r>
          <a:r>
            <a:rPr lang="en-US" sz="2200" kern="1200" dirty="0">
              <a:solidFill>
                <a:schemeClr val="tx1"/>
              </a:solidFill>
              <a:latin typeface="Times New Roman" pitchFamily="18" charset="0"/>
              <a:cs typeface="Times New Roman" pitchFamily="18" charset="0"/>
            </a:rPr>
            <a:t> </a:t>
          </a:r>
          <a:r>
            <a:rPr lang="en-US" sz="2200" kern="1200" dirty="0" err="1">
              <a:solidFill>
                <a:schemeClr val="tx1"/>
              </a:solidFill>
              <a:latin typeface="Times New Roman" pitchFamily="18" charset="0"/>
              <a:cs typeface="Times New Roman" pitchFamily="18" charset="0"/>
            </a:rPr>
            <a:t>của</a:t>
          </a:r>
          <a:r>
            <a:rPr lang="en-US" sz="2200" kern="1200" dirty="0">
              <a:solidFill>
                <a:schemeClr val="tx1"/>
              </a:solidFill>
              <a:latin typeface="Times New Roman" pitchFamily="18" charset="0"/>
              <a:cs typeface="Times New Roman" pitchFamily="18" charset="0"/>
            </a:rPr>
            <a:t> CP</a:t>
          </a:r>
        </a:p>
      </dsp:txBody>
      <dsp:txXfrm>
        <a:off x="4771648" y="2117865"/>
        <a:ext cx="3893961" cy="29973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1E323-A7B5-49B9-BF7E-76B4B6AE18B9}">
      <dsp:nvSpPr>
        <dsp:cNvPr id="0" name=""/>
        <dsp:cNvSpPr/>
      </dsp:nvSpPr>
      <dsp:spPr>
        <a:xfrm>
          <a:off x="5044945" y="1330512"/>
          <a:ext cx="1373567" cy="561156"/>
        </a:xfrm>
        <a:custGeom>
          <a:avLst/>
          <a:gdLst/>
          <a:ahLst/>
          <a:cxnLst/>
          <a:rect l="0" t="0" r="0" b="0"/>
          <a:pathLst>
            <a:path>
              <a:moveTo>
                <a:pt x="0" y="0"/>
              </a:moveTo>
              <a:lnTo>
                <a:pt x="0" y="281748"/>
              </a:lnTo>
              <a:lnTo>
                <a:pt x="1373567" y="281748"/>
              </a:lnTo>
              <a:lnTo>
                <a:pt x="1373567" y="5611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5F3625-9A15-44AB-9260-B9D874284715}">
      <dsp:nvSpPr>
        <dsp:cNvPr id="0" name=""/>
        <dsp:cNvSpPr/>
      </dsp:nvSpPr>
      <dsp:spPr>
        <a:xfrm>
          <a:off x="3395616" y="1330512"/>
          <a:ext cx="1649329" cy="561156"/>
        </a:xfrm>
        <a:custGeom>
          <a:avLst/>
          <a:gdLst/>
          <a:ahLst/>
          <a:cxnLst/>
          <a:rect l="0" t="0" r="0" b="0"/>
          <a:pathLst>
            <a:path>
              <a:moveTo>
                <a:pt x="1649329" y="0"/>
              </a:moveTo>
              <a:lnTo>
                <a:pt x="1649329" y="281748"/>
              </a:lnTo>
              <a:lnTo>
                <a:pt x="0" y="281748"/>
              </a:lnTo>
              <a:lnTo>
                <a:pt x="0" y="5611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587F03-4B25-42DA-910C-FBFEE1E6FE2E}">
      <dsp:nvSpPr>
        <dsp:cNvPr id="0" name=""/>
        <dsp:cNvSpPr/>
      </dsp:nvSpPr>
      <dsp:spPr>
        <a:xfrm>
          <a:off x="2012695" y="0"/>
          <a:ext cx="6064500" cy="1330512"/>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itchFamily="18" charset="0"/>
              <a:cs typeface="Times New Roman" pitchFamily="18" charset="0"/>
            </a:rPr>
            <a:t>NGƯỜI ĐỨNG ĐẦU BỘ, CQTW, </a:t>
          </a:r>
        </a:p>
      </dsp:txBody>
      <dsp:txXfrm>
        <a:off x="2012695" y="0"/>
        <a:ext cx="6064500" cy="1330512"/>
      </dsp:txXfrm>
    </dsp:sp>
    <dsp:sp modelId="{DA5ACD2B-07E3-4CB0-9DFB-166C58E1D1BA}">
      <dsp:nvSpPr>
        <dsp:cNvPr id="0" name=""/>
        <dsp:cNvSpPr/>
      </dsp:nvSpPr>
      <dsp:spPr>
        <a:xfrm>
          <a:off x="2262046" y="1891668"/>
          <a:ext cx="2267139" cy="3116884"/>
        </a:xfrm>
        <a:prstGeom prst="rect">
          <a:avLst/>
        </a:prstGeom>
        <a:solidFill>
          <a:schemeClr val="accent5">
            <a:lumMod val="9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effectLst/>
              <a:latin typeface="Times New Roman" panose="02020603050405020304" pitchFamily="18" charset="0"/>
              <a:ea typeface="SimSun" panose="02010600030101010101" pitchFamily="2" charset="-122"/>
            </a:rPr>
            <a:t>Quyết</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định</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đầu</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tư</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dự</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án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nhóm</a:t>
          </a:r>
          <a:r>
            <a:rPr lang="en-US" sz="2200" kern="1200" dirty="0">
              <a:solidFill>
                <a:schemeClr val="tx1"/>
              </a:solidFill>
              <a:effectLst/>
              <a:latin typeface="Times New Roman" panose="02020603050405020304" pitchFamily="18" charset="0"/>
              <a:ea typeface="SimSun" panose="02010600030101010101" pitchFamily="2" charset="-122"/>
            </a:rPr>
            <a:t> A, </a:t>
          </a:r>
          <a:r>
            <a:rPr lang="en-US" sz="2200" kern="1200" dirty="0" err="1">
              <a:solidFill>
                <a:schemeClr val="tx1"/>
              </a:solidFill>
              <a:effectLst/>
              <a:latin typeface="Times New Roman" panose="02020603050405020304" pitchFamily="18" charset="0"/>
              <a:ea typeface="SimSun" panose="02010600030101010101" pitchFamily="2" charset="-122"/>
            </a:rPr>
            <a:t>nhóm</a:t>
          </a:r>
          <a:r>
            <a:rPr lang="en-US" sz="2200" kern="1200" dirty="0">
              <a:solidFill>
                <a:schemeClr val="tx1"/>
              </a:solidFill>
              <a:effectLst/>
              <a:latin typeface="Times New Roman" panose="02020603050405020304" pitchFamily="18" charset="0"/>
              <a:ea typeface="SimSun" panose="02010600030101010101" pitchFamily="2" charset="-122"/>
            </a:rPr>
            <a:t> B, </a:t>
          </a:r>
          <a:r>
            <a:rPr lang="en-US" sz="2200" kern="1200" dirty="0" err="1">
              <a:solidFill>
                <a:schemeClr val="tx1"/>
              </a:solidFill>
              <a:effectLst/>
              <a:latin typeface="Times New Roman" panose="02020603050405020304" pitchFamily="18" charset="0"/>
              <a:ea typeface="SimSun" panose="02010600030101010101" pitchFamily="2" charset="-122"/>
            </a:rPr>
            <a:t>nhóm</a:t>
          </a:r>
          <a:r>
            <a:rPr lang="en-US" sz="2200" kern="1200" dirty="0">
              <a:solidFill>
                <a:schemeClr val="tx1"/>
              </a:solidFill>
              <a:effectLst/>
              <a:latin typeface="Times New Roman" panose="02020603050405020304" pitchFamily="18" charset="0"/>
              <a:ea typeface="SimSun" panose="02010600030101010101" pitchFamily="2" charset="-122"/>
            </a:rPr>
            <a:t> C </a:t>
          </a:r>
          <a:r>
            <a:rPr lang="en-US" sz="2200" kern="1200" dirty="0" err="1">
              <a:solidFill>
                <a:schemeClr val="tx1"/>
              </a:solidFill>
              <a:effectLst/>
              <a:latin typeface="Times New Roman" panose="02020603050405020304" pitchFamily="18" charset="0"/>
              <a:ea typeface="SimSun" panose="02010600030101010101" pitchFamily="2" charset="-122"/>
            </a:rPr>
            <a:t>sử</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dụng</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vốn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đầu</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tư</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công</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thuộc</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thẩm</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quyền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quản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lý</a:t>
          </a:r>
          <a:r>
            <a:rPr lang="en-US" sz="2200" kern="1200" dirty="0">
              <a:solidFill>
                <a:schemeClr val="tx1"/>
              </a:solidFill>
              <a:effectLst/>
              <a:latin typeface="Times New Roman" panose="02020603050405020304" pitchFamily="18" charset="0"/>
              <a:ea typeface="SimSun" panose="02010600030101010101" pitchFamily="2" charset="-122"/>
            </a:rPr>
            <a:t>;</a:t>
          </a:r>
          <a:endParaRPr lang="en-US" sz="2200" kern="1200" dirty="0">
            <a:solidFill>
              <a:schemeClr val="tx1"/>
            </a:solidFill>
            <a:latin typeface="Times New Roman" pitchFamily="18" charset="0"/>
            <a:cs typeface="Times New Roman" pitchFamily="18" charset="0"/>
          </a:endParaRPr>
        </a:p>
      </dsp:txBody>
      <dsp:txXfrm>
        <a:off x="2262046" y="1891668"/>
        <a:ext cx="2267139" cy="3116884"/>
      </dsp:txXfrm>
    </dsp:sp>
    <dsp:sp modelId="{B2E26B2E-63A3-4EF2-BF36-082C87613BF0}">
      <dsp:nvSpPr>
        <dsp:cNvPr id="0" name=""/>
        <dsp:cNvSpPr/>
      </dsp:nvSpPr>
      <dsp:spPr>
        <a:xfrm>
          <a:off x="5088001" y="1891668"/>
          <a:ext cx="2661024" cy="3211390"/>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effectLst/>
              <a:latin typeface="Times New Roman" panose="02020603050405020304" pitchFamily="18" charset="0"/>
              <a:ea typeface="SimSun" panose="02010600030101010101" pitchFamily="2" charset="-122"/>
            </a:rPr>
            <a:t>Được</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phân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cấp</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hoặc</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ủy</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quyền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quyết</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định</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đầu</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tư</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đối</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với</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các</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dự</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án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nhóm</a:t>
          </a:r>
          <a:r>
            <a:rPr lang="en-US" sz="2200" kern="1200" dirty="0">
              <a:solidFill>
                <a:schemeClr val="tx1"/>
              </a:solidFill>
              <a:effectLst/>
              <a:latin typeface="Times New Roman" panose="02020603050405020304" pitchFamily="18" charset="0"/>
              <a:ea typeface="SimSun" panose="02010600030101010101" pitchFamily="2" charset="-122"/>
            </a:rPr>
            <a:t> B, </a:t>
          </a:r>
          <a:r>
            <a:rPr lang="en-US" sz="2200" kern="1200" dirty="0" err="1">
              <a:solidFill>
                <a:schemeClr val="tx1"/>
              </a:solidFill>
              <a:effectLst/>
              <a:latin typeface="Times New Roman" panose="02020603050405020304" pitchFamily="18" charset="0"/>
              <a:ea typeface="SimSun" panose="02010600030101010101" pitchFamily="2" charset="-122"/>
            </a:rPr>
            <a:t>nhóm</a:t>
          </a:r>
          <a:r>
            <a:rPr lang="en-US" sz="2200" kern="1200" dirty="0">
              <a:solidFill>
                <a:schemeClr val="tx1"/>
              </a:solidFill>
              <a:effectLst/>
              <a:latin typeface="Times New Roman" panose="02020603050405020304" pitchFamily="18" charset="0"/>
              <a:ea typeface="SimSun" panose="02010600030101010101" pitchFamily="2" charset="-122"/>
            </a:rPr>
            <a:t> C </a:t>
          </a:r>
          <a:r>
            <a:rPr lang="en-US" sz="2200" kern="1200" dirty="0" err="1">
              <a:solidFill>
                <a:schemeClr val="tx1"/>
              </a:solidFill>
              <a:effectLst/>
              <a:latin typeface="Times New Roman" panose="02020603050405020304" pitchFamily="18" charset="0"/>
              <a:ea typeface="SimSun" panose="02010600030101010101" pitchFamily="2" charset="-122"/>
            </a:rPr>
            <a:t>quy</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định</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tại</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điểm</a:t>
          </a:r>
          <a:r>
            <a:rPr lang="en-US" sz="2200" kern="1200" dirty="0">
              <a:solidFill>
                <a:schemeClr val="tx1"/>
              </a:solidFill>
              <a:effectLst/>
              <a:latin typeface="Times New Roman" panose="02020603050405020304" pitchFamily="18" charset="0"/>
              <a:ea typeface="SimSun" panose="02010600030101010101" pitchFamily="2" charset="-122"/>
            </a:rPr>
            <a:t> a </a:t>
          </a:r>
          <a:r>
            <a:rPr lang="en-US" sz="2200" kern="1200" dirty="0" err="1">
              <a:solidFill>
                <a:schemeClr val="tx1"/>
              </a:solidFill>
              <a:effectLst/>
              <a:latin typeface="Times New Roman" panose="02020603050405020304" pitchFamily="18" charset="0"/>
              <a:ea typeface="SimSun" panose="02010600030101010101" pitchFamily="2" charset="-122"/>
            </a:rPr>
            <a:t>Khoản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này</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cho</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cơ</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quan</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trực</a:t>
          </a:r>
          <a:r>
            <a:rPr lang="en-US" sz="2200" kern="1200" dirty="0">
              <a:solidFill>
                <a:schemeClr val="tx1"/>
              </a:solidFill>
              <a:effectLst/>
              <a:latin typeface="Times New Roman" panose="02020603050405020304" pitchFamily="18" charset="0"/>
              <a:ea typeface="SimSun" panose="02010600030101010101" pitchFamily="2" charset="-122"/>
            </a:rPr>
            <a:t> </a:t>
          </a:r>
          <a:r>
            <a:rPr lang="en-US" sz="2200" kern="1200" dirty="0" err="1">
              <a:solidFill>
                <a:schemeClr val="tx1"/>
              </a:solidFill>
              <a:effectLst/>
              <a:latin typeface="Times New Roman" panose="02020603050405020304" pitchFamily="18" charset="0"/>
              <a:ea typeface="SimSun" panose="02010600030101010101" pitchFamily="2" charset="-122"/>
            </a:rPr>
            <a:t>thuộc</a:t>
          </a:r>
          <a:r>
            <a:rPr lang="en-US" sz="2200" kern="1200" dirty="0">
              <a:solidFill>
                <a:schemeClr val="tx1"/>
              </a:solidFill>
              <a:effectLst/>
              <a:latin typeface="Times New Roman" panose="02020603050405020304" pitchFamily="18" charset="0"/>
              <a:ea typeface="SimSun" panose="02010600030101010101" pitchFamily="2" charset="-122"/>
            </a:rPr>
            <a:t>.</a:t>
          </a:r>
          <a:endParaRPr lang="en-US" sz="2200" kern="1200" dirty="0">
            <a:solidFill>
              <a:schemeClr val="tx1"/>
            </a:solidFill>
            <a:latin typeface="Times New Roman" pitchFamily="18" charset="0"/>
            <a:cs typeface="Times New Roman" pitchFamily="18" charset="0"/>
          </a:endParaRPr>
        </a:p>
      </dsp:txBody>
      <dsp:txXfrm>
        <a:off x="5088001" y="1891668"/>
        <a:ext cx="2661024" cy="32113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74337-51D1-4912-99E0-91F021E86501}">
      <dsp:nvSpPr>
        <dsp:cNvPr id="0" name=""/>
        <dsp:cNvSpPr/>
      </dsp:nvSpPr>
      <dsp:spPr>
        <a:xfrm>
          <a:off x="3979438" y="1041001"/>
          <a:ext cx="1414491" cy="804144"/>
        </a:xfrm>
        <a:custGeom>
          <a:avLst/>
          <a:gdLst/>
          <a:ahLst/>
          <a:cxnLst/>
          <a:rect l="0" t="0" r="0" b="0"/>
          <a:pathLst>
            <a:path>
              <a:moveTo>
                <a:pt x="0" y="0"/>
              </a:moveTo>
              <a:lnTo>
                <a:pt x="0" y="623023"/>
              </a:lnTo>
              <a:lnTo>
                <a:pt x="1414491" y="623023"/>
              </a:lnTo>
              <a:lnTo>
                <a:pt x="1414491" y="8041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2C130-7144-432A-8720-8243C8CF57AE}">
      <dsp:nvSpPr>
        <dsp:cNvPr id="0" name=""/>
        <dsp:cNvSpPr/>
      </dsp:nvSpPr>
      <dsp:spPr>
        <a:xfrm>
          <a:off x="1959539" y="1041001"/>
          <a:ext cx="2019898" cy="778205"/>
        </a:xfrm>
        <a:custGeom>
          <a:avLst/>
          <a:gdLst/>
          <a:ahLst/>
          <a:cxnLst/>
          <a:rect l="0" t="0" r="0" b="0"/>
          <a:pathLst>
            <a:path>
              <a:moveTo>
                <a:pt x="2019898" y="0"/>
              </a:moveTo>
              <a:lnTo>
                <a:pt x="2019898" y="597084"/>
              </a:lnTo>
              <a:lnTo>
                <a:pt x="0" y="597084"/>
              </a:lnTo>
              <a:lnTo>
                <a:pt x="0" y="7782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B92F4-F36A-43CF-A2EF-36A97250AE33}">
      <dsp:nvSpPr>
        <dsp:cNvPr id="0" name=""/>
        <dsp:cNvSpPr/>
      </dsp:nvSpPr>
      <dsp:spPr>
        <a:xfrm>
          <a:off x="2525953" y="-200507"/>
          <a:ext cx="2906969" cy="1241509"/>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71FF3-7433-402A-B252-378F873EE34E}">
      <dsp:nvSpPr>
        <dsp:cNvPr id="0" name=""/>
        <dsp:cNvSpPr/>
      </dsp:nvSpPr>
      <dsp:spPr>
        <a:xfrm>
          <a:off x="2743190" y="5867"/>
          <a:ext cx="2906969" cy="1241509"/>
        </a:xfrm>
        <a:prstGeom prst="roundRect">
          <a:avLst>
            <a:gd name="adj" fmla="val 10000"/>
          </a:avLst>
        </a:prstGeom>
        <a:solidFill>
          <a:schemeClr val="accent3">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latin typeface="Times New Roman" pitchFamily="18" charset="0"/>
              <a:cs typeface="Times New Roman" pitchFamily="18" charset="0"/>
            </a:rPr>
            <a:t>Chủ</a:t>
          </a:r>
          <a:r>
            <a:rPr lang="en-US" sz="2400" b="1" kern="1200" dirty="0">
              <a:latin typeface="Times New Roman" pitchFamily="18" charset="0"/>
              <a:cs typeface="Times New Roman" pitchFamily="18" charset="0"/>
            </a:rPr>
            <a:t> </a:t>
          </a:r>
          <a:r>
            <a:rPr lang="en-US" sz="2400" b="1" kern="1200" dirty="0" err="1">
              <a:latin typeface="Times New Roman" pitchFamily="18" charset="0"/>
              <a:cs typeface="Times New Roman" pitchFamily="18" charset="0"/>
            </a:rPr>
            <a:t>tịch</a:t>
          </a:r>
          <a:r>
            <a:rPr lang="en-US" sz="2400" b="1" kern="1200" dirty="0">
              <a:latin typeface="Times New Roman" pitchFamily="18" charset="0"/>
              <a:cs typeface="Times New Roman" pitchFamily="18" charset="0"/>
            </a:rPr>
            <a:t> UBND</a:t>
          </a:r>
        </a:p>
        <a:p>
          <a:pPr marL="0" lvl="0" indent="0" algn="ctr" defTabSz="1066800">
            <a:lnSpc>
              <a:spcPct val="90000"/>
            </a:lnSpc>
            <a:spcBef>
              <a:spcPct val="0"/>
            </a:spcBef>
            <a:spcAft>
              <a:spcPct val="35000"/>
            </a:spcAft>
            <a:buNone/>
          </a:pPr>
          <a:r>
            <a:rPr lang="en-US" sz="2400" b="1" kern="1200" dirty="0">
              <a:latin typeface="Times New Roman" pitchFamily="18" charset="0"/>
              <a:cs typeface="Times New Roman" pitchFamily="18" charset="0"/>
            </a:rPr>
            <a:t> </a:t>
          </a:r>
          <a:r>
            <a:rPr lang="en-US" sz="2400" b="1" kern="1200" dirty="0" err="1">
              <a:latin typeface="Times New Roman" pitchFamily="18" charset="0"/>
              <a:cs typeface="Times New Roman" pitchFamily="18" charset="0"/>
            </a:rPr>
            <a:t>cấp</a:t>
          </a:r>
          <a:r>
            <a:rPr lang="en-US" sz="2400" b="1" kern="1200" dirty="0">
              <a:latin typeface="Times New Roman" pitchFamily="18" charset="0"/>
              <a:cs typeface="Times New Roman" pitchFamily="18" charset="0"/>
            </a:rPr>
            <a:t> </a:t>
          </a:r>
          <a:r>
            <a:rPr lang="en-US" sz="2400" b="1" kern="1200" dirty="0" err="1">
              <a:latin typeface="Times New Roman" pitchFamily="18" charset="0"/>
              <a:cs typeface="Times New Roman" pitchFamily="18" charset="0"/>
            </a:rPr>
            <a:t>tỉnh</a:t>
          </a:r>
          <a:endParaRPr lang="en-US" sz="2400" b="1" kern="1200" dirty="0">
            <a:latin typeface="Times New Roman" pitchFamily="18" charset="0"/>
            <a:cs typeface="Times New Roman" pitchFamily="18" charset="0"/>
          </a:endParaRPr>
        </a:p>
      </dsp:txBody>
      <dsp:txXfrm>
        <a:off x="2779553" y="42230"/>
        <a:ext cx="2834243" cy="1168783"/>
      </dsp:txXfrm>
    </dsp:sp>
    <dsp:sp modelId="{6525044F-B37F-4A9D-86BB-F977561E55D8}">
      <dsp:nvSpPr>
        <dsp:cNvPr id="0" name=""/>
        <dsp:cNvSpPr/>
      </dsp:nvSpPr>
      <dsp:spPr>
        <a:xfrm>
          <a:off x="752919" y="1819206"/>
          <a:ext cx="2413239" cy="3689418"/>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8089E-DA83-4D45-BAB7-C988A08454B4}">
      <dsp:nvSpPr>
        <dsp:cNvPr id="0" name=""/>
        <dsp:cNvSpPr/>
      </dsp:nvSpPr>
      <dsp:spPr>
        <a:xfrm>
          <a:off x="970156" y="2025581"/>
          <a:ext cx="2413239" cy="36894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effectLst/>
              <a:latin typeface="Times New Roman" panose="02020603050405020304" pitchFamily="18" charset="0"/>
              <a:ea typeface="SimSun" panose="02010600030101010101" pitchFamily="2" charset="-122"/>
            </a:rPr>
            <a:t>Quyết</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định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chương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trình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côngđã</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được</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Hội</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đồng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nhân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dân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cấp</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tỉnh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quyết</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định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chủ</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trương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a:t>
          </a:r>
          <a:endParaRPr lang="en-US" sz="2000" kern="1200" dirty="0">
            <a:latin typeface="Times New Roman" pitchFamily="18" charset="0"/>
            <a:cs typeface="Times New Roman" pitchFamily="18" charset="0"/>
          </a:endParaRPr>
        </a:p>
      </dsp:txBody>
      <dsp:txXfrm>
        <a:off x="1040837" y="2096262"/>
        <a:ext cx="2271877" cy="3548056"/>
      </dsp:txXfrm>
    </dsp:sp>
    <dsp:sp modelId="{65A9DF6E-33DE-433D-8A3F-ABCAA8016E66}">
      <dsp:nvSpPr>
        <dsp:cNvPr id="0" name=""/>
        <dsp:cNvSpPr/>
      </dsp:nvSpPr>
      <dsp:spPr>
        <a:xfrm>
          <a:off x="4243696" y="1845146"/>
          <a:ext cx="2300467" cy="3612779"/>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9968F-4832-4FB5-B5C9-CBBE286433F6}">
      <dsp:nvSpPr>
        <dsp:cNvPr id="0" name=""/>
        <dsp:cNvSpPr/>
      </dsp:nvSpPr>
      <dsp:spPr>
        <a:xfrm>
          <a:off x="4460933" y="2051521"/>
          <a:ext cx="2300467" cy="36127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Quyết</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định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dự</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án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nhóm</a:t>
          </a:r>
          <a:r>
            <a:rPr lang="en-US" sz="2000" kern="1200" dirty="0">
              <a:effectLst/>
              <a:latin typeface="Times New Roman" panose="02020603050405020304" pitchFamily="18" charset="0"/>
              <a:ea typeface="SimSun" panose="02010600030101010101" pitchFamily="2" charset="-122"/>
            </a:rPr>
            <a:t> A, </a:t>
          </a:r>
          <a:r>
            <a:rPr lang="en-US" sz="2000" kern="1200" dirty="0" err="1">
              <a:effectLst/>
              <a:latin typeface="Times New Roman" panose="02020603050405020304" pitchFamily="18" charset="0"/>
              <a:ea typeface="SimSun" panose="02010600030101010101" pitchFamily="2" charset="-122"/>
            </a:rPr>
            <a:t>nhóm</a:t>
          </a:r>
          <a:r>
            <a:rPr lang="en-US" sz="2000" kern="1200" dirty="0">
              <a:effectLst/>
              <a:latin typeface="Times New Roman" panose="02020603050405020304" pitchFamily="18" charset="0"/>
              <a:ea typeface="SimSun" panose="02010600030101010101" pitchFamily="2" charset="-122"/>
            </a:rPr>
            <a:t> B, </a:t>
          </a:r>
          <a:r>
            <a:rPr lang="en-US" sz="2000" kern="1200" dirty="0" err="1">
              <a:effectLst/>
              <a:latin typeface="Times New Roman" panose="02020603050405020304" pitchFamily="18" charset="0"/>
              <a:ea typeface="SimSun" panose="02010600030101010101" pitchFamily="2" charset="-122"/>
            </a:rPr>
            <a:t>nhóm</a:t>
          </a:r>
          <a:r>
            <a:rPr lang="en-US" sz="2000" kern="1200" dirty="0">
              <a:effectLst/>
              <a:latin typeface="Times New Roman" panose="02020603050405020304" pitchFamily="18" charset="0"/>
              <a:ea typeface="SimSun" panose="02010600030101010101" pitchFamily="2" charset="-122"/>
            </a:rPr>
            <a:t> C do </a:t>
          </a:r>
          <a:r>
            <a:rPr lang="en-US" sz="2000" kern="1200" dirty="0" err="1">
              <a:effectLst/>
              <a:latin typeface="Times New Roman" panose="02020603050405020304" pitchFamily="18" charset="0"/>
              <a:ea typeface="SimSun" panose="02010600030101010101" pitchFamily="2" charset="-122"/>
            </a:rPr>
            <a:t>cấp</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tỉnh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quản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lý</a:t>
          </a:r>
          <a:r>
            <a:rPr lang="en-US" sz="2000" kern="1200" dirty="0">
              <a:effectLst/>
              <a:latin typeface="Times New Roman" panose="02020603050405020304" pitchFamily="18" charset="0"/>
              <a:ea typeface="SimSun" panose="02010600030101010101" pitchFamily="2" charset="-122"/>
            </a:rPr>
            <a:t>.</a:t>
          </a:r>
          <a:endParaRPr lang="en-US" sz="2000" kern="1200" dirty="0">
            <a:latin typeface="Times New Roman" pitchFamily="18" charset="0"/>
            <a:cs typeface="Times New Roman" pitchFamily="18" charset="0"/>
          </a:endParaRPr>
        </a:p>
      </dsp:txBody>
      <dsp:txXfrm>
        <a:off x="4528311" y="2118899"/>
        <a:ext cx="2165711" cy="34780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21054-43AA-43CE-AA8D-6CC8A7F7184F}">
      <dsp:nvSpPr>
        <dsp:cNvPr id="0" name=""/>
        <dsp:cNvSpPr/>
      </dsp:nvSpPr>
      <dsp:spPr>
        <a:xfrm>
          <a:off x="177827" y="772918"/>
          <a:ext cx="5843511" cy="103364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chemeClr val="tx1"/>
              </a:solidFill>
              <a:latin typeface="Times New Roman" pitchFamily="18" charset="0"/>
              <a:cs typeface="Times New Roman" pitchFamily="18" charset="0"/>
            </a:rPr>
            <a:t>Chủ</a:t>
          </a:r>
          <a:r>
            <a:rPr lang="en-US" sz="2400" b="1" kern="1200" dirty="0">
              <a:solidFill>
                <a:schemeClr val="tx1"/>
              </a:solidFill>
              <a:latin typeface="Times New Roman" pitchFamily="18" charset="0"/>
              <a:cs typeface="Times New Roman" pitchFamily="18" charset="0"/>
            </a:rPr>
            <a:t> </a:t>
          </a:r>
          <a:r>
            <a:rPr lang="en-US" sz="2400" b="1" kern="1200" dirty="0" err="1">
              <a:solidFill>
                <a:schemeClr val="tx1"/>
              </a:solidFill>
              <a:latin typeface="Times New Roman" pitchFamily="18" charset="0"/>
              <a:cs typeface="Times New Roman" pitchFamily="18" charset="0"/>
            </a:rPr>
            <a:t>tịch</a:t>
          </a:r>
          <a:r>
            <a:rPr lang="en-US" sz="2400" b="1" kern="1200" dirty="0">
              <a:solidFill>
                <a:schemeClr val="tx1"/>
              </a:solidFill>
              <a:latin typeface="Times New Roman" pitchFamily="18" charset="0"/>
              <a:cs typeface="Times New Roman" pitchFamily="18" charset="0"/>
            </a:rPr>
            <a:t> UBND </a:t>
          </a:r>
          <a:r>
            <a:rPr lang="en-US" sz="2400" b="1" kern="1200" dirty="0" err="1">
              <a:solidFill>
                <a:schemeClr val="tx1"/>
              </a:solidFill>
              <a:latin typeface="Times New Roman" pitchFamily="18" charset="0"/>
              <a:cs typeface="Times New Roman" pitchFamily="18" charset="0"/>
            </a:rPr>
            <a:t>cấp</a:t>
          </a:r>
          <a:r>
            <a:rPr lang="en-US" sz="2400" b="1" kern="1200" dirty="0">
              <a:solidFill>
                <a:schemeClr val="tx1"/>
              </a:solidFill>
              <a:latin typeface="Times New Roman" pitchFamily="18" charset="0"/>
              <a:cs typeface="Times New Roman" pitchFamily="18" charset="0"/>
            </a:rPr>
            <a:t> </a:t>
          </a:r>
          <a:r>
            <a:rPr lang="en-US" sz="2400" b="1" kern="1200" dirty="0" err="1">
              <a:solidFill>
                <a:schemeClr val="tx1"/>
              </a:solidFill>
              <a:latin typeface="Times New Roman" pitchFamily="18" charset="0"/>
              <a:cs typeface="Times New Roman" pitchFamily="18" charset="0"/>
            </a:rPr>
            <a:t>huyện</a:t>
          </a:r>
          <a:r>
            <a:rPr lang="en-US" sz="2400" b="1" kern="1200" dirty="0">
              <a:solidFill>
                <a:schemeClr val="tx1"/>
              </a:solidFill>
              <a:latin typeface="Times New Roman" pitchFamily="18" charset="0"/>
              <a:cs typeface="Times New Roman" pitchFamily="18" charset="0"/>
            </a:rPr>
            <a:t>, </a:t>
          </a:r>
          <a:r>
            <a:rPr lang="en-US" sz="2400" b="1" kern="1200" dirty="0" err="1">
              <a:solidFill>
                <a:schemeClr val="tx1"/>
              </a:solidFill>
              <a:latin typeface="Times New Roman" pitchFamily="18" charset="0"/>
              <a:cs typeface="Times New Roman" pitchFamily="18" charset="0"/>
            </a:rPr>
            <a:t>cấp</a:t>
          </a:r>
          <a:r>
            <a:rPr lang="en-US" sz="2400" b="1" kern="1200" dirty="0">
              <a:solidFill>
                <a:schemeClr val="tx1"/>
              </a:solidFill>
              <a:latin typeface="Times New Roman" pitchFamily="18" charset="0"/>
              <a:cs typeface="Times New Roman" pitchFamily="18" charset="0"/>
            </a:rPr>
            <a:t> </a:t>
          </a:r>
          <a:r>
            <a:rPr lang="en-US" sz="2400" b="1" kern="1200" dirty="0" err="1">
              <a:solidFill>
                <a:schemeClr val="tx1"/>
              </a:solidFill>
              <a:latin typeface="Times New Roman" pitchFamily="18" charset="0"/>
              <a:cs typeface="Times New Roman" pitchFamily="18" charset="0"/>
            </a:rPr>
            <a:t>xã</a:t>
          </a:r>
          <a:endParaRPr lang="en-US" sz="2400" b="1" kern="1200" dirty="0">
            <a:solidFill>
              <a:schemeClr val="tx1"/>
            </a:solidFill>
            <a:latin typeface="Times New Roman" pitchFamily="18" charset="0"/>
            <a:cs typeface="Times New Roman" pitchFamily="18" charset="0"/>
          </a:endParaRPr>
        </a:p>
      </dsp:txBody>
      <dsp:txXfrm>
        <a:off x="208102" y="803193"/>
        <a:ext cx="5782961" cy="973099"/>
      </dsp:txXfrm>
    </dsp:sp>
    <dsp:sp modelId="{D0A984F1-4A10-427C-BEE3-E5BCC231E682}">
      <dsp:nvSpPr>
        <dsp:cNvPr id="0" name=""/>
        <dsp:cNvSpPr/>
      </dsp:nvSpPr>
      <dsp:spPr>
        <a:xfrm>
          <a:off x="762178" y="1806567"/>
          <a:ext cx="411421" cy="928041"/>
        </a:xfrm>
        <a:custGeom>
          <a:avLst/>
          <a:gdLst/>
          <a:ahLst/>
          <a:cxnLst/>
          <a:rect l="0" t="0" r="0" b="0"/>
          <a:pathLst>
            <a:path>
              <a:moveTo>
                <a:pt x="0" y="0"/>
              </a:moveTo>
              <a:lnTo>
                <a:pt x="0" y="928041"/>
              </a:lnTo>
              <a:lnTo>
                <a:pt x="411421" y="928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2071A-65D5-405D-A937-999540478C66}">
      <dsp:nvSpPr>
        <dsp:cNvPr id="0" name=""/>
        <dsp:cNvSpPr/>
      </dsp:nvSpPr>
      <dsp:spPr>
        <a:xfrm>
          <a:off x="1173600" y="2055470"/>
          <a:ext cx="7839960" cy="13582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effectLst/>
              <a:latin typeface="Times New Roman" panose="02020603050405020304" pitchFamily="18" charset="0"/>
              <a:ea typeface="SimSun" panose="02010600030101010101" pitchFamily="2" charset="-122"/>
            </a:rPr>
            <a:t>Quyết</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đầu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tư</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chương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trình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đầu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tư</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côngđã</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được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Hội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đồng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nhân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dân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cùng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cấp</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quyết</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chủ</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trương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đầu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tư</a:t>
          </a:r>
          <a:endParaRPr lang="en-US" sz="1800" kern="1200" dirty="0">
            <a:latin typeface="Times New Roman" pitchFamily="18" charset="0"/>
            <a:cs typeface="Times New Roman" pitchFamily="18" charset="0"/>
          </a:endParaRPr>
        </a:p>
      </dsp:txBody>
      <dsp:txXfrm>
        <a:off x="1213383" y="2095253"/>
        <a:ext cx="7760394" cy="1278711"/>
      </dsp:txXfrm>
    </dsp:sp>
    <dsp:sp modelId="{0B788BB0-65E5-4026-BA8A-AD251150C3FA}">
      <dsp:nvSpPr>
        <dsp:cNvPr id="0" name=""/>
        <dsp:cNvSpPr/>
      </dsp:nvSpPr>
      <dsp:spPr>
        <a:xfrm>
          <a:off x="762178" y="1806567"/>
          <a:ext cx="411421" cy="2382417"/>
        </a:xfrm>
        <a:custGeom>
          <a:avLst/>
          <a:gdLst/>
          <a:ahLst/>
          <a:cxnLst/>
          <a:rect l="0" t="0" r="0" b="0"/>
          <a:pathLst>
            <a:path>
              <a:moveTo>
                <a:pt x="0" y="0"/>
              </a:moveTo>
              <a:lnTo>
                <a:pt x="0" y="2382417"/>
              </a:lnTo>
              <a:lnTo>
                <a:pt x="411421" y="23824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7AFDEF-118F-4C2E-8052-7E975A29031D}">
      <dsp:nvSpPr>
        <dsp:cNvPr id="0" name=""/>
        <dsp:cNvSpPr/>
      </dsp:nvSpPr>
      <dsp:spPr>
        <a:xfrm>
          <a:off x="1173600" y="3672160"/>
          <a:ext cx="7955976" cy="1033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Quyết</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đầu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tư</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nhóm</a:t>
          </a:r>
          <a:r>
            <a:rPr lang="en-US" sz="1800" kern="1200" dirty="0">
              <a:effectLst/>
              <a:latin typeface="Times New Roman" panose="02020603050405020304" pitchFamily="18" charset="0"/>
              <a:ea typeface="SimSun" panose="02010600030101010101" pitchFamily="2" charset="-122"/>
            </a:rPr>
            <a:t> B, </a:t>
          </a:r>
          <a:r>
            <a:rPr lang="en-US" sz="1800" kern="1200" dirty="0" err="1">
              <a:effectLst/>
              <a:latin typeface="Times New Roman" panose="02020603050405020304" pitchFamily="18" charset="0"/>
              <a:ea typeface="SimSun" panose="02010600030101010101" pitchFamily="2" charset="-122"/>
            </a:rPr>
            <a:t>nhóm</a:t>
          </a:r>
          <a:r>
            <a:rPr lang="en-US" sz="1800" kern="1200" dirty="0">
              <a:effectLst/>
              <a:latin typeface="Times New Roman" panose="02020603050405020304" pitchFamily="18" charset="0"/>
              <a:ea typeface="SimSun" panose="02010600030101010101" pitchFamily="2" charset="-122"/>
            </a:rPr>
            <a:t> C do </a:t>
          </a:r>
          <a:r>
            <a:rPr lang="en-US" sz="1800" kern="1200" dirty="0" err="1">
              <a:effectLst/>
              <a:latin typeface="Times New Roman" panose="02020603050405020304" pitchFamily="18" charset="0"/>
              <a:ea typeface="SimSun" panose="02010600030101010101" pitchFamily="2" charset="-122"/>
            </a:rPr>
            <a:t>cấp</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mình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quản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lý</a:t>
          </a:r>
          <a:r>
            <a:rPr lang="en-US" sz="1800" kern="1200" dirty="0">
              <a:effectLst/>
              <a:latin typeface="Times New Roman" panose="02020603050405020304" pitchFamily="18" charset="0"/>
              <a:ea typeface="SimSun" panose="02010600030101010101" pitchFamily="2" charset="-122"/>
            </a:rPr>
            <a:t>.</a:t>
          </a:r>
          <a:endParaRPr lang="en-US" sz="1800" kern="1200" dirty="0">
            <a:latin typeface="Times New Roman" pitchFamily="18" charset="0"/>
            <a:cs typeface="Times New Roman" pitchFamily="18" charset="0"/>
          </a:endParaRPr>
        </a:p>
      </dsp:txBody>
      <dsp:txXfrm>
        <a:off x="1203875" y="3702435"/>
        <a:ext cx="7895426" cy="973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7E23D-EF4A-47D4-B8FD-CFC5B734423C}">
      <dsp:nvSpPr>
        <dsp:cNvPr id="0" name=""/>
        <dsp:cNvSpPr/>
      </dsp:nvSpPr>
      <dsp:spPr>
        <a:xfrm>
          <a:off x="0" y="76468"/>
          <a:ext cx="8458200" cy="14662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n-US" sz="2800" kern="1200">
              <a:solidFill>
                <a:schemeClr val="tx1"/>
              </a:solidFill>
              <a:latin typeface="Times New Roman" pitchFamily="18" charset="0"/>
              <a:cs typeface="Times New Roman" pitchFamily="18" charset="0"/>
            </a:rPr>
            <a:t>T</a:t>
          </a:r>
          <a:r>
            <a:rPr lang="vi-VN" sz="2800" kern="1200">
              <a:solidFill>
                <a:schemeClr val="tx1"/>
              </a:solidFill>
              <a:latin typeface="Times New Roman" pitchFamily="18" charset="0"/>
              <a:cs typeface="Times New Roman" pitchFamily="18" charset="0"/>
            </a:rPr>
            <a:t>ạo cơ sở pháp lý thống nhất, đồng bộ và hoàn chỉnh để nâng cao hiệu lực, hiệu quả công tác quản lý hoạt động đầu tư và sử dụng vốn đầu tư công;</a:t>
          </a:r>
          <a:endParaRPr lang="en-US" sz="2800" kern="1200">
            <a:solidFill>
              <a:schemeClr val="tx1"/>
            </a:solidFill>
            <a:latin typeface="Times New Roman" pitchFamily="18" charset="0"/>
            <a:cs typeface="Times New Roman" pitchFamily="18" charset="0"/>
          </a:endParaRPr>
        </a:p>
      </dsp:txBody>
      <dsp:txXfrm>
        <a:off x="71579" y="148047"/>
        <a:ext cx="8315042" cy="1323136"/>
      </dsp:txXfrm>
    </dsp:sp>
    <dsp:sp modelId="{CF4EA66B-F426-4404-94A5-CF84E51BB25B}">
      <dsp:nvSpPr>
        <dsp:cNvPr id="0" name=""/>
        <dsp:cNvSpPr/>
      </dsp:nvSpPr>
      <dsp:spPr>
        <a:xfrm>
          <a:off x="0" y="1677872"/>
          <a:ext cx="8458200" cy="16508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n-US" sz="2800" kern="1200">
              <a:solidFill>
                <a:schemeClr val="tx1"/>
              </a:solidFill>
              <a:latin typeface="Times New Roman" pitchFamily="18" charset="0"/>
              <a:cs typeface="Times New Roman" pitchFamily="18" charset="0"/>
            </a:rPr>
            <a:t>K</a:t>
          </a:r>
          <a:r>
            <a:rPr lang="vi-VN" sz="2800" kern="1200">
              <a:solidFill>
                <a:schemeClr val="tx1"/>
              </a:solidFill>
              <a:latin typeface="Times New Roman" pitchFamily="18" charset="0"/>
              <a:cs typeface="Times New Roman" pitchFamily="18" charset="0"/>
            </a:rPr>
            <a:t>hắc phục tình trạng đầu tư dàn trải, phân tán, góp phần nâng cao hiệu quả đầu tư theo đúng mục tiêu, định hướng của chiến lược, kế hoạch phát triển kinh tế, xã hội của đất nước;</a:t>
          </a:r>
          <a:endParaRPr lang="en-US" sz="2800" kern="1200">
            <a:solidFill>
              <a:schemeClr val="tx1"/>
            </a:solidFill>
            <a:latin typeface="Times New Roman" pitchFamily="18" charset="0"/>
            <a:cs typeface="Times New Roman" pitchFamily="18" charset="0"/>
          </a:endParaRPr>
        </a:p>
      </dsp:txBody>
      <dsp:txXfrm>
        <a:off x="80589" y="1758461"/>
        <a:ext cx="8297022" cy="1489693"/>
      </dsp:txXfrm>
    </dsp:sp>
    <dsp:sp modelId="{CA2B884D-2EF2-4160-8455-3A8A220545C2}">
      <dsp:nvSpPr>
        <dsp:cNvPr id="0" name=""/>
        <dsp:cNvSpPr/>
      </dsp:nvSpPr>
      <dsp:spPr>
        <a:xfrm>
          <a:off x="0" y="3483923"/>
          <a:ext cx="8458200" cy="14662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n-US" sz="2800" kern="1200">
              <a:solidFill>
                <a:schemeClr val="tx1"/>
              </a:solidFill>
              <a:latin typeface="Times New Roman" pitchFamily="18" charset="0"/>
              <a:cs typeface="Times New Roman" pitchFamily="18" charset="0"/>
            </a:rPr>
            <a:t>C</a:t>
          </a:r>
          <a:r>
            <a:rPr lang="vi-VN" sz="2800" kern="1200">
              <a:solidFill>
                <a:schemeClr val="tx1"/>
              </a:solidFill>
              <a:latin typeface="Times New Roman" pitchFamily="18" charset="0"/>
              <a:cs typeface="Times New Roman" pitchFamily="18" charset="0"/>
            </a:rPr>
            <a:t>hống thất thoát, lãng phí; bảo đảm tính công khai, minh bạch trong quản lý đầu tư công.</a:t>
          </a:r>
          <a:endParaRPr lang="en-US" sz="2800" kern="1200">
            <a:solidFill>
              <a:schemeClr val="tx1"/>
            </a:solidFill>
            <a:latin typeface="Times New Roman" pitchFamily="18" charset="0"/>
            <a:cs typeface="Times New Roman" pitchFamily="18" charset="0"/>
          </a:endParaRPr>
        </a:p>
      </dsp:txBody>
      <dsp:txXfrm>
        <a:off x="71579" y="3555502"/>
        <a:ext cx="8315042" cy="1323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A5152-4586-40DA-9BDA-F4618F52FAF1}">
      <dsp:nvSpPr>
        <dsp:cNvPr id="0" name=""/>
        <dsp:cNvSpPr/>
      </dsp:nvSpPr>
      <dsp:spPr>
        <a:xfrm>
          <a:off x="0" y="0"/>
          <a:ext cx="8229600" cy="157448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Dự</a:t>
          </a:r>
          <a:r>
            <a:rPr lang="en-US" sz="2400" kern="1200" dirty="0"/>
            <a:t> </a:t>
          </a:r>
          <a:r>
            <a:rPr lang="en-US" sz="2400" kern="1200" dirty="0" err="1"/>
            <a:t>án</a:t>
          </a:r>
          <a:r>
            <a:rPr lang="en-US" sz="2400" kern="1200" dirty="0"/>
            <a:t> </a:t>
          </a:r>
          <a:r>
            <a:rPr lang="en-US" sz="2400" kern="1200" dirty="0" err="1"/>
            <a:t>quan</a:t>
          </a:r>
          <a:r>
            <a:rPr lang="en-US" sz="2400" kern="1200" dirty="0"/>
            <a:t> </a:t>
          </a:r>
          <a:r>
            <a:rPr lang="en-US" sz="2400" kern="1200" dirty="0" err="1"/>
            <a:t>trọng</a:t>
          </a:r>
          <a:r>
            <a:rPr lang="en-US" sz="2400" kern="1200" dirty="0"/>
            <a:t> </a:t>
          </a:r>
          <a:r>
            <a:rPr lang="en-US" sz="2400" kern="1200" dirty="0" err="1"/>
            <a:t>quốc</a:t>
          </a:r>
          <a:r>
            <a:rPr lang="en-US" sz="2400" kern="1200" dirty="0"/>
            <a:t> </a:t>
          </a:r>
          <a:r>
            <a:rPr lang="en-US" sz="2400" kern="1200" dirty="0" err="1"/>
            <a:t>gia</a:t>
          </a:r>
          <a:r>
            <a:rPr lang="en-US" sz="2400" kern="1200" dirty="0"/>
            <a:t> </a:t>
          </a:r>
          <a:r>
            <a:rPr lang="en-US" sz="2400" kern="1200" dirty="0" err="1"/>
            <a:t>là</a:t>
          </a:r>
          <a:r>
            <a:rPr lang="en-US" sz="2400" kern="1200" dirty="0"/>
            <a:t> </a:t>
          </a:r>
          <a:r>
            <a:rPr lang="en-US" sz="2400" kern="1200" dirty="0" err="1"/>
            <a:t>dự</a:t>
          </a:r>
          <a:r>
            <a:rPr lang="en-US" sz="2400" kern="1200" dirty="0"/>
            <a:t> </a:t>
          </a:r>
          <a:r>
            <a:rPr lang="en-US" sz="2400" kern="1200" dirty="0" err="1"/>
            <a:t>án</a:t>
          </a:r>
          <a:r>
            <a:rPr lang="en-US" sz="2400" kern="1200" dirty="0"/>
            <a:t> </a:t>
          </a:r>
          <a:r>
            <a:rPr lang="en-US" sz="2400" kern="1200" dirty="0" err="1"/>
            <a:t>đầu</a:t>
          </a:r>
          <a:r>
            <a:rPr lang="en-US" sz="2400" kern="1200" dirty="0"/>
            <a:t> </a:t>
          </a:r>
          <a:r>
            <a:rPr lang="en-US" sz="2400" kern="1200" dirty="0" err="1"/>
            <a:t>tư</a:t>
          </a:r>
          <a:r>
            <a:rPr lang="en-US" sz="2400" kern="1200" dirty="0"/>
            <a:t> </a:t>
          </a:r>
          <a:r>
            <a:rPr lang="en-US" sz="2400" kern="1200" dirty="0" err="1"/>
            <a:t>độc</a:t>
          </a:r>
          <a:r>
            <a:rPr lang="en-US" sz="2400" kern="1200" dirty="0"/>
            <a:t> </a:t>
          </a:r>
          <a:r>
            <a:rPr lang="en-US" sz="2400" kern="1200" dirty="0" err="1"/>
            <a:t>lập</a:t>
          </a:r>
          <a:r>
            <a:rPr lang="en-US" sz="2400" kern="1200" dirty="0"/>
            <a:t> </a:t>
          </a:r>
          <a:r>
            <a:rPr lang="en-US" sz="2400" kern="1200" dirty="0" err="1"/>
            <a:t>hoặc</a:t>
          </a:r>
          <a:r>
            <a:rPr lang="en-US" sz="2400" kern="1200" dirty="0"/>
            <a:t> </a:t>
          </a:r>
          <a:r>
            <a:rPr lang="en-US" sz="2400" kern="1200" dirty="0" err="1"/>
            <a:t>cụm</a:t>
          </a:r>
          <a:r>
            <a:rPr lang="en-US" sz="2400" kern="1200" dirty="0"/>
            <a:t> </a:t>
          </a:r>
          <a:r>
            <a:rPr lang="en-US" sz="2400" kern="1200" dirty="0" err="1"/>
            <a:t>công</a:t>
          </a:r>
          <a:r>
            <a:rPr lang="en-US" sz="2400" kern="1200" dirty="0"/>
            <a:t> </a:t>
          </a:r>
          <a:r>
            <a:rPr lang="en-US" sz="2400" kern="1200" dirty="0" err="1"/>
            <a:t>trình</a:t>
          </a:r>
          <a:r>
            <a:rPr lang="en-US" sz="2400" kern="1200" dirty="0"/>
            <a:t> </a:t>
          </a:r>
          <a:r>
            <a:rPr lang="en-US" sz="2400" kern="1200" dirty="0" err="1"/>
            <a:t>liên</a:t>
          </a:r>
          <a:r>
            <a:rPr lang="en-US" sz="2400" kern="1200" dirty="0"/>
            <a:t> </a:t>
          </a:r>
          <a:r>
            <a:rPr lang="en-US" sz="2400" kern="1200" dirty="0" err="1"/>
            <a:t>kết</a:t>
          </a:r>
          <a:r>
            <a:rPr lang="en-US" sz="2400" kern="1200" dirty="0"/>
            <a:t> </a:t>
          </a:r>
          <a:r>
            <a:rPr lang="en-US" sz="2400" kern="1200" dirty="0" err="1"/>
            <a:t>chặt</a:t>
          </a:r>
          <a:r>
            <a:rPr lang="en-US" sz="2400" kern="1200" dirty="0"/>
            <a:t> </a:t>
          </a:r>
          <a:r>
            <a:rPr lang="en-US" sz="2400" kern="1200" dirty="0" err="1"/>
            <a:t>chẽ</a:t>
          </a:r>
          <a:r>
            <a:rPr lang="en-US" sz="2400" kern="1200" dirty="0"/>
            <a:t> </a:t>
          </a:r>
          <a:r>
            <a:rPr lang="en-US" sz="2400" kern="1200" dirty="0" err="1"/>
            <a:t>với</a:t>
          </a:r>
          <a:r>
            <a:rPr lang="en-US" sz="2400" kern="1200" dirty="0"/>
            <a:t> </a:t>
          </a:r>
          <a:r>
            <a:rPr lang="en-US" sz="2400" kern="1200" dirty="0" err="1"/>
            <a:t>nhau</a:t>
          </a:r>
          <a:r>
            <a:rPr lang="en-US" sz="2400" kern="1200" dirty="0"/>
            <a:t> </a:t>
          </a:r>
          <a:r>
            <a:rPr lang="en-US" sz="2400" kern="1200" dirty="0" err="1"/>
            <a:t>thuộc</a:t>
          </a:r>
          <a:r>
            <a:rPr lang="en-US" sz="2400" kern="1200" dirty="0"/>
            <a:t> </a:t>
          </a:r>
          <a:r>
            <a:rPr lang="en-US" sz="2400" kern="1200" dirty="0" err="1"/>
            <a:t>một</a:t>
          </a:r>
          <a:r>
            <a:rPr lang="en-US" sz="2400" kern="1200" dirty="0"/>
            <a:t> </a:t>
          </a:r>
          <a:r>
            <a:rPr lang="en-US" sz="2400" kern="1200" dirty="0" err="1"/>
            <a:t>trong</a:t>
          </a:r>
          <a:r>
            <a:rPr lang="en-US" sz="2400" kern="1200" dirty="0"/>
            <a:t> </a:t>
          </a:r>
          <a:r>
            <a:rPr lang="en-US" sz="2400" kern="1200" dirty="0" err="1"/>
            <a:t>các</a:t>
          </a:r>
          <a:r>
            <a:rPr lang="en-US" sz="2400" kern="1200" dirty="0"/>
            <a:t> </a:t>
          </a:r>
          <a:r>
            <a:rPr lang="en-US" sz="2400" kern="1200" dirty="0" err="1"/>
            <a:t>tiêu</a:t>
          </a:r>
          <a:r>
            <a:rPr lang="en-US" sz="2400" kern="1200" dirty="0"/>
            <a:t> </a:t>
          </a:r>
          <a:r>
            <a:rPr lang="en-US" sz="2400" kern="1200" dirty="0" err="1"/>
            <a:t>chí</a:t>
          </a:r>
          <a:r>
            <a:rPr lang="en-US" sz="2400" kern="1200" dirty="0"/>
            <a:t> </a:t>
          </a:r>
          <a:r>
            <a:rPr lang="en-US" sz="2400" kern="1200" dirty="0" err="1"/>
            <a:t>dưới</a:t>
          </a:r>
          <a:r>
            <a:rPr lang="en-US" sz="2400" kern="1200" dirty="0"/>
            <a:t> </a:t>
          </a:r>
          <a:r>
            <a:rPr lang="en-US" sz="2400" kern="1200" dirty="0" err="1"/>
            <a:t>đây</a:t>
          </a:r>
          <a:r>
            <a:rPr lang="en-US" sz="2400" kern="1200" dirty="0"/>
            <a:t>:</a:t>
          </a:r>
          <a:endParaRPr lang="en-AU" sz="2400" kern="1200" dirty="0">
            <a:solidFill>
              <a:schemeClr val="tx1"/>
            </a:solidFill>
          </a:endParaRPr>
        </a:p>
      </dsp:txBody>
      <dsp:txXfrm>
        <a:off x="0" y="0"/>
        <a:ext cx="8229600" cy="1574482"/>
      </dsp:txXfrm>
    </dsp:sp>
    <dsp:sp modelId="{4794C6A8-88C2-42C5-8DC1-9B109F124B98}">
      <dsp:nvSpPr>
        <dsp:cNvPr id="0" name=""/>
        <dsp:cNvSpPr/>
      </dsp:nvSpPr>
      <dsp:spPr>
        <a:xfrm>
          <a:off x="1004" y="1574482"/>
          <a:ext cx="1645518" cy="3306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solidFill>
                <a:schemeClr val="tx1"/>
              </a:solidFill>
              <a:latin typeface="Times New Roman" pitchFamily="18" charset="0"/>
              <a:cs typeface="Times New Roman" pitchFamily="18" charset="0"/>
            </a:rPr>
            <a:t>1.Sử </a:t>
          </a:r>
          <a:r>
            <a:rPr lang="en-AU" sz="2400" kern="1200" dirty="0" err="1">
              <a:solidFill>
                <a:schemeClr val="tx1"/>
              </a:solidFill>
              <a:latin typeface="Times New Roman" pitchFamily="18" charset="0"/>
              <a:cs typeface="Times New Roman" pitchFamily="18" charset="0"/>
            </a:rPr>
            <a:t>dụng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vốn</a:t>
          </a:r>
          <a:r>
            <a:rPr lang="en-AU" sz="2400" kern="1200" dirty="0">
              <a:solidFill>
                <a:schemeClr val="tx1"/>
              </a:solidFill>
              <a:latin typeface="Times New Roman" pitchFamily="18" charset="0"/>
              <a:cs typeface="Times New Roman" pitchFamily="18" charset="0"/>
            </a:rPr>
            <a:t> ĐT </a:t>
          </a:r>
          <a:r>
            <a:rPr lang="en-AU" sz="2400" kern="1200" dirty="0" err="1">
              <a:solidFill>
                <a:schemeClr val="tx1"/>
              </a:solidFill>
              <a:latin typeface="Times New Roman" pitchFamily="18" charset="0"/>
              <a:cs typeface="Times New Roman" pitchFamily="18" charset="0"/>
            </a:rPr>
            <a:t>công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từ</a:t>
          </a:r>
          <a:r>
            <a:rPr lang="en-AU" sz="2400" kern="1200" dirty="0">
              <a:solidFill>
                <a:schemeClr val="tx1"/>
              </a:solidFill>
              <a:latin typeface="Times New Roman" pitchFamily="18" charset="0"/>
              <a:cs typeface="Times New Roman" pitchFamily="18" charset="0"/>
            </a:rPr>
            <a:t> 10.000 </a:t>
          </a:r>
          <a:r>
            <a:rPr lang="en-AU" sz="2400" kern="1200" dirty="0" err="1">
              <a:solidFill>
                <a:schemeClr val="tx1"/>
              </a:solidFill>
              <a:latin typeface="Times New Roman" pitchFamily="18" charset="0"/>
              <a:cs typeface="Times New Roman" pitchFamily="18" charset="0"/>
            </a:rPr>
            <a:t>tỷ</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đồng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trở</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lên</a:t>
          </a:r>
          <a:endParaRPr lang="en-AU" sz="2400" kern="1200" dirty="0">
            <a:solidFill>
              <a:schemeClr val="tx1"/>
            </a:solidFill>
            <a:latin typeface="Times New Roman" pitchFamily="18" charset="0"/>
            <a:cs typeface="Times New Roman" pitchFamily="18" charset="0"/>
          </a:endParaRPr>
        </a:p>
      </dsp:txBody>
      <dsp:txXfrm>
        <a:off x="1004" y="1574482"/>
        <a:ext cx="1645518" cy="3306413"/>
      </dsp:txXfrm>
    </dsp:sp>
    <dsp:sp modelId="{0D308DAD-31F2-4439-9B03-4D2CCCF54713}">
      <dsp:nvSpPr>
        <dsp:cNvPr id="0" name=""/>
        <dsp:cNvSpPr/>
      </dsp:nvSpPr>
      <dsp:spPr>
        <a:xfrm>
          <a:off x="1646522" y="1574482"/>
          <a:ext cx="1645518" cy="3306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solidFill>
                <a:schemeClr val="tx1"/>
              </a:solidFill>
              <a:latin typeface="Times New Roman" pitchFamily="18" charset="0"/>
              <a:cs typeface="Times New Roman" pitchFamily="18" charset="0"/>
            </a:rPr>
            <a:t>2.Ảnh </a:t>
          </a:r>
          <a:r>
            <a:rPr lang="en-AU" sz="2400" kern="1200" dirty="0" err="1">
              <a:solidFill>
                <a:schemeClr val="tx1"/>
              </a:solidFill>
              <a:latin typeface="Times New Roman" pitchFamily="18" charset="0"/>
              <a:cs typeface="Times New Roman" pitchFamily="18" charset="0"/>
            </a:rPr>
            <a:t>hưởng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lớn</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đến</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môi</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trường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hoặc</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tiềm</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ẩn</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khả</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năng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ảnh</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hưởng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nghiêm</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trọng</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đến</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môi</a:t>
          </a:r>
          <a:r>
            <a:rPr lang="en-AU" sz="2400" kern="1200" dirty="0">
              <a:solidFill>
                <a:schemeClr val="tx1"/>
              </a:solidFill>
              <a:latin typeface="Times New Roman" pitchFamily="18" charset="0"/>
              <a:cs typeface="Times New Roman" pitchFamily="18" charset="0"/>
            </a:rPr>
            <a:t> </a:t>
          </a:r>
          <a:r>
            <a:rPr lang="en-AU" sz="2400" kern="1200" dirty="0" err="1">
              <a:solidFill>
                <a:schemeClr val="tx1"/>
              </a:solidFill>
              <a:latin typeface="Times New Roman" pitchFamily="18" charset="0"/>
              <a:cs typeface="Times New Roman" pitchFamily="18" charset="0"/>
            </a:rPr>
            <a:t>trường</a:t>
          </a:r>
          <a:endParaRPr lang="en-AU" sz="2400" kern="1200" dirty="0">
            <a:solidFill>
              <a:schemeClr val="tx1"/>
            </a:solidFill>
            <a:latin typeface="Times New Roman" pitchFamily="18" charset="0"/>
            <a:cs typeface="Times New Roman" pitchFamily="18" charset="0"/>
          </a:endParaRPr>
        </a:p>
      </dsp:txBody>
      <dsp:txXfrm>
        <a:off x="1646522" y="1574482"/>
        <a:ext cx="1645518" cy="3306413"/>
      </dsp:txXfrm>
    </dsp:sp>
    <dsp:sp modelId="{1D56E963-D335-4C31-8FDE-B0499BACD87A}">
      <dsp:nvSpPr>
        <dsp:cNvPr id="0" name=""/>
        <dsp:cNvSpPr/>
      </dsp:nvSpPr>
      <dsp:spPr>
        <a:xfrm>
          <a:off x="3292040" y="1574482"/>
          <a:ext cx="1645518" cy="3306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solidFill>
                <a:schemeClr val="tx1"/>
              </a:solidFill>
              <a:latin typeface="Times New Roman" pitchFamily="18" charset="0"/>
              <a:cs typeface="Times New Roman" pitchFamily="18" charset="0"/>
            </a:rPr>
            <a:t>3.Sử </a:t>
          </a:r>
          <a:r>
            <a:rPr lang="en-AU" sz="2200" kern="1200" dirty="0" err="1">
              <a:solidFill>
                <a:schemeClr val="tx1"/>
              </a:solidFill>
              <a:latin typeface="Times New Roman" pitchFamily="18" charset="0"/>
              <a:cs typeface="Times New Roman" pitchFamily="18" charset="0"/>
            </a:rPr>
            <a:t>dụng</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đất</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có</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yêu</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cầu</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chuyển</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mục</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đích</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sử</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dụng</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đất</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trồng</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lúa</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nước</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từ</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hai</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vụ</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trở</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lên</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với</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quy</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mô</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từ</a:t>
          </a:r>
          <a:r>
            <a:rPr lang="en-AU" sz="2200" kern="1200" dirty="0">
              <a:solidFill>
                <a:schemeClr val="tx1"/>
              </a:solidFill>
              <a:latin typeface="Times New Roman" pitchFamily="18" charset="0"/>
              <a:cs typeface="Times New Roman" pitchFamily="18" charset="0"/>
            </a:rPr>
            <a:t> 500 </a:t>
          </a:r>
          <a:r>
            <a:rPr lang="en-AU" sz="2200" kern="1200" dirty="0" err="1">
              <a:solidFill>
                <a:schemeClr val="tx1"/>
              </a:solidFill>
              <a:latin typeface="Times New Roman" pitchFamily="18" charset="0"/>
              <a:cs typeface="Times New Roman" pitchFamily="18" charset="0"/>
            </a:rPr>
            <a:t>héc</a:t>
          </a:r>
          <a:r>
            <a:rPr lang="en-AU" sz="2200" kern="1200" dirty="0">
              <a:solidFill>
                <a:schemeClr val="tx1"/>
              </a:solidFill>
              <a:latin typeface="Times New Roman" pitchFamily="18" charset="0"/>
              <a:cs typeface="Times New Roman" pitchFamily="18" charset="0"/>
            </a:rPr>
            <a:t> ta </a:t>
          </a:r>
          <a:r>
            <a:rPr lang="en-AU" sz="2200" kern="1200" dirty="0" err="1">
              <a:solidFill>
                <a:schemeClr val="tx1"/>
              </a:solidFill>
              <a:latin typeface="Times New Roman" pitchFamily="18" charset="0"/>
              <a:cs typeface="Times New Roman" pitchFamily="18" charset="0"/>
            </a:rPr>
            <a:t>trở</a:t>
          </a:r>
          <a:r>
            <a:rPr lang="en-AU" sz="2200" kern="1200" dirty="0">
              <a:solidFill>
                <a:schemeClr val="tx1"/>
              </a:solidFill>
              <a:latin typeface="Times New Roman" pitchFamily="18" charset="0"/>
              <a:cs typeface="Times New Roman" pitchFamily="18" charset="0"/>
            </a:rPr>
            <a:t> </a:t>
          </a:r>
          <a:r>
            <a:rPr lang="en-AU" sz="2200" kern="1200" dirty="0" err="1">
              <a:solidFill>
                <a:schemeClr val="tx1"/>
              </a:solidFill>
              <a:latin typeface="Times New Roman" pitchFamily="18" charset="0"/>
              <a:cs typeface="Times New Roman" pitchFamily="18" charset="0"/>
            </a:rPr>
            <a:t>lên</a:t>
          </a:r>
          <a:endParaRPr lang="en-AU" sz="2200" kern="1200" dirty="0">
            <a:solidFill>
              <a:schemeClr val="tx1"/>
            </a:solidFill>
            <a:latin typeface="Times New Roman" pitchFamily="18" charset="0"/>
            <a:cs typeface="Times New Roman" pitchFamily="18" charset="0"/>
          </a:endParaRPr>
        </a:p>
      </dsp:txBody>
      <dsp:txXfrm>
        <a:off x="3292040" y="1574482"/>
        <a:ext cx="1645518" cy="3306413"/>
      </dsp:txXfrm>
    </dsp:sp>
    <dsp:sp modelId="{259E9C85-ADEE-4E93-B19E-76ADA8140A1E}">
      <dsp:nvSpPr>
        <dsp:cNvPr id="0" name=""/>
        <dsp:cNvSpPr/>
      </dsp:nvSpPr>
      <dsp:spPr>
        <a:xfrm>
          <a:off x="4937559" y="1574482"/>
          <a:ext cx="1645518" cy="3306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Times New Roman" pitchFamily="18" charset="0"/>
              <a:cs typeface="Times New Roman" pitchFamily="18" charset="0"/>
            </a:rPr>
            <a:t>4.Di </a:t>
          </a:r>
          <a:r>
            <a:rPr lang="en-US" sz="2400" kern="1200" dirty="0" err="1">
              <a:solidFill>
                <a:schemeClr val="tx1"/>
              </a:solidFill>
              <a:latin typeface="Times New Roman" pitchFamily="18" charset="0"/>
              <a:cs typeface="Times New Roman" pitchFamily="18" charset="0"/>
            </a:rPr>
            <a:t>dân</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tái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định</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cư</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từ</a:t>
          </a:r>
          <a:r>
            <a:rPr lang="en-US" sz="2400" kern="1200" dirty="0">
              <a:solidFill>
                <a:schemeClr val="tx1"/>
              </a:solidFill>
              <a:latin typeface="Times New Roman" pitchFamily="18" charset="0"/>
              <a:cs typeface="Times New Roman" pitchFamily="18" charset="0"/>
            </a:rPr>
            <a:t> 20.000 </a:t>
          </a:r>
          <a:r>
            <a:rPr lang="en-US" sz="2400" kern="1200" dirty="0" err="1">
              <a:solidFill>
                <a:schemeClr val="tx1"/>
              </a:solidFill>
              <a:latin typeface="Times New Roman" pitchFamily="18" charset="0"/>
              <a:cs typeface="Times New Roman" pitchFamily="18" charset="0"/>
            </a:rPr>
            <a:t>người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trở</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lên</a:t>
          </a:r>
          <a:r>
            <a:rPr lang="en-US" sz="2400" kern="1200" dirty="0">
              <a:solidFill>
                <a:schemeClr val="tx1"/>
              </a:solidFill>
              <a:latin typeface="Times New Roman" pitchFamily="18" charset="0"/>
              <a:cs typeface="Times New Roman" pitchFamily="18" charset="0"/>
            </a:rPr>
            <a:t> ở </a:t>
          </a:r>
          <a:r>
            <a:rPr lang="en-US" sz="2400" kern="1200" dirty="0" err="1">
              <a:solidFill>
                <a:schemeClr val="tx1"/>
              </a:solidFill>
              <a:latin typeface="Times New Roman" pitchFamily="18" charset="0"/>
              <a:cs typeface="Times New Roman" pitchFamily="18" charset="0"/>
            </a:rPr>
            <a:t>miền</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núi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từ</a:t>
          </a:r>
          <a:r>
            <a:rPr lang="en-US" sz="2400" kern="1200" dirty="0">
              <a:solidFill>
                <a:schemeClr val="tx1"/>
              </a:solidFill>
              <a:latin typeface="Times New Roman" pitchFamily="18" charset="0"/>
              <a:cs typeface="Times New Roman" pitchFamily="18" charset="0"/>
            </a:rPr>
            <a:t> 50.000 </a:t>
          </a:r>
          <a:r>
            <a:rPr lang="en-US" sz="2400" kern="1200" dirty="0" err="1">
              <a:solidFill>
                <a:schemeClr val="tx1"/>
              </a:solidFill>
              <a:latin typeface="Times New Roman" pitchFamily="18" charset="0"/>
              <a:cs typeface="Times New Roman" pitchFamily="18" charset="0"/>
            </a:rPr>
            <a:t>người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trở</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lên</a:t>
          </a:r>
          <a:r>
            <a:rPr lang="en-US" sz="2400" kern="1200" dirty="0">
              <a:solidFill>
                <a:schemeClr val="tx1"/>
              </a:solidFill>
              <a:latin typeface="Times New Roman" pitchFamily="18" charset="0"/>
              <a:cs typeface="Times New Roman" pitchFamily="18" charset="0"/>
            </a:rPr>
            <a:t> ở </a:t>
          </a:r>
          <a:r>
            <a:rPr lang="en-US" sz="2400" kern="1200" dirty="0" err="1">
              <a:solidFill>
                <a:schemeClr val="tx1"/>
              </a:solidFill>
              <a:latin typeface="Times New Roman" pitchFamily="18" charset="0"/>
              <a:cs typeface="Times New Roman" pitchFamily="18" charset="0"/>
            </a:rPr>
            <a:t>các</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vùng</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khác</a:t>
          </a:r>
          <a:endParaRPr lang="en-AU" sz="2400" kern="1200" dirty="0">
            <a:solidFill>
              <a:schemeClr val="tx1"/>
            </a:solidFill>
            <a:latin typeface="Times New Roman" pitchFamily="18" charset="0"/>
            <a:cs typeface="Times New Roman" pitchFamily="18" charset="0"/>
          </a:endParaRPr>
        </a:p>
      </dsp:txBody>
      <dsp:txXfrm>
        <a:off x="4937559" y="1574482"/>
        <a:ext cx="1645518" cy="3306413"/>
      </dsp:txXfrm>
    </dsp:sp>
    <dsp:sp modelId="{45F31509-DB30-4D78-B873-3705FDC8AB6B}">
      <dsp:nvSpPr>
        <dsp:cNvPr id="0" name=""/>
        <dsp:cNvSpPr/>
      </dsp:nvSpPr>
      <dsp:spPr>
        <a:xfrm>
          <a:off x="6583077" y="1574482"/>
          <a:ext cx="1645518" cy="3306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Times New Roman" pitchFamily="18" charset="0"/>
              <a:cs typeface="Times New Roman" pitchFamily="18" charset="0"/>
            </a:rPr>
            <a:t>5.Dự </a:t>
          </a:r>
          <a:r>
            <a:rPr lang="en-US" sz="2400" kern="1200" dirty="0" err="1">
              <a:solidFill>
                <a:schemeClr val="tx1"/>
              </a:solidFill>
              <a:latin typeface="Times New Roman" pitchFamily="18" charset="0"/>
              <a:cs typeface="Times New Roman" pitchFamily="18" charset="0"/>
            </a:rPr>
            <a:t>án</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đòi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hỏi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phải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áp</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dụng</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cơ</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chế</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chính</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sách</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đặc</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biệt</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cần</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được</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Quốc</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hội</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quyết</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định</a:t>
          </a:r>
          <a:endParaRPr lang="en-AU" sz="2400" kern="1200" dirty="0">
            <a:solidFill>
              <a:schemeClr val="tx1"/>
            </a:solidFill>
            <a:latin typeface="Times New Roman" pitchFamily="18" charset="0"/>
            <a:cs typeface="Times New Roman" pitchFamily="18" charset="0"/>
          </a:endParaRPr>
        </a:p>
      </dsp:txBody>
      <dsp:txXfrm>
        <a:off x="6583077" y="1574482"/>
        <a:ext cx="1645518" cy="3306413"/>
      </dsp:txXfrm>
    </dsp:sp>
    <dsp:sp modelId="{ADE09127-EED7-4066-9071-98A285E99227}">
      <dsp:nvSpPr>
        <dsp:cNvPr id="0" name=""/>
        <dsp:cNvSpPr/>
      </dsp:nvSpPr>
      <dsp:spPr>
        <a:xfrm>
          <a:off x="0" y="4880895"/>
          <a:ext cx="8229600" cy="36737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58F83-8133-4448-BC6E-D63AA7468D94}">
      <dsp:nvSpPr>
        <dsp:cNvPr id="0" name=""/>
        <dsp:cNvSpPr/>
      </dsp:nvSpPr>
      <dsp:spPr>
        <a:xfrm rot="5400000">
          <a:off x="5150023" y="-2691871"/>
          <a:ext cx="1138261" cy="65296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effectLst/>
              <a:latin typeface="Times New Roman" panose="02020603050405020304" pitchFamily="18" charset="0"/>
              <a:ea typeface="SimSun" panose="02010600030101010101" pitchFamily="2" charset="-122"/>
            </a:rPr>
            <a:t>a) </a:t>
          </a:r>
          <a:r>
            <a:rPr lang="en-US" sz="1600" kern="1200" dirty="0" err="1">
              <a:effectLst/>
              <a:latin typeface="Times New Roman" panose="02020603050405020304" pitchFamily="18" charset="0"/>
              <a:ea typeface="SimSun" panose="02010600030101010101" pitchFamily="2" charset="-122"/>
            </a:rPr>
            <a:t>Dự</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án</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thuộc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lĩnh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vực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quốc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phòng</a:t>
          </a:r>
          <a:r>
            <a:rPr lang="en-US" sz="1600" kern="1200" dirty="0">
              <a:effectLst/>
              <a:latin typeface="Times New Roman" panose="02020603050405020304" pitchFamily="18" charset="0"/>
              <a:ea typeface="SimSun" panose="02010600030101010101" pitchFamily="2" charset="-122"/>
            </a:rPr>
            <a:t>, an </a:t>
          </a:r>
          <a:r>
            <a:rPr lang="en-US" sz="1600" kern="1200" dirty="0" err="1">
              <a:effectLst/>
              <a:latin typeface="Times New Roman" panose="02020603050405020304" pitchFamily="18" charset="0"/>
              <a:ea typeface="SimSun" panose="02010600030101010101" pitchFamily="2" charset="-122"/>
            </a:rPr>
            <a:t>ninh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có</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mức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độ</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tuyệt</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mật</a:t>
          </a:r>
          <a:r>
            <a:rPr lang="en-US" sz="1600" kern="1200" dirty="0">
              <a:effectLst/>
              <a:latin typeface="Times New Roman" panose="02020603050405020304" pitchFamily="18" charset="0"/>
              <a:ea typeface="SimSun" panose="02010600030101010101" pitchFamily="2" charset="-122"/>
            </a:rPr>
            <a:t>.</a:t>
          </a:r>
          <a:r>
            <a:rPr lang="en-US" sz="1600" b="1" i="1" kern="1200" dirty="0">
              <a:effectLst/>
              <a:latin typeface="Times New Roman" panose="02020603050405020304" pitchFamily="18" charset="0"/>
              <a:ea typeface="SimSun" panose="02010600030101010101" pitchFamily="2" charset="-122"/>
            </a:rPr>
            <a:t> </a:t>
          </a:r>
          <a:endParaRPr lang="en-AU" sz="1600" kern="1200" dirty="0">
            <a:solidFill>
              <a:schemeClr val="tx1"/>
            </a:solidFill>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a:t>b) </a:t>
          </a:r>
          <a:r>
            <a:rPr lang="en-US" sz="1600" kern="1200" dirty="0" err="1"/>
            <a:t>Dự</a:t>
          </a:r>
          <a:r>
            <a:rPr lang="en-US" sz="1600" kern="1200" dirty="0"/>
            <a:t> </a:t>
          </a:r>
          <a:r>
            <a:rPr lang="en-US" sz="1600" kern="1200" dirty="0" err="1"/>
            <a:t>án</a:t>
          </a:r>
          <a:r>
            <a:rPr lang="en-US" sz="1600" kern="1200" dirty="0"/>
            <a:t> </a:t>
          </a:r>
          <a:r>
            <a:rPr lang="en-US" sz="1600" kern="1200" dirty="0" err="1"/>
            <a:t>sản</a:t>
          </a:r>
          <a:r>
            <a:rPr lang="en-US" sz="1600" kern="1200" dirty="0"/>
            <a:t> </a:t>
          </a:r>
          <a:r>
            <a:rPr lang="en-US" sz="1600" kern="1200" dirty="0" err="1"/>
            <a:t>xuất</a:t>
          </a:r>
          <a:r>
            <a:rPr lang="en-US" sz="1600" kern="1200" dirty="0"/>
            <a:t> </a:t>
          </a:r>
          <a:r>
            <a:rPr lang="en-US" sz="1600" kern="1200" dirty="0" err="1"/>
            <a:t>chất</a:t>
          </a:r>
          <a:r>
            <a:rPr lang="en-US" sz="1600" kern="1200" dirty="0"/>
            <a:t> </a:t>
          </a:r>
          <a:r>
            <a:rPr lang="en-US" sz="1600" kern="1200" dirty="0" err="1"/>
            <a:t>độc</a:t>
          </a:r>
          <a:r>
            <a:rPr lang="en-US" sz="1600" kern="1200" dirty="0"/>
            <a:t> </a:t>
          </a:r>
          <a:r>
            <a:rPr lang="en-US" sz="1600" kern="1200" dirty="0" err="1"/>
            <a:t>hại</a:t>
          </a:r>
          <a:r>
            <a:rPr lang="en-US" sz="1600" kern="1200" dirty="0"/>
            <a:t>, </a:t>
          </a:r>
          <a:r>
            <a:rPr lang="en-US" sz="1600" kern="1200" dirty="0" err="1"/>
            <a:t>chất</a:t>
          </a:r>
          <a:r>
            <a:rPr lang="en-US" sz="1600" kern="1200" dirty="0"/>
            <a:t> </a:t>
          </a:r>
          <a:r>
            <a:rPr lang="en-US" sz="1600" kern="1200" dirty="0" err="1"/>
            <a:t>nổ</a:t>
          </a:r>
          <a:r>
            <a:rPr lang="en-US" sz="1600" kern="1200" dirty="0"/>
            <a:t>;</a:t>
          </a:r>
          <a:endParaRPr lang="en-AU" sz="1600" kern="1200" dirty="0">
            <a:solidFill>
              <a:schemeClr val="tx1"/>
            </a:solidFill>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 </a:t>
          </a:r>
          <a:r>
            <a:rPr lang="en-US" sz="1800" kern="1200" dirty="0" err="1">
              <a:latin typeface="Times New Roman" panose="02020603050405020304" pitchFamily="18" charset="0"/>
              <a:cs typeface="Times New Roman" panose="02020603050405020304" pitchFamily="18" charset="0"/>
            </a:rPr>
            <a:t>Dự</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án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hạ</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tầng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khu</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công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nghiệp</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khu</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chế</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xuất</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khu</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công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nghệ</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cao</a:t>
          </a:r>
          <a:r>
            <a:rPr lang="en-US" sz="1800" kern="1200" dirty="0">
              <a:latin typeface="Times New Roman" panose="02020603050405020304" pitchFamily="18" charset="0"/>
              <a:cs typeface="Times New Roman" panose="02020603050405020304" pitchFamily="18" charset="0"/>
            </a:rPr>
            <a:t>;</a:t>
          </a:r>
        </a:p>
      </dsp:txBody>
      <dsp:txXfrm rot="-5400000">
        <a:off x="2454352" y="59365"/>
        <a:ext cx="6474039" cy="1027131"/>
      </dsp:txXfrm>
    </dsp:sp>
    <dsp:sp modelId="{D1FCA304-7A5E-4D6F-A20D-441178536F0E}">
      <dsp:nvSpPr>
        <dsp:cNvPr id="0" name=""/>
        <dsp:cNvSpPr/>
      </dsp:nvSpPr>
      <dsp:spPr>
        <a:xfrm>
          <a:off x="0" y="2034"/>
          <a:ext cx="2431654" cy="11417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không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phân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biệt</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một</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trong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các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trường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hợp</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endParaRPr>
        </a:p>
      </dsp:txBody>
      <dsp:txXfrm>
        <a:off x="55738" y="57772"/>
        <a:ext cx="2320178" cy="1030316"/>
      </dsp:txXfrm>
    </dsp:sp>
    <dsp:sp modelId="{4CF46AFB-390F-4B4D-B100-85A4568882AC}">
      <dsp:nvSpPr>
        <dsp:cNvPr id="0" name=""/>
        <dsp:cNvSpPr/>
      </dsp:nvSpPr>
      <dsp:spPr>
        <a:xfrm rot="5400000">
          <a:off x="5259302" y="-1619353"/>
          <a:ext cx="919702" cy="65296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G</a:t>
          </a:r>
          <a:r>
            <a:rPr lang="x-none" sz="1800" kern="1200" dirty="0">
              <a:latin typeface="Times New Roman" pitchFamily="18" charset="0"/>
              <a:cs typeface="Times New Roman" pitchFamily="18" charset="0"/>
            </a:rPr>
            <a:t>iao thông</a:t>
          </a:r>
          <a:r>
            <a:rPr lang="en-US" sz="1800" kern="1200" dirty="0">
              <a:latin typeface="Times New Roman" pitchFamily="18" charset="0"/>
              <a:cs typeface="Times New Roman" pitchFamily="18" charset="0"/>
            </a:rPr>
            <a:t>, (bao</a:t>
          </a:r>
          <a:r>
            <a:rPr lang="x-none" sz="1800" kern="1200" dirty="0">
              <a:latin typeface="Times New Roman" pitchFamily="18" charset="0"/>
              <a:cs typeface="Times New Roman" pitchFamily="18" charset="0"/>
            </a:rPr>
            <a:t> gồm cầu, cảng biển, cảng sông, sân bay, đường sắt, đường </a:t>
          </a:r>
          <a:r>
            <a:rPr lang="en-US" sz="1800" kern="1200" dirty="0">
              <a:latin typeface="Times New Roman" pitchFamily="18" charset="0"/>
              <a:cs typeface="Times New Roman" pitchFamily="18" charset="0"/>
            </a:rPr>
            <a:t>QL); CN </a:t>
          </a:r>
          <a:r>
            <a:rPr lang="x-none" sz="1800" kern="1200" dirty="0">
              <a:latin typeface="Times New Roman" pitchFamily="18" charset="0"/>
              <a:cs typeface="Times New Roman" pitchFamily="18" charset="0"/>
            </a:rPr>
            <a:t>điện</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 dầu khí</a:t>
          </a:r>
          <a:r>
            <a:rPr lang="en-US" sz="1800" kern="1200" dirty="0">
              <a:latin typeface="Times New Roman" pitchFamily="18" charset="0"/>
              <a:cs typeface="Times New Roman" pitchFamily="18" charset="0"/>
            </a:rPr>
            <a:t>; H</a:t>
          </a:r>
          <a:r>
            <a:rPr lang="x-none" sz="1800" kern="1200" dirty="0">
              <a:latin typeface="Times New Roman" pitchFamily="18" charset="0"/>
              <a:cs typeface="Times New Roman" pitchFamily="18" charset="0"/>
            </a:rPr>
            <a:t>oá chất</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phân bón, </a:t>
          </a:r>
          <a:r>
            <a:rPr lang="en-US" sz="1800" kern="1200" dirty="0">
              <a:latin typeface="Times New Roman" pitchFamily="18" charset="0"/>
              <a:cs typeface="Times New Roman" pitchFamily="18" charset="0"/>
            </a:rPr>
            <a:t>x</a:t>
          </a:r>
          <a:r>
            <a:rPr lang="x-none" sz="1800" kern="1200" dirty="0">
              <a:latin typeface="Times New Roman" pitchFamily="18" charset="0"/>
              <a:cs typeface="Times New Roman" pitchFamily="18" charset="0"/>
            </a:rPr>
            <a:t>i măng</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hế tạo máy, luyện kim</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chế biến khoáng sản</a:t>
          </a:r>
          <a:r>
            <a:rPr lang="en-US" sz="1800" kern="1200" dirty="0">
              <a:latin typeface="Times New Roman" pitchFamily="18" charset="0"/>
              <a:cs typeface="Times New Roman" pitchFamily="18" charset="0"/>
            </a:rPr>
            <a:t>; X</a:t>
          </a:r>
          <a:r>
            <a:rPr lang="x-none" sz="1800" kern="1200" dirty="0">
              <a:latin typeface="Times New Roman" pitchFamily="18" charset="0"/>
              <a:cs typeface="Times New Roman" pitchFamily="18" charset="0"/>
            </a:rPr>
            <a:t>ây dựng khu nhà ở</a:t>
          </a:r>
          <a:r>
            <a:rPr lang="en-AU" sz="1800" kern="1200" dirty="0">
              <a:latin typeface="Times New Roman" pitchFamily="18" charset="0"/>
              <a:cs typeface="Times New Roman" pitchFamily="18" charset="0"/>
            </a:rPr>
            <a:t>.</a:t>
          </a:r>
        </a:p>
        <a:p>
          <a:pPr marL="171450" lvl="1" indent="-171450" algn="just" defTabSz="800100">
            <a:lnSpc>
              <a:spcPct val="90000"/>
            </a:lnSpc>
            <a:spcBef>
              <a:spcPct val="0"/>
            </a:spcBef>
            <a:spcAft>
              <a:spcPct val="15000"/>
            </a:spcAft>
            <a:buChar char="•"/>
          </a:pPr>
          <a:endParaRPr lang="en-AU" sz="1800" kern="1200" dirty="0">
            <a:latin typeface="Times New Roman" pitchFamily="18" charset="0"/>
            <a:cs typeface="Times New Roman" pitchFamily="18" charset="0"/>
          </a:endParaRPr>
        </a:p>
      </dsp:txBody>
      <dsp:txXfrm rot="-5400000">
        <a:off x="2454351" y="1230494"/>
        <a:ext cx="6484708" cy="829910"/>
      </dsp:txXfrm>
    </dsp:sp>
    <dsp:sp modelId="{64995FC7-A06C-4301-9782-8003F54B0D9E}">
      <dsp:nvSpPr>
        <dsp:cNvPr id="0" name=""/>
        <dsp:cNvSpPr/>
      </dsp:nvSpPr>
      <dsp:spPr>
        <a:xfrm>
          <a:off x="0" y="1214146"/>
          <a:ext cx="2431654" cy="8626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2.300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trở</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lên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42109" y="1256255"/>
        <a:ext cx="2347436" cy="778385"/>
      </dsp:txXfrm>
    </dsp:sp>
    <dsp:sp modelId="{831C0BD2-9EC7-467C-9440-BF1BCFD75353}">
      <dsp:nvSpPr>
        <dsp:cNvPr id="0" name=""/>
        <dsp:cNvSpPr/>
      </dsp:nvSpPr>
      <dsp:spPr>
        <a:xfrm rot="5400000">
          <a:off x="5000134" y="-398711"/>
          <a:ext cx="1274047" cy="636561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itchFamily="18" charset="0"/>
              <a:cs typeface="Times New Roman" pitchFamily="18" charset="0"/>
            </a:rPr>
            <a:t>G</a:t>
          </a:r>
          <a:r>
            <a:rPr lang="x-none" sz="1600" kern="1200" dirty="0">
              <a:latin typeface="Times New Roman" pitchFamily="18" charset="0"/>
              <a:cs typeface="Times New Roman" pitchFamily="18" charset="0"/>
            </a:rPr>
            <a:t>iao thông</a:t>
          </a:r>
          <a:r>
            <a:rPr lang="en-US" sz="1600" kern="1200" dirty="0">
              <a:latin typeface="Times New Roman" pitchFamily="18" charset="0"/>
              <a:cs typeface="Times New Roman" pitchFamily="18" charset="0"/>
            </a:rPr>
            <a:t> </a:t>
          </a:r>
          <a:r>
            <a:rPr lang="en-US" sz="1600" kern="1200" dirty="0" err="1">
              <a:effectLst/>
              <a:latin typeface="Times New Roman" panose="02020603050405020304" pitchFamily="18" charset="0"/>
              <a:ea typeface="SimSun" panose="02010600030101010101" pitchFamily="2" charset="-122"/>
            </a:rPr>
            <a:t>trừ</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các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dự</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án</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quy</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định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nêu</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trên</a:t>
          </a:r>
          <a:r>
            <a:rPr lang="x-none" sz="1600" kern="1200" dirty="0">
              <a:latin typeface="Times New Roman" pitchFamily="18" charset="0"/>
              <a:cs typeface="Times New Roman" pitchFamily="18" charset="0"/>
            </a:rPr>
            <a:t> </a:t>
          </a:r>
          <a:r>
            <a:rPr lang="en-US" sz="1600" kern="1200" dirty="0">
              <a:latin typeface="Times New Roman" pitchFamily="18" charset="0"/>
              <a:cs typeface="Times New Roman" pitchFamily="18" charset="0"/>
            </a:rPr>
            <a:t>T</a:t>
          </a:r>
          <a:r>
            <a:rPr lang="x-none" sz="1600" kern="1200" dirty="0">
              <a:latin typeface="Times New Roman" pitchFamily="18" charset="0"/>
              <a:cs typeface="Times New Roman" pitchFamily="18" charset="0"/>
            </a:rPr>
            <a:t>hủy lợi</a:t>
          </a:r>
          <a:r>
            <a:rPr lang="en-US" sz="1600" kern="1200" dirty="0">
              <a:latin typeface="Times New Roman" pitchFamily="18" charset="0"/>
              <a:cs typeface="Times New Roman" pitchFamily="18" charset="0"/>
            </a:rPr>
            <a:t>; C</a:t>
          </a:r>
          <a:r>
            <a:rPr lang="x-none" sz="1600" kern="1200" dirty="0">
              <a:latin typeface="Times New Roman" pitchFamily="18" charset="0"/>
              <a:cs typeface="Times New Roman" pitchFamily="18" charset="0"/>
            </a:rPr>
            <a:t>ấp thoát nước</a:t>
          </a:r>
          <a:r>
            <a:rPr lang="en-US" sz="1600" kern="1200" dirty="0">
              <a:latin typeface="Times New Roman" pitchFamily="18" charset="0"/>
              <a:cs typeface="Times New Roman" pitchFamily="18" charset="0"/>
            </a:rPr>
            <a:t>,</a:t>
          </a:r>
          <a:r>
            <a:rPr lang="en-US" sz="1600" kern="1200" dirty="0" err="1">
              <a:latin typeface="Times New Roman" pitchFamily="18" charset="0"/>
              <a:cs typeface="Times New Roman" pitchFamily="18" charset="0"/>
            </a:rPr>
            <a:t>xử</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lý</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rác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thait</a:t>
          </a:r>
          <a:r>
            <a:rPr lang="x-none" sz="1600" kern="1200" dirty="0">
              <a:latin typeface="Times New Roman" pitchFamily="18" charset="0"/>
              <a:cs typeface="Times New Roman" pitchFamily="18" charset="0"/>
            </a:rPr>
            <a:t> và công trình </a:t>
          </a:r>
          <a:r>
            <a:rPr lang="en-US" sz="1600" kern="1200" dirty="0">
              <a:latin typeface="Times New Roman" pitchFamily="18" charset="0"/>
              <a:cs typeface="Times New Roman" pitchFamily="18" charset="0"/>
            </a:rPr>
            <a:t>HTKT; K</a:t>
          </a:r>
          <a:r>
            <a:rPr lang="x-none" sz="1600" kern="1200" dirty="0">
              <a:latin typeface="Times New Roman" pitchFamily="18" charset="0"/>
              <a:cs typeface="Times New Roman" pitchFamily="18" charset="0"/>
            </a:rPr>
            <a:t>ỹ thuật điện</a:t>
          </a:r>
          <a:r>
            <a:rPr lang="en-US" sz="1600" kern="1200" dirty="0">
              <a:latin typeface="Times New Roman" pitchFamily="18" charset="0"/>
              <a:cs typeface="Times New Roman" pitchFamily="18" charset="0"/>
            </a:rPr>
            <a:t>; SX </a:t>
          </a:r>
          <a:r>
            <a:rPr lang="x-none" sz="1600" kern="1200" dirty="0">
              <a:latin typeface="Times New Roman" pitchFamily="18" charset="0"/>
              <a:cs typeface="Times New Roman" pitchFamily="18" charset="0"/>
            </a:rPr>
            <a:t>thiết bị thông tin, điện tử</a:t>
          </a:r>
          <a:r>
            <a:rPr lang="en-US" sz="1600" kern="1200" dirty="0">
              <a:latin typeface="Times New Roman" pitchFamily="18" charset="0"/>
              <a:cs typeface="Times New Roman" pitchFamily="18" charset="0"/>
            </a:rPr>
            <a:t>; H</a:t>
          </a:r>
          <a:r>
            <a:rPr lang="x-none" sz="1600" kern="1200" dirty="0">
              <a:latin typeface="Times New Roman" pitchFamily="18" charset="0"/>
              <a:cs typeface="Times New Roman" pitchFamily="18" charset="0"/>
            </a:rPr>
            <a:t>oá dược</a:t>
          </a:r>
          <a:r>
            <a:rPr lang="en-US" sz="1600" kern="1200" dirty="0">
              <a:latin typeface="Times New Roman" pitchFamily="18" charset="0"/>
              <a:cs typeface="Times New Roman" pitchFamily="18" charset="0"/>
            </a:rPr>
            <a:t>; SX </a:t>
          </a:r>
          <a:r>
            <a:rPr lang="x-none" sz="1600" kern="1200" dirty="0">
              <a:latin typeface="Times New Roman" pitchFamily="18" charset="0"/>
              <a:cs typeface="Times New Roman" pitchFamily="18" charset="0"/>
            </a:rPr>
            <a:t>vật liệu</a:t>
          </a:r>
          <a:r>
            <a:rPr lang="en-US" sz="1600" kern="1200" dirty="0">
              <a:latin typeface="Times New Roman" pitchFamily="18" charset="0"/>
              <a:cs typeface="Times New Roman" pitchFamily="18" charset="0"/>
            </a:rPr>
            <a:t> </a:t>
          </a:r>
          <a:r>
            <a:rPr lang="en-US" sz="1600" kern="1200" dirty="0" err="1">
              <a:effectLst/>
              <a:latin typeface="Times New Roman" panose="02020603050405020304" pitchFamily="18" charset="0"/>
              <a:ea typeface="SimSun" panose="02010600030101010101" pitchFamily="2" charset="-122"/>
            </a:rPr>
            <a:t>trừ</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các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dự</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án</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quy</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định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tại</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điểm</a:t>
          </a:r>
          <a:r>
            <a:rPr lang="en-US" sz="1600" kern="1200" dirty="0">
              <a:effectLst/>
              <a:latin typeface="Times New Roman" panose="02020603050405020304" pitchFamily="18" charset="0"/>
              <a:ea typeface="SimSun" panose="02010600030101010101" pitchFamily="2" charset="-122"/>
            </a:rPr>
            <a:t> d </a:t>
          </a:r>
          <a:r>
            <a:rPr lang="en-US" sz="1600" kern="1200" dirty="0" err="1">
              <a:effectLst/>
              <a:latin typeface="Times New Roman" panose="02020603050405020304" pitchFamily="18" charset="0"/>
              <a:ea typeface="SimSun" panose="02010600030101010101" pitchFamily="2" charset="-122"/>
            </a:rPr>
            <a:t>Khoản</a:t>
          </a:r>
          <a:r>
            <a:rPr lang="en-US" sz="1600" kern="1200" dirty="0">
              <a:effectLst/>
              <a:latin typeface="Times New Roman" panose="02020603050405020304" pitchFamily="18" charset="0"/>
              <a:ea typeface="SimSun" panose="02010600030101010101" pitchFamily="2" charset="-122"/>
            </a:rPr>
            <a:t> 2 </a:t>
          </a:r>
          <a:r>
            <a:rPr lang="en-US" sz="1600" kern="1200" dirty="0" err="1">
              <a:effectLst/>
              <a:latin typeface="Times New Roman" panose="02020603050405020304" pitchFamily="18" charset="0"/>
              <a:ea typeface="SimSun" panose="02010600030101010101" pitchFamily="2" charset="-122"/>
            </a:rPr>
            <a:t>Điều</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này</a:t>
          </a:r>
          <a:r>
            <a:rPr lang="en-US" sz="1600" kern="1200" dirty="0">
              <a:latin typeface="Times New Roman" pitchFamily="18" charset="0"/>
              <a:cs typeface="Times New Roman" pitchFamily="18" charset="0"/>
            </a:rPr>
            <a:t>; C</a:t>
          </a:r>
          <a:r>
            <a:rPr lang="x-none" sz="1600" kern="1200" dirty="0">
              <a:latin typeface="Times New Roman" pitchFamily="18" charset="0"/>
              <a:cs typeface="Times New Roman" pitchFamily="18" charset="0"/>
            </a:rPr>
            <a:t>ông trình cơ khí</a:t>
          </a:r>
          <a:r>
            <a:rPr lang="en-US" sz="1600" kern="1200" dirty="0">
              <a:latin typeface="Times New Roman" pitchFamily="18" charset="0"/>
              <a:cs typeface="Times New Roman" pitchFamily="18" charset="0"/>
            </a:rPr>
            <a:t> </a:t>
          </a:r>
          <a:r>
            <a:rPr lang="en-US" sz="1600" kern="1200" dirty="0" err="1">
              <a:effectLst/>
              <a:latin typeface="Times New Roman" panose="02020603050405020304" pitchFamily="18" charset="0"/>
              <a:ea typeface="SimSun" panose="02010600030101010101" pitchFamily="2" charset="-122"/>
            </a:rPr>
            <a:t>trừ</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các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dự</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án</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quy</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định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tại</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điểm</a:t>
          </a:r>
          <a:r>
            <a:rPr lang="en-US" sz="1600" kern="1200" dirty="0">
              <a:effectLst/>
              <a:latin typeface="Times New Roman" panose="02020603050405020304" pitchFamily="18" charset="0"/>
              <a:ea typeface="SimSun" panose="02010600030101010101" pitchFamily="2" charset="-122"/>
            </a:rPr>
            <a:t> đ </a:t>
          </a:r>
          <a:r>
            <a:rPr lang="en-US" sz="1600" kern="1200" dirty="0" err="1">
              <a:effectLst/>
              <a:latin typeface="Times New Roman" panose="02020603050405020304" pitchFamily="18" charset="0"/>
              <a:ea typeface="SimSun" panose="02010600030101010101" pitchFamily="2" charset="-122"/>
            </a:rPr>
            <a:t>Khoản</a:t>
          </a:r>
          <a:r>
            <a:rPr lang="en-US" sz="1600" kern="1200" dirty="0">
              <a:effectLst/>
              <a:latin typeface="Times New Roman" panose="02020603050405020304" pitchFamily="18" charset="0"/>
              <a:ea typeface="SimSun" panose="02010600030101010101" pitchFamily="2" charset="-122"/>
            </a:rPr>
            <a:t> 2 </a:t>
          </a:r>
          <a:r>
            <a:rPr lang="en-US" sz="1600" kern="1200" dirty="0" err="1">
              <a:effectLst/>
              <a:latin typeface="Times New Roman" panose="02020603050405020304" pitchFamily="18" charset="0"/>
              <a:ea typeface="SimSun" panose="02010600030101010101" pitchFamily="2" charset="-122"/>
            </a:rPr>
            <a:t>Điều</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này</a:t>
          </a:r>
          <a:r>
            <a:rPr lang="en-US" sz="1600" kern="1200" dirty="0">
              <a:latin typeface="Times New Roman" pitchFamily="18" charset="0"/>
              <a:cs typeface="Times New Roman" pitchFamily="18" charset="0"/>
            </a:rPr>
            <a:t>;</a:t>
          </a:r>
          <a:r>
            <a:rPr lang="x-none" sz="1600" kern="1200" dirty="0">
              <a:latin typeface="Times New Roman" pitchFamily="18" charset="0"/>
              <a:cs typeface="Times New Roman" pitchFamily="18" charset="0"/>
            </a:rPr>
            <a:t> </a:t>
          </a:r>
          <a:r>
            <a:rPr lang="en-US" sz="1600" kern="1200" dirty="0">
              <a:latin typeface="Times New Roman" pitchFamily="18" charset="0"/>
              <a:cs typeface="Times New Roman" pitchFamily="18" charset="0"/>
            </a:rPr>
            <a:t>B</a:t>
          </a:r>
          <a:r>
            <a:rPr lang="x-none" sz="1600" kern="1200" dirty="0">
              <a:latin typeface="Times New Roman" pitchFamily="18" charset="0"/>
              <a:cs typeface="Times New Roman" pitchFamily="18" charset="0"/>
            </a:rPr>
            <a:t>ưu chính, viễn thông</a:t>
          </a:r>
          <a:endParaRPr lang="en-AU" sz="1600" kern="1200" dirty="0">
            <a:latin typeface="Times New Roman" pitchFamily="18" charset="0"/>
            <a:cs typeface="Times New Roman" pitchFamily="18" charset="0"/>
          </a:endParaRPr>
        </a:p>
      </dsp:txBody>
      <dsp:txXfrm rot="-5400000">
        <a:off x="2454352" y="2209265"/>
        <a:ext cx="6303417" cy="1149659"/>
      </dsp:txXfrm>
    </dsp:sp>
    <dsp:sp modelId="{F1DD3792-C22E-48F3-AC01-F849D1A989D2}">
      <dsp:nvSpPr>
        <dsp:cNvPr id="0" name=""/>
        <dsp:cNvSpPr/>
      </dsp:nvSpPr>
      <dsp:spPr>
        <a:xfrm>
          <a:off x="0" y="2424910"/>
          <a:ext cx="2431654" cy="7183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1.500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trở</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lên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35068" y="2459978"/>
        <a:ext cx="2361518" cy="648232"/>
      </dsp:txXfrm>
    </dsp:sp>
    <dsp:sp modelId="{689F7C7E-EFB2-43FD-972F-905E028DE88B}">
      <dsp:nvSpPr>
        <dsp:cNvPr id="0" name=""/>
        <dsp:cNvSpPr/>
      </dsp:nvSpPr>
      <dsp:spPr>
        <a:xfrm rot="5400000">
          <a:off x="5390554" y="560433"/>
          <a:ext cx="668335" cy="65359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itchFamily="18" charset="0"/>
              <a:cs typeface="Times New Roman" pitchFamily="18" charset="0"/>
            </a:rPr>
            <a:t>SX </a:t>
          </a:r>
          <a:r>
            <a:rPr lang="x-none" sz="1600" kern="1200" dirty="0">
              <a:latin typeface="Times New Roman" pitchFamily="18" charset="0"/>
              <a:cs typeface="Times New Roman" pitchFamily="18" charset="0"/>
            </a:rPr>
            <a:t>nông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nghiệp</a:t>
          </a:r>
          <a:r>
            <a:rPr lang="x-none" sz="1600" kern="1200" dirty="0">
              <a:latin typeface="Times New Roman" pitchFamily="18" charset="0"/>
              <a:cs typeface="Times New Roman" pitchFamily="18" charset="0"/>
            </a:rPr>
            <a:t>, lâm nghiệp, nuôi trồng thủy sản</a:t>
          </a:r>
          <a:r>
            <a:rPr lang="en-US" sz="1600" kern="1200" dirty="0">
              <a:latin typeface="Times New Roman" pitchFamily="18" charset="0"/>
              <a:cs typeface="Times New Roman" pitchFamily="18" charset="0"/>
            </a:rPr>
            <a:t>; V</a:t>
          </a:r>
          <a:r>
            <a:rPr lang="x-none" sz="1600" kern="1200" dirty="0">
              <a:latin typeface="Times New Roman" pitchFamily="18" charset="0"/>
              <a:cs typeface="Times New Roman" pitchFamily="18" charset="0"/>
            </a:rPr>
            <a:t>ườn quốc gia, khu bảo tồn thiên nhiên</a:t>
          </a:r>
          <a:r>
            <a:rPr lang="en-US" sz="1600" kern="1200" dirty="0">
              <a:latin typeface="Times New Roman" pitchFamily="18" charset="0"/>
              <a:cs typeface="Times New Roman" pitchFamily="18" charset="0"/>
            </a:rPr>
            <a:t>; HTKT </a:t>
          </a:r>
          <a:r>
            <a:rPr lang="en-US" sz="1600" kern="1200" dirty="0" err="1">
              <a:latin typeface="Times New Roman" pitchFamily="18" charset="0"/>
              <a:cs typeface="Times New Roman" pitchFamily="18" charset="0"/>
            </a:rPr>
            <a:t>khu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đô</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thị</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mới</a:t>
          </a:r>
          <a:r>
            <a:rPr lang="en-US" sz="1600" kern="1200" dirty="0">
              <a:latin typeface="Times New Roman" pitchFamily="18" charset="0"/>
              <a:cs typeface="Times New Roman" pitchFamily="18" charset="0"/>
            </a:rPr>
            <a:t>; C</a:t>
          </a:r>
          <a:r>
            <a:rPr lang="x-none" sz="1600" kern="1200" dirty="0">
              <a:latin typeface="Times New Roman" pitchFamily="18" charset="0"/>
              <a:cs typeface="Times New Roman" pitchFamily="18" charset="0"/>
            </a:rPr>
            <a:t>ông nghiệp</a:t>
          </a:r>
          <a:r>
            <a:rPr lang="en-US" sz="1600" kern="1200" dirty="0">
              <a:latin typeface="Times New Roman" pitchFamily="18" charset="0"/>
              <a:cs typeface="Times New Roman" pitchFamily="18" charset="0"/>
            </a:rPr>
            <a:t> </a:t>
          </a:r>
          <a:r>
            <a:rPr lang="en-US" sz="1600" kern="1200" dirty="0" err="1">
              <a:effectLst/>
              <a:latin typeface="Times New Roman" panose="02020603050405020304" pitchFamily="18" charset="0"/>
              <a:ea typeface="SimSun" panose="02010600030101010101" pitchFamily="2" charset="-122"/>
            </a:rPr>
            <a:t>trừ</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các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dự</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án</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thuộc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lĩnh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vực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công</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nghiệp</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quy</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định</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tại</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các</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Khoản</a:t>
          </a:r>
          <a:r>
            <a:rPr lang="en-US" sz="1600" kern="1200" dirty="0">
              <a:effectLst/>
              <a:latin typeface="Times New Roman" panose="02020603050405020304" pitchFamily="18" charset="0"/>
              <a:ea typeface="SimSun" panose="02010600030101010101" pitchFamily="2" charset="-122"/>
            </a:rPr>
            <a:t> 1, 2 </a:t>
          </a:r>
          <a:r>
            <a:rPr lang="en-US" sz="1600" kern="1200" dirty="0" err="1">
              <a:effectLst/>
              <a:latin typeface="Times New Roman" panose="02020603050405020304" pitchFamily="18" charset="0"/>
              <a:ea typeface="SimSun" panose="02010600030101010101" pitchFamily="2" charset="-122"/>
            </a:rPr>
            <a:t>và</a:t>
          </a:r>
          <a:r>
            <a:rPr lang="en-US" sz="1600" kern="1200" dirty="0">
              <a:effectLst/>
              <a:latin typeface="Times New Roman" panose="02020603050405020304" pitchFamily="18" charset="0"/>
              <a:ea typeface="SimSun" panose="02010600030101010101" pitchFamily="2" charset="-122"/>
            </a:rPr>
            <a:t> 3 </a:t>
          </a:r>
          <a:r>
            <a:rPr lang="en-US" sz="1600" kern="1200" dirty="0" err="1">
              <a:effectLst/>
              <a:latin typeface="Times New Roman" panose="02020603050405020304" pitchFamily="18" charset="0"/>
              <a:ea typeface="SimSun" panose="02010600030101010101" pitchFamily="2" charset="-122"/>
            </a:rPr>
            <a:t>Điều</a:t>
          </a:r>
          <a:r>
            <a:rPr lang="en-US" sz="1600" kern="1200" dirty="0">
              <a:effectLst/>
              <a:latin typeface="Times New Roman" panose="02020603050405020304" pitchFamily="18" charset="0"/>
              <a:ea typeface="SimSun" panose="02010600030101010101" pitchFamily="2" charset="-122"/>
            </a:rPr>
            <a:t> </a:t>
          </a:r>
          <a:r>
            <a:rPr lang="en-US" sz="1600" kern="1200" dirty="0" err="1">
              <a:effectLst/>
              <a:latin typeface="Times New Roman" panose="02020603050405020304" pitchFamily="18" charset="0"/>
              <a:ea typeface="SimSun" panose="02010600030101010101" pitchFamily="2" charset="-122"/>
            </a:rPr>
            <a:t>này</a:t>
          </a:r>
          <a:r>
            <a:rPr lang="en-US" sz="1600" kern="1200" dirty="0">
              <a:effectLst/>
              <a:latin typeface="Times New Roman" panose="02020603050405020304" pitchFamily="18" charset="0"/>
              <a:ea typeface="SimSun" panose="02010600030101010101" pitchFamily="2" charset="-122"/>
            </a:rPr>
            <a:t>;</a:t>
          </a:r>
          <a:endParaRPr lang="en-AU" sz="1600" kern="1200" dirty="0">
            <a:latin typeface="Times New Roman" pitchFamily="18" charset="0"/>
            <a:cs typeface="Times New Roman" pitchFamily="18" charset="0"/>
          </a:endParaRPr>
        </a:p>
      </dsp:txBody>
      <dsp:txXfrm rot="-5400000">
        <a:off x="2456729" y="3526884"/>
        <a:ext cx="6503361" cy="603085"/>
      </dsp:txXfrm>
    </dsp:sp>
    <dsp:sp modelId="{283A971E-B59E-4078-9D03-90A2FBA6CEDB}">
      <dsp:nvSpPr>
        <dsp:cNvPr id="0" name=""/>
        <dsp:cNvSpPr/>
      </dsp:nvSpPr>
      <dsp:spPr>
        <a:xfrm>
          <a:off x="0" y="3462889"/>
          <a:ext cx="2434031" cy="731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1.000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trở</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lên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rPr>
            <a:t>:</a:t>
          </a:r>
          <a:endParaRPr lang="en-AU" sz="1600" b="1" kern="1200" dirty="0">
            <a:solidFill>
              <a:schemeClr val="tx1"/>
            </a:solidFill>
          </a:endParaRPr>
        </a:p>
      </dsp:txBody>
      <dsp:txXfrm>
        <a:off x="35688" y="3498577"/>
        <a:ext cx="2362655" cy="659699"/>
      </dsp:txXfrm>
    </dsp:sp>
    <dsp:sp modelId="{082B1220-10EF-457C-9BB8-1FD912E95FE6}">
      <dsp:nvSpPr>
        <dsp:cNvPr id="0" name=""/>
        <dsp:cNvSpPr/>
      </dsp:nvSpPr>
      <dsp:spPr>
        <a:xfrm rot="5400000">
          <a:off x="5390554" y="1307101"/>
          <a:ext cx="668335" cy="65359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latin typeface="Times New Roman" pitchFamily="18" charset="0"/>
              <a:cs typeface="Times New Roman" pitchFamily="18" charset="0"/>
            </a:rPr>
            <a:t>Y </a:t>
          </a:r>
          <a:r>
            <a:rPr lang="en-US" sz="1600" kern="1200" dirty="0" err="1">
              <a:latin typeface="Times New Roman" pitchFamily="18" charset="0"/>
              <a:cs typeface="Times New Roman" pitchFamily="18" charset="0"/>
            </a:rPr>
            <a:t>tế</a:t>
          </a:r>
          <a:r>
            <a:rPr lang="en-US" sz="1600" kern="1200" dirty="0">
              <a:latin typeface="Times New Roman" pitchFamily="18" charset="0"/>
              <a:cs typeface="Times New Roman" pitchFamily="18" charset="0"/>
            </a:rPr>
            <a:t>, VH, GD; </a:t>
          </a:r>
          <a:r>
            <a:rPr lang="en-US" sz="1600" kern="1200" dirty="0" err="1">
              <a:latin typeface="Times New Roman" pitchFamily="18" charset="0"/>
              <a:cs typeface="Times New Roman" pitchFamily="18" charset="0"/>
            </a:rPr>
            <a:t>Nghiên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cứu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khoa</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học</a:t>
          </a:r>
          <a:r>
            <a:rPr lang="en-US" sz="1600" kern="1200" dirty="0">
              <a:latin typeface="Times New Roman" pitchFamily="18" charset="0"/>
              <a:cs typeface="Times New Roman" pitchFamily="18" charset="0"/>
            </a:rPr>
            <a:t>, </a:t>
          </a:r>
          <a:r>
            <a:rPr lang="x-none" sz="1600" kern="1200" dirty="0">
              <a:latin typeface="Times New Roman" pitchFamily="18" charset="0"/>
              <a:cs typeface="Times New Roman" pitchFamily="18" charset="0"/>
            </a:rPr>
            <a:t>tin học,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phát</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thanh</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truyền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hình</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Kho</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tàng</a:t>
          </a:r>
          <a:r>
            <a:rPr lang="en-US" sz="1600" kern="1200" dirty="0">
              <a:latin typeface="Times New Roman" pitchFamily="18" charset="0"/>
              <a:cs typeface="Times New Roman" pitchFamily="18" charset="0"/>
            </a:rPr>
            <a:t>; Du </a:t>
          </a:r>
          <a:r>
            <a:rPr lang="en-US" sz="1600" kern="1200" dirty="0" err="1">
              <a:latin typeface="Times New Roman" pitchFamily="18" charset="0"/>
              <a:cs typeface="Times New Roman" pitchFamily="18" charset="0"/>
            </a:rPr>
            <a:t>lịch</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thể</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dục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thể</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thao</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Xây</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dựng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dân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dụng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trừ</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xây</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dựng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nhà</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đã</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được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quy</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định</a:t>
          </a:r>
          <a:r>
            <a:rPr lang="en-US" sz="1600" kern="1200" dirty="0">
              <a:latin typeface="Times New Roman" pitchFamily="18" charset="0"/>
              <a:cs typeface="Times New Roman" pitchFamily="18" charset="0"/>
            </a:rPr>
            <a:t> ở </a:t>
          </a:r>
          <a:r>
            <a:rPr lang="en-US" sz="1600" kern="1200" dirty="0" err="1">
              <a:latin typeface="Times New Roman" pitchFamily="18" charset="0"/>
              <a:cs typeface="Times New Roman" pitchFamily="18" charset="0"/>
            </a:rPr>
            <a:t>trên</a:t>
          </a:r>
          <a:r>
            <a:rPr lang="en-US" sz="1600" kern="1200" dirty="0">
              <a:latin typeface="Times New Roman" pitchFamily="18" charset="0"/>
              <a:cs typeface="Times New Roman" pitchFamily="18" charset="0"/>
            </a:rPr>
            <a:t>.</a:t>
          </a:r>
          <a:endParaRPr lang="en-AU" sz="1600" kern="1200" dirty="0">
            <a:latin typeface="Times New Roman" pitchFamily="18" charset="0"/>
            <a:cs typeface="Times New Roman" pitchFamily="18" charset="0"/>
          </a:endParaRPr>
        </a:p>
      </dsp:txBody>
      <dsp:txXfrm rot="-5400000">
        <a:off x="2456729" y="4273552"/>
        <a:ext cx="6503361" cy="603085"/>
      </dsp:txXfrm>
    </dsp:sp>
    <dsp:sp modelId="{E44AAE1A-1CDA-4078-9013-BFF3D554E409}">
      <dsp:nvSpPr>
        <dsp:cNvPr id="0" name=""/>
        <dsp:cNvSpPr/>
      </dsp:nvSpPr>
      <dsp:spPr>
        <a:xfrm>
          <a:off x="0" y="4235735"/>
          <a:ext cx="2434031" cy="678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800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trở</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lên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rPr>
            <a:t>:</a:t>
          </a:r>
          <a:endParaRPr lang="en-AU" sz="1600" b="1" kern="1200" dirty="0">
            <a:solidFill>
              <a:schemeClr val="tx1"/>
            </a:solidFill>
          </a:endParaRPr>
        </a:p>
      </dsp:txBody>
      <dsp:txXfrm>
        <a:off x="33132" y="4268867"/>
        <a:ext cx="2367767" cy="612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46AFB-390F-4B4D-B100-85A4568882AC}">
      <dsp:nvSpPr>
        <dsp:cNvPr id="0" name=""/>
        <dsp:cNvSpPr/>
      </dsp:nvSpPr>
      <dsp:spPr>
        <a:xfrm rot="5400000">
          <a:off x="4785915" y="-2455083"/>
          <a:ext cx="1283839" cy="6197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G</a:t>
          </a:r>
          <a:r>
            <a:rPr lang="x-none" sz="1800" kern="1200" dirty="0">
              <a:latin typeface="Times New Roman" pitchFamily="18" charset="0"/>
              <a:cs typeface="Times New Roman" pitchFamily="18" charset="0"/>
            </a:rPr>
            <a:t>iao thông</a:t>
          </a:r>
          <a:r>
            <a:rPr lang="en-US" sz="1800" kern="1200" dirty="0">
              <a:latin typeface="Times New Roman" pitchFamily="18" charset="0"/>
              <a:cs typeface="Times New Roman" pitchFamily="18" charset="0"/>
            </a:rPr>
            <a:t>, (bao</a:t>
          </a:r>
          <a:r>
            <a:rPr lang="x-none" sz="1800" kern="1200" dirty="0">
              <a:latin typeface="Times New Roman" pitchFamily="18" charset="0"/>
              <a:cs typeface="Times New Roman" pitchFamily="18" charset="0"/>
            </a:rPr>
            <a:t> gồm cầu, cảng biển, cảng sông, sân bay, đường sắt, đường </a:t>
          </a:r>
          <a:r>
            <a:rPr lang="en-US" sz="1800" kern="1200" dirty="0">
              <a:latin typeface="Times New Roman" pitchFamily="18" charset="0"/>
              <a:cs typeface="Times New Roman" pitchFamily="18" charset="0"/>
            </a:rPr>
            <a:t>QL); CN </a:t>
          </a:r>
          <a:r>
            <a:rPr lang="x-none" sz="1800" kern="1200" dirty="0">
              <a:latin typeface="Times New Roman" pitchFamily="18" charset="0"/>
              <a:cs typeface="Times New Roman" pitchFamily="18" charset="0"/>
            </a:rPr>
            <a:t>điện</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 dầu khí</a:t>
          </a:r>
          <a:r>
            <a:rPr lang="en-US" sz="1800" kern="1200" dirty="0">
              <a:latin typeface="Times New Roman" pitchFamily="18" charset="0"/>
              <a:cs typeface="Times New Roman" pitchFamily="18" charset="0"/>
            </a:rPr>
            <a:t>; H</a:t>
          </a:r>
          <a:r>
            <a:rPr lang="x-none" sz="1800" kern="1200" dirty="0">
              <a:latin typeface="Times New Roman" pitchFamily="18" charset="0"/>
              <a:cs typeface="Times New Roman" pitchFamily="18" charset="0"/>
            </a:rPr>
            <a:t>oá chất</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phân bón, </a:t>
          </a:r>
          <a:r>
            <a:rPr lang="en-US" sz="1800" kern="1200" dirty="0">
              <a:latin typeface="Times New Roman" pitchFamily="18" charset="0"/>
              <a:cs typeface="Times New Roman" pitchFamily="18" charset="0"/>
            </a:rPr>
            <a:t>x</a:t>
          </a:r>
          <a:r>
            <a:rPr lang="x-none" sz="1800" kern="1200" dirty="0">
              <a:latin typeface="Times New Roman" pitchFamily="18" charset="0"/>
              <a:cs typeface="Times New Roman" pitchFamily="18" charset="0"/>
            </a:rPr>
            <a:t>i măng</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hế tạo máy, luyện kim</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chế biến khoáng sản</a:t>
          </a:r>
          <a:r>
            <a:rPr lang="en-US" sz="1800" kern="1200" dirty="0">
              <a:latin typeface="Times New Roman" pitchFamily="18" charset="0"/>
              <a:cs typeface="Times New Roman" pitchFamily="18" charset="0"/>
            </a:rPr>
            <a:t>; X</a:t>
          </a:r>
          <a:r>
            <a:rPr lang="x-none" sz="1800" kern="1200" dirty="0">
              <a:latin typeface="Times New Roman" pitchFamily="18" charset="0"/>
              <a:cs typeface="Times New Roman" pitchFamily="18" charset="0"/>
            </a:rPr>
            <a:t>ây dựng khu nhà ở</a:t>
          </a:r>
          <a:r>
            <a:rPr lang="en-AU" sz="1800" kern="1200" dirty="0">
              <a:latin typeface="Times New Roman" pitchFamily="18" charset="0"/>
              <a:cs typeface="Times New Roman" pitchFamily="18" charset="0"/>
            </a:rPr>
            <a:t>.</a:t>
          </a:r>
        </a:p>
      </dsp:txBody>
      <dsp:txXfrm rot="-5400000">
        <a:off x="2329321" y="64183"/>
        <a:ext cx="6134355" cy="1158495"/>
      </dsp:txXfrm>
    </dsp:sp>
    <dsp:sp modelId="{64995FC7-A06C-4301-9782-8003F54B0D9E}">
      <dsp:nvSpPr>
        <dsp:cNvPr id="0" name=""/>
        <dsp:cNvSpPr/>
      </dsp:nvSpPr>
      <dsp:spPr>
        <a:xfrm>
          <a:off x="0" y="1"/>
          <a:ext cx="2307801" cy="12868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120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đến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dưới</a:t>
          </a:r>
          <a:r>
            <a:rPr lang="en-US" sz="1600" b="1" kern="1200" dirty="0">
              <a:solidFill>
                <a:schemeClr val="tx1"/>
              </a:solidFill>
              <a:latin typeface="Times New Roman" pitchFamily="18" charset="0"/>
              <a:cs typeface="Times New Roman" pitchFamily="18" charset="0"/>
            </a:rPr>
            <a:t> 2.300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62819" y="62820"/>
        <a:ext cx="2182163" cy="1161218"/>
      </dsp:txXfrm>
    </dsp:sp>
    <dsp:sp modelId="{831C0BD2-9EC7-467C-9440-BF1BCFD75353}">
      <dsp:nvSpPr>
        <dsp:cNvPr id="0" name=""/>
        <dsp:cNvSpPr/>
      </dsp:nvSpPr>
      <dsp:spPr>
        <a:xfrm rot="5400000">
          <a:off x="4785915" y="-1089495"/>
          <a:ext cx="1283839" cy="6197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G</a:t>
          </a:r>
          <a:r>
            <a:rPr lang="x-none" sz="1800" kern="1200" dirty="0">
              <a:latin typeface="Times New Roman" pitchFamily="18" charset="0"/>
              <a:cs typeface="Times New Roman" pitchFamily="18" charset="0"/>
            </a:rPr>
            <a:t>iao thông</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nêu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trên</a:t>
          </a:r>
          <a:r>
            <a:rPr lang="x-none" sz="1800" kern="1200" dirty="0">
              <a:latin typeface="Times New Roman" pitchFamily="18" charset="0"/>
              <a:cs typeface="Times New Roman" pitchFamily="18" charset="0"/>
            </a:rPr>
            <a:t> </a:t>
          </a:r>
          <a:r>
            <a:rPr lang="en-US" sz="1800" kern="1200" dirty="0">
              <a:latin typeface="Times New Roman" pitchFamily="18" charset="0"/>
              <a:cs typeface="Times New Roman" pitchFamily="18" charset="0"/>
            </a:rPr>
            <a:t>T</a:t>
          </a:r>
          <a:r>
            <a:rPr lang="x-none" sz="1800" kern="1200" dirty="0">
              <a:latin typeface="Times New Roman" pitchFamily="18" charset="0"/>
              <a:cs typeface="Times New Roman" pitchFamily="18" charset="0"/>
            </a:rPr>
            <a:t>hủy lợi</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ấp thoát nước</a:t>
          </a:r>
          <a:r>
            <a:rPr lang="en-US" sz="1800" kern="1200" dirty="0">
              <a:latin typeface="Times New Roman" pitchFamily="18" charset="0"/>
              <a:cs typeface="Times New Roman" pitchFamily="18" charset="0"/>
            </a:rPr>
            <a:t>,</a:t>
          </a:r>
          <a:r>
            <a:rPr lang="en-US" sz="1800" kern="1200" dirty="0" err="1">
              <a:latin typeface="Times New Roman" pitchFamily="18" charset="0"/>
              <a:cs typeface="Times New Roman" pitchFamily="18" charset="0"/>
            </a:rPr>
            <a:t>xử</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lý</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rác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thait</a:t>
          </a:r>
          <a:r>
            <a:rPr lang="x-none" sz="1800" kern="1200" dirty="0">
              <a:latin typeface="Times New Roman" pitchFamily="18" charset="0"/>
              <a:cs typeface="Times New Roman" pitchFamily="18" charset="0"/>
            </a:rPr>
            <a:t> và công trình </a:t>
          </a:r>
          <a:r>
            <a:rPr lang="en-US" sz="1800" kern="1200" dirty="0">
              <a:latin typeface="Times New Roman" pitchFamily="18" charset="0"/>
              <a:cs typeface="Times New Roman" pitchFamily="18" charset="0"/>
            </a:rPr>
            <a:t>HTKT; K</a:t>
          </a:r>
          <a:r>
            <a:rPr lang="x-none" sz="1800" kern="1200" dirty="0">
              <a:latin typeface="Times New Roman" pitchFamily="18" charset="0"/>
              <a:cs typeface="Times New Roman" pitchFamily="18" charset="0"/>
            </a:rPr>
            <a:t>ỹ thuật điện</a:t>
          </a:r>
          <a:r>
            <a:rPr lang="en-US" sz="1800" kern="1200" dirty="0">
              <a:latin typeface="Times New Roman" pitchFamily="18" charset="0"/>
              <a:cs typeface="Times New Roman" pitchFamily="18" charset="0"/>
            </a:rPr>
            <a:t>; SX </a:t>
          </a:r>
          <a:r>
            <a:rPr lang="x-none" sz="1800" kern="1200" dirty="0">
              <a:latin typeface="Times New Roman" pitchFamily="18" charset="0"/>
              <a:cs typeface="Times New Roman" pitchFamily="18" charset="0"/>
            </a:rPr>
            <a:t>thiết bị thông tin, điện tử</a:t>
          </a:r>
          <a:r>
            <a:rPr lang="en-US" sz="1800" kern="1200" dirty="0">
              <a:latin typeface="Times New Roman" pitchFamily="18" charset="0"/>
              <a:cs typeface="Times New Roman" pitchFamily="18" charset="0"/>
            </a:rPr>
            <a:t>; H</a:t>
          </a:r>
          <a:r>
            <a:rPr lang="x-none" sz="1800" kern="1200" dirty="0">
              <a:latin typeface="Times New Roman" pitchFamily="18" charset="0"/>
              <a:cs typeface="Times New Roman" pitchFamily="18" charset="0"/>
            </a:rPr>
            <a:t>oá dược</a:t>
          </a:r>
          <a:r>
            <a:rPr lang="en-US" sz="1800" kern="1200" dirty="0">
              <a:latin typeface="Times New Roman" pitchFamily="18" charset="0"/>
              <a:cs typeface="Times New Roman" pitchFamily="18" charset="0"/>
            </a:rPr>
            <a:t>; SX </a:t>
          </a:r>
          <a:r>
            <a:rPr lang="x-none" sz="1800" kern="1200" dirty="0">
              <a:latin typeface="Times New Roman" pitchFamily="18" charset="0"/>
              <a:cs typeface="Times New Roman" pitchFamily="18" charset="0"/>
            </a:rPr>
            <a:t>vật liệu</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điểm</a:t>
          </a:r>
          <a:r>
            <a:rPr lang="en-US" sz="1800" kern="1200" dirty="0">
              <a:effectLst/>
              <a:latin typeface="Times New Roman" panose="02020603050405020304" pitchFamily="18" charset="0"/>
              <a:ea typeface="SimSun" panose="02010600030101010101" pitchFamily="2" charset="-122"/>
            </a:rPr>
            <a:t> d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2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này</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ông trình cơ khí</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điểm</a:t>
          </a:r>
          <a:r>
            <a:rPr lang="en-US" sz="1800" kern="1200" dirty="0">
              <a:effectLst/>
              <a:latin typeface="Times New Roman" panose="02020603050405020304" pitchFamily="18" charset="0"/>
              <a:ea typeface="SimSun" panose="02010600030101010101" pitchFamily="2" charset="-122"/>
            </a:rPr>
            <a:t> đ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2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8</a:t>
          </a:r>
          <a:endParaRPr lang="en-AU" sz="1800" kern="1200" dirty="0">
            <a:latin typeface="Times New Roman" pitchFamily="18" charset="0"/>
            <a:cs typeface="Times New Roman" pitchFamily="18" charset="0"/>
          </a:endParaRPr>
        </a:p>
      </dsp:txBody>
      <dsp:txXfrm rot="-5400000">
        <a:off x="2329321" y="1429771"/>
        <a:ext cx="6134355" cy="1158495"/>
      </dsp:txXfrm>
    </dsp:sp>
    <dsp:sp modelId="{F1DD3792-C22E-48F3-AC01-F849D1A989D2}">
      <dsp:nvSpPr>
        <dsp:cNvPr id="0" name=""/>
        <dsp:cNvSpPr/>
      </dsp:nvSpPr>
      <dsp:spPr>
        <a:xfrm>
          <a:off x="0" y="1407330"/>
          <a:ext cx="2307801" cy="1203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80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đến</a:t>
          </a:r>
          <a:r>
            <a:rPr lang="en-US" sz="1600" b="1" kern="1200" dirty="0">
              <a:solidFill>
                <a:schemeClr val="tx1"/>
              </a:solidFill>
              <a:latin typeface="Times New Roman" pitchFamily="18" charset="0"/>
              <a:cs typeface="Times New Roman" pitchFamily="18" charset="0"/>
            </a:rPr>
            <a:t> 1.500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58744" y="1466074"/>
        <a:ext cx="2190313" cy="1085886"/>
      </dsp:txXfrm>
    </dsp:sp>
    <dsp:sp modelId="{689F7C7E-EFB2-43FD-972F-905E028DE88B}">
      <dsp:nvSpPr>
        <dsp:cNvPr id="0" name=""/>
        <dsp:cNvSpPr/>
      </dsp:nvSpPr>
      <dsp:spPr>
        <a:xfrm rot="5400000">
          <a:off x="4785915" y="274584"/>
          <a:ext cx="1283839" cy="6197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SX </a:t>
          </a:r>
          <a:r>
            <a:rPr lang="x-none" sz="1800" kern="1200" dirty="0">
              <a:latin typeface="Times New Roman" pitchFamily="18" charset="0"/>
              <a:cs typeface="Times New Roman" pitchFamily="18" charset="0"/>
            </a:rPr>
            <a:t>nông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nghiệp</a:t>
          </a:r>
          <a:r>
            <a:rPr lang="x-none" sz="1800" kern="1200" dirty="0">
              <a:latin typeface="Times New Roman" pitchFamily="18" charset="0"/>
              <a:cs typeface="Times New Roman" pitchFamily="18" charset="0"/>
            </a:rPr>
            <a:t>, lâm nghiệp, nuôi trồng thủy sản</a:t>
          </a:r>
          <a:r>
            <a:rPr lang="en-US" sz="1800" kern="1200" dirty="0">
              <a:latin typeface="Times New Roman" pitchFamily="18" charset="0"/>
              <a:cs typeface="Times New Roman" pitchFamily="18" charset="0"/>
            </a:rPr>
            <a:t>; V</a:t>
          </a:r>
          <a:r>
            <a:rPr lang="x-none" sz="1800" kern="1200" dirty="0">
              <a:latin typeface="Times New Roman" pitchFamily="18" charset="0"/>
              <a:cs typeface="Times New Roman" pitchFamily="18" charset="0"/>
            </a:rPr>
            <a:t>ườn quốc gia, khu bảo tồn thiên nhiên</a:t>
          </a:r>
          <a:r>
            <a:rPr lang="en-US" sz="1800" kern="1200" dirty="0">
              <a:latin typeface="Times New Roman" pitchFamily="18" charset="0"/>
              <a:cs typeface="Times New Roman" pitchFamily="18" charset="0"/>
            </a:rPr>
            <a:t>; HTKT </a:t>
          </a:r>
          <a:r>
            <a:rPr lang="en-US" sz="1800" kern="1200" dirty="0" err="1">
              <a:latin typeface="Times New Roman" pitchFamily="18" charset="0"/>
              <a:cs typeface="Times New Roman" pitchFamily="18" charset="0"/>
            </a:rPr>
            <a:t>khu</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đô</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thị</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mới</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ông nghiệp</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thuộc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lĩnh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vực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công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nghiệp</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1, 2 </a:t>
          </a:r>
          <a:r>
            <a:rPr lang="en-US" sz="1800" kern="1200" dirty="0" err="1">
              <a:effectLst/>
              <a:latin typeface="Times New Roman" panose="02020603050405020304" pitchFamily="18" charset="0"/>
              <a:ea typeface="SimSun" panose="02010600030101010101" pitchFamily="2" charset="-122"/>
            </a:rPr>
            <a:t>và</a:t>
          </a:r>
          <a:r>
            <a:rPr lang="en-US" sz="1800" kern="1200" dirty="0">
              <a:effectLst/>
              <a:latin typeface="Times New Roman" panose="02020603050405020304" pitchFamily="18" charset="0"/>
              <a:ea typeface="SimSun" panose="02010600030101010101" pitchFamily="2" charset="-122"/>
            </a:rPr>
            <a:t> 3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8</a:t>
          </a:r>
          <a:endParaRPr lang="en-AU" sz="1800" kern="1200" dirty="0">
            <a:latin typeface="Times New Roman" pitchFamily="18" charset="0"/>
            <a:cs typeface="Times New Roman" pitchFamily="18" charset="0"/>
          </a:endParaRPr>
        </a:p>
      </dsp:txBody>
      <dsp:txXfrm rot="-5400000">
        <a:off x="2329321" y="2793850"/>
        <a:ext cx="6134355" cy="1158495"/>
      </dsp:txXfrm>
    </dsp:sp>
    <dsp:sp modelId="{283A971E-B59E-4078-9D03-90A2FBA6CEDB}">
      <dsp:nvSpPr>
        <dsp:cNvPr id="0" name=""/>
        <dsp:cNvSpPr/>
      </dsp:nvSpPr>
      <dsp:spPr>
        <a:xfrm>
          <a:off x="0" y="2771410"/>
          <a:ext cx="2307801" cy="1203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từ</a:t>
          </a:r>
          <a:r>
            <a:rPr lang="en-US" sz="1600" b="1" kern="1200" dirty="0">
              <a:solidFill>
                <a:schemeClr val="tx1"/>
              </a:solidFill>
              <a:latin typeface="Times New Roman" pitchFamily="18" charset="0"/>
              <a:cs typeface="Times New Roman" pitchFamily="18" charset="0"/>
            </a:rPr>
            <a:t> 60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đến</a:t>
          </a:r>
          <a:r>
            <a:rPr lang="en-US" sz="1600" b="1" kern="1200" dirty="0">
              <a:solidFill>
                <a:schemeClr val="tx1"/>
              </a:solidFill>
              <a:latin typeface="Times New Roman" pitchFamily="18" charset="0"/>
              <a:cs typeface="Times New Roman" pitchFamily="18" charset="0"/>
            </a:rPr>
            <a:t> 1.000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58744" y="2830154"/>
        <a:ext cx="2190313" cy="1085886"/>
      </dsp:txXfrm>
    </dsp:sp>
    <dsp:sp modelId="{082B1220-10EF-457C-9BB8-1FD912E95FE6}">
      <dsp:nvSpPr>
        <dsp:cNvPr id="0" name=""/>
        <dsp:cNvSpPr/>
      </dsp:nvSpPr>
      <dsp:spPr>
        <a:xfrm rot="5400000">
          <a:off x="4785915" y="1638663"/>
          <a:ext cx="1283839" cy="6197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Y </a:t>
          </a:r>
          <a:r>
            <a:rPr lang="en-US" sz="1800" kern="1200" dirty="0" err="1">
              <a:latin typeface="Times New Roman" pitchFamily="18" charset="0"/>
              <a:cs typeface="Times New Roman" pitchFamily="18" charset="0"/>
            </a:rPr>
            <a:t>tế</a:t>
          </a:r>
          <a:r>
            <a:rPr lang="en-US" sz="1800" kern="1200" dirty="0">
              <a:latin typeface="Times New Roman" pitchFamily="18" charset="0"/>
              <a:cs typeface="Times New Roman" pitchFamily="18" charset="0"/>
            </a:rPr>
            <a:t>, VH, GD; </a:t>
          </a:r>
          <a:r>
            <a:rPr lang="en-US" sz="1800" kern="1200" dirty="0" err="1">
              <a:latin typeface="Times New Roman" pitchFamily="18" charset="0"/>
              <a:cs typeface="Times New Roman" pitchFamily="18" charset="0"/>
            </a:rPr>
            <a:t>Nghiên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cứu</a:t>
          </a:r>
          <a:r>
            <a:rPr lang="en-US" sz="1800" kern="1200" dirty="0">
              <a:latin typeface="Times New Roman" pitchFamily="18" charset="0"/>
              <a:cs typeface="Times New Roman" pitchFamily="18" charset="0"/>
            </a:rPr>
            <a:t> khoa </a:t>
          </a:r>
          <a:r>
            <a:rPr lang="en-US" sz="1800" kern="1200" dirty="0" err="1">
              <a:latin typeface="Times New Roman" pitchFamily="18" charset="0"/>
              <a:cs typeface="Times New Roman" pitchFamily="18" charset="0"/>
            </a:rPr>
            <a:t>học</a:t>
          </a:r>
          <a:r>
            <a:rPr lang="en-US" sz="1800" kern="1200" dirty="0">
              <a:latin typeface="Times New Roman" pitchFamily="18" charset="0"/>
              <a:cs typeface="Times New Roman" pitchFamily="18" charset="0"/>
            </a:rPr>
            <a:t>, </a:t>
          </a:r>
          <a:r>
            <a:rPr lang="x-none" sz="1800" kern="1200" dirty="0">
              <a:latin typeface="Times New Roman" pitchFamily="18" charset="0"/>
              <a:cs typeface="Times New Roman" pitchFamily="18" charset="0"/>
            </a:rPr>
            <a:t>tin học,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phát</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thanh</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truyền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hình</a:t>
          </a:r>
          <a:r>
            <a:rPr lang="en-US" sz="1800" kern="1200" dirty="0">
              <a:latin typeface="Times New Roman" pitchFamily="18" charset="0"/>
              <a:cs typeface="Times New Roman" pitchFamily="18" charset="0"/>
            </a:rPr>
            <a:t>; Kho </a:t>
          </a:r>
          <a:r>
            <a:rPr lang="en-US" sz="1800" kern="1200" dirty="0" err="1">
              <a:latin typeface="Times New Roman" pitchFamily="18" charset="0"/>
              <a:cs typeface="Times New Roman" pitchFamily="18" charset="0"/>
            </a:rPr>
            <a:t>tàng</a:t>
          </a:r>
          <a:r>
            <a:rPr lang="en-US" sz="1800" kern="1200" dirty="0">
              <a:latin typeface="Times New Roman" pitchFamily="18" charset="0"/>
              <a:cs typeface="Times New Roman" pitchFamily="18" charset="0"/>
            </a:rPr>
            <a:t>; Du </a:t>
          </a:r>
          <a:r>
            <a:rPr lang="en-US" sz="1800" kern="1200" dirty="0" err="1">
              <a:latin typeface="Times New Roman" pitchFamily="18" charset="0"/>
              <a:cs typeface="Times New Roman" pitchFamily="18" charset="0"/>
            </a:rPr>
            <a:t>lịch</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thể</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dục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thể</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thao</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Xây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dựng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dân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dụng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trừ</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xây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dựng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khu</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nhà</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đã</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được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quy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định</a:t>
          </a:r>
          <a:r>
            <a:rPr lang="en-US" sz="1800" kern="1200" dirty="0">
              <a:latin typeface="Times New Roman" pitchFamily="18" charset="0"/>
              <a:cs typeface="Times New Roman" pitchFamily="18" charset="0"/>
            </a:rPr>
            <a:t> ở </a:t>
          </a:r>
          <a:r>
            <a:rPr lang="en-US" sz="1800" kern="1200" dirty="0" err="1">
              <a:latin typeface="Times New Roman" pitchFamily="18" charset="0"/>
              <a:cs typeface="Times New Roman" pitchFamily="18" charset="0"/>
            </a:rPr>
            <a:t>trên</a:t>
          </a:r>
          <a:r>
            <a:rPr lang="en-US" sz="1800" kern="1200" dirty="0">
              <a:latin typeface="Times New Roman" pitchFamily="18" charset="0"/>
              <a:cs typeface="Times New Roman" pitchFamily="18" charset="0"/>
            </a:rPr>
            <a:t>.</a:t>
          </a:r>
          <a:endParaRPr lang="en-AU" sz="1800" kern="1200" dirty="0">
            <a:latin typeface="Times New Roman" pitchFamily="18" charset="0"/>
            <a:cs typeface="Times New Roman" pitchFamily="18" charset="0"/>
          </a:endParaRPr>
        </a:p>
      </dsp:txBody>
      <dsp:txXfrm rot="-5400000">
        <a:off x="2329321" y="4157929"/>
        <a:ext cx="6134355" cy="1158495"/>
      </dsp:txXfrm>
    </dsp:sp>
    <dsp:sp modelId="{E44AAE1A-1CDA-4078-9013-BFF3D554E409}">
      <dsp:nvSpPr>
        <dsp:cNvPr id="0" name=""/>
        <dsp:cNvSpPr/>
      </dsp:nvSpPr>
      <dsp:spPr>
        <a:xfrm>
          <a:off x="0" y="4135489"/>
          <a:ext cx="2307801" cy="1203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latin typeface="Times New Roman" pitchFamily="18" charset="0"/>
              <a:cs typeface="Times New Roman" pitchFamily="18" charset="0"/>
            </a:rPr>
            <a:t>Dự</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án</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có</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tổng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mức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đầu</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tư</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dưới</a:t>
          </a:r>
          <a:r>
            <a:rPr lang="en-US" sz="1600" b="1" kern="1200" dirty="0">
              <a:solidFill>
                <a:schemeClr val="tx1"/>
              </a:solidFill>
              <a:latin typeface="Times New Roman" pitchFamily="18" charset="0"/>
              <a:cs typeface="Times New Roman" pitchFamily="18" charset="0"/>
            </a:rPr>
            <a:t> 45 </a:t>
          </a:r>
          <a:r>
            <a:rPr lang="en-US" sz="1600" b="1" kern="1200" dirty="0" err="1">
              <a:solidFill>
                <a:schemeClr val="tx1"/>
              </a:solidFill>
              <a:latin typeface="Times New Roman" pitchFamily="18" charset="0"/>
              <a:cs typeface="Times New Roman" pitchFamily="18" charset="0"/>
            </a:rPr>
            <a:t>tỷ</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đồng</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thuộc</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lĩnh</a:t>
          </a:r>
          <a:r>
            <a:rPr lang="en-US" sz="1600" b="1" kern="1200" dirty="0">
              <a:solidFill>
                <a:schemeClr val="tx1"/>
              </a:solidFill>
              <a:latin typeface="Times New Roman" pitchFamily="18" charset="0"/>
              <a:cs typeface="Times New Roman" pitchFamily="18" charset="0"/>
            </a:rPr>
            <a:t> </a:t>
          </a:r>
          <a:r>
            <a:rPr lang="en-US" sz="1600" b="1" kern="1200" dirty="0" err="1">
              <a:solidFill>
                <a:schemeClr val="tx1"/>
              </a:solidFill>
              <a:latin typeface="Times New Roman" pitchFamily="18" charset="0"/>
              <a:cs typeface="Times New Roman" pitchFamily="18" charset="0"/>
            </a:rPr>
            <a:t>vực</a:t>
          </a:r>
          <a:r>
            <a:rPr lang="en-US" sz="1600" b="1" kern="1200" dirty="0">
              <a:solidFill>
                <a:schemeClr val="tx1"/>
              </a:solidFill>
              <a:latin typeface="Times New Roman" pitchFamily="18" charset="0"/>
              <a:cs typeface="Times New Roman" pitchFamily="18" charset="0"/>
            </a:rPr>
            <a:t>:</a:t>
          </a:r>
          <a:endParaRPr lang="en-AU" sz="1600" b="1" kern="1200" dirty="0">
            <a:solidFill>
              <a:schemeClr val="tx1"/>
            </a:solidFill>
            <a:latin typeface="Times New Roman" pitchFamily="18" charset="0"/>
            <a:cs typeface="Times New Roman" pitchFamily="18" charset="0"/>
          </a:endParaRPr>
        </a:p>
      </dsp:txBody>
      <dsp:txXfrm>
        <a:off x="58744" y="4194233"/>
        <a:ext cx="2190313" cy="1085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46AFB-390F-4B4D-B100-85A4568882AC}">
      <dsp:nvSpPr>
        <dsp:cNvPr id="0" name=""/>
        <dsp:cNvSpPr/>
      </dsp:nvSpPr>
      <dsp:spPr>
        <a:xfrm rot="5400000">
          <a:off x="5124368" y="-2630995"/>
          <a:ext cx="1364009" cy="66292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G</a:t>
          </a:r>
          <a:r>
            <a:rPr lang="x-none" sz="1800" kern="1200" dirty="0">
              <a:latin typeface="Times New Roman" pitchFamily="18" charset="0"/>
              <a:cs typeface="Times New Roman" pitchFamily="18" charset="0"/>
            </a:rPr>
            <a:t>iao thông</a:t>
          </a:r>
          <a:r>
            <a:rPr lang="en-US" sz="1800" kern="1200" dirty="0">
              <a:latin typeface="Times New Roman" pitchFamily="18" charset="0"/>
              <a:cs typeface="Times New Roman" pitchFamily="18" charset="0"/>
            </a:rPr>
            <a:t>, (bao</a:t>
          </a:r>
          <a:r>
            <a:rPr lang="x-none" sz="1800" kern="1200" dirty="0">
              <a:latin typeface="Times New Roman" pitchFamily="18" charset="0"/>
              <a:cs typeface="Times New Roman" pitchFamily="18" charset="0"/>
            </a:rPr>
            <a:t> gồm cầu, cảng biển, cảng sông, sân bay, đường sắt, đường </a:t>
          </a:r>
          <a:r>
            <a:rPr lang="en-US" sz="1800" kern="1200" dirty="0">
              <a:latin typeface="Times New Roman" pitchFamily="18" charset="0"/>
              <a:cs typeface="Times New Roman" pitchFamily="18" charset="0"/>
            </a:rPr>
            <a:t>QL); CN </a:t>
          </a:r>
          <a:r>
            <a:rPr lang="x-none" sz="1800" kern="1200" dirty="0">
              <a:latin typeface="Times New Roman" pitchFamily="18" charset="0"/>
              <a:cs typeface="Times New Roman" pitchFamily="18" charset="0"/>
            </a:rPr>
            <a:t>điện</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 dầu khí</a:t>
          </a:r>
          <a:r>
            <a:rPr lang="en-US" sz="1800" kern="1200" dirty="0">
              <a:latin typeface="Times New Roman" pitchFamily="18" charset="0"/>
              <a:cs typeface="Times New Roman" pitchFamily="18" charset="0"/>
            </a:rPr>
            <a:t>; H</a:t>
          </a:r>
          <a:r>
            <a:rPr lang="x-none" sz="1800" kern="1200" dirty="0">
              <a:latin typeface="Times New Roman" pitchFamily="18" charset="0"/>
              <a:cs typeface="Times New Roman" pitchFamily="18" charset="0"/>
            </a:rPr>
            <a:t>oá chất</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phân bón, </a:t>
          </a:r>
          <a:r>
            <a:rPr lang="en-US" sz="1800" kern="1200" dirty="0">
              <a:latin typeface="Times New Roman" pitchFamily="18" charset="0"/>
              <a:cs typeface="Times New Roman" pitchFamily="18" charset="0"/>
            </a:rPr>
            <a:t>x</a:t>
          </a:r>
          <a:r>
            <a:rPr lang="x-none" sz="1800" kern="1200" dirty="0">
              <a:latin typeface="Times New Roman" pitchFamily="18" charset="0"/>
              <a:cs typeface="Times New Roman" pitchFamily="18" charset="0"/>
            </a:rPr>
            <a:t>i măng</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hế tạo máy, luyện kim</a:t>
          </a:r>
          <a:r>
            <a:rPr lang="en-US" sz="1800" kern="1200" dirty="0">
              <a:latin typeface="Times New Roman" pitchFamily="18" charset="0"/>
              <a:cs typeface="Times New Roman" pitchFamily="18" charset="0"/>
            </a:rPr>
            <a:t>; K</a:t>
          </a:r>
          <a:r>
            <a:rPr lang="x-none" sz="1800" kern="1200" dirty="0">
              <a:latin typeface="Times New Roman" pitchFamily="18" charset="0"/>
              <a:cs typeface="Times New Roman" pitchFamily="18" charset="0"/>
            </a:rPr>
            <a:t>hai thác</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chế biến khoáng sản</a:t>
          </a:r>
          <a:r>
            <a:rPr lang="en-US" sz="1800" kern="1200" dirty="0">
              <a:latin typeface="Times New Roman" pitchFamily="18" charset="0"/>
              <a:cs typeface="Times New Roman" pitchFamily="18" charset="0"/>
            </a:rPr>
            <a:t>; X</a:t>
          </a:r>
          <a:r>
            <a:rPr lang="x-none" sz="1800" kern="1200" dirty="0">
              <a:latin typeface="Times New Roman" pitchFamily="18" charset="0"/>
              <a:cs typeface="Times New Roman" pitchFamily="18" charset="0"/>
            </a:rPr>
            <a:t>ây dựng khu nhà ở</a:t>
          </a:r>
          <a:r>
            <a:rPr lang="en-AU" sz="1800" kern="1200" dirty="0">
              <a:latin typeface="Times New Roman" pitchFamily="18" charset="0"/>
              <a:cs typeface="Times New Roman" pitchFamily="18" charset="0"/>
            </a:rPr>
            <a:t>.</a:t>
          </a:r>
        </a:p>
      </dsp:txBody>
      <dsp:txXfrm rot="-5400000">
        <a:off x="2491769" y="68189"/>
        <a:ext cx="6562624" cy="1230839"/>
      </dsp:txXfrm>
    </dsp:sp>
    <dsp:sp modelId="{64995FC7-A06C-4301-9782-8003F54B0D9E}">
      <dsp:nvSpPr>
        <dsp:cNvPr id="0" name=""/>
        <dsp:cNvSpPr/>
      </dsp:nvSpPr>
      <dsp:spPr>
        <a:xfrm>
          <a:off x="0" y="44349"/>
          <a:ext cx="2468748" cy="1278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just" defTabSz="800100">
            <a:lnSpc>
              <a:spcPct val="90000"/>
            </a:lnSpc>
            <a:spcBef>
              <a:spcPct val="0"/>
            </a:spcBef>
            <a:spcAft>
              <a:spcPct val="35000"/>
            </a:spcAft>
            <a:buNone/>
          </a:pPr>
          <a:r>
            <a:rPr lang="en-US" sz="1800" b="1" kern="1200" dirty="0" err="1">
              <a:solidFill>
                <a:schemeClr val="tx1"/>
              </a:solidFill>
              <a:latin typeface="Times New Roman" pitchFamily="18" charset="0"/>
              <a:cs typeface="Times New Roman" pitchFamily="18" charset="0"/>
            </a:rPr>
            <a:t>Dự</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án</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có</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tổng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mức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đầu</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tư</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dưới</a:t>
          </a:r>
          <a:r>
            <a:rPr lang="en-US" sz="1800" b="1" kern="1200" dirty="0">
              <a:solidFill>
                <a:schemeClr val="tx1"/>
              </a:solidFill>
              <a:latin typeface="Times New Roman" pitchFamily="18" charset="0"/>
              <a:cs typeface="Times New Roman" pitchFamily="18" charset="0"/>
            </a:rPr>
            <a:t> 120 </a:t>
          </a:r>
          <a:r>
            <a:rPr lang="en-US" sz="1800" b="1" kern="1200" dirty="0" err="1">
              <a:solidFill>
                <a:schemeClr val="tx1"/>
              </a:solidFill>
              <a:latin typeface="Times New Roman" pitchFamily="18" charset="0"/>
              <a:cs typeface="Times New Roman" pitchFamily="18" charset="0"/>
            </a:rPr>
            <a:t>tỷ</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đồng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thuộc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lĩnh</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vực</a:t>
          </a:r>
          <a:r>
            <a:rPr lang="en-US" sz="1800" b="1" kern="1200" dirty="0">
              <a:solidFill>
                <a:schemeClr val="tx1"/>
              </a:solidFill>
              <a:latin typeface="Times New Roman" pitchFamily="18" charset="0"/>
              <a:cs typeface="Times New Roman" pitchFamily="18" charset="0"/>
            </a:rPr>
            <a:t>:</a:t>
          </a:r>
          <a:endParaRPr lang="en-AU" sz="1800" b="1" kern="1200" dirty="0">
            <a:solidFill>
              <a:schemeClr val="tx1"/>
            </a:solidFill>
            <a:latin typeface="Times New Roman" pitchFamily="18" charset="0"/>
            <a:cs typeface="Times New Roman" pitchFamily="18" charset="0"/>
          </a:endParaRPr>
        </a:p>
      </dsp:txBody>
      <dsp:txXfrm>
        <a:off x="62412" y="106761"/>
        <a:ext cx="2343924" cy="1153696"/>
      </dsp:txXfrm>
    </dsp:sp>
    <dsp:sp modelId="{831C0BD2-9EC7-467C-9440-BF1BCFD75353}">
      <dsp:nvSpPr>
        <dsp:cNvPr id="0" name=""/>
        <dsp:cNvSpPr/>
      </dsp:nvSpPr>
      <dsp:spPr>
        <a:xfrm rot="5400000">
          <a:off x="5124368" y="-1181734"/>
          <a:ext cx="1364009" cy="66292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G</a:t>
          </a:r>
          <a:r>
            <a:rPr lang="x-none" sz="1800" kern="1200" dirty="0">
              <a:latin typeface="Times New Roman" pitchFamily="18" charset="0"/>
              <a:cs typeface="Times New Roman" pitchFamily="18" charset="0"/>
            </a:rPr>
            <a:t>iao thông</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nêu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trên</a:t>
          </a:r>
          <a:r>
            <a:rPr lang="x-none" sz="1800" kern="1200" dirty="0">
              <a:latin typeface="Times New Roman" pitchFamily="18" charset="0"/>
              <a:cs typeface="Times New Roman" pitchFamily="18" charset="0"/>
            </a:rPr>
            <a:t> </a:t>
          </a:r>
          <a:r>
            <a:rPr lang="en-US" sz="1800" kern="1200" dirty="0">
              <a:latin typeface="Times New Roman" pitchFamily="18" charset="0"/>
              <a:cs typeface="Times New Roman" pitchFamily="18" charset="0"/>
            </a:rPr>
            <a:t>T</a:t>
          </a:r>
          <a:r>
            <a:rPr lang="x-none" sz="1800" kern="1200" dirty="0">
              <a:latin typeface="Times New Roman" pitchFamily="18" charset="0"/>
              <a:cs typeface="Times New Roman" pitchFamily="18" charset="0"/>
            </a:rPr>
            <a:t>hủy lợi</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ấp thoát nước</a:t>
          </a:r>
          <a:r>
            <a:rPr lang="en-US" sz="1800" kern="1200" dirty="0">
              <a:latin typeface="Times New Roman" pitchFamily="18" charset="0"/>
              <a:cs typeface="Times New Roman" pitchFamily="18" charset="0"/>
            </a:rPr>
            <a:t>,</a:t>
          </a:r>
          <a:r>
            <a:rPr lang="en-US" sz="1800" kern="1200" dirty="0" err="1">
              <a:latin typeface="Times New Roman" pitchFamily="18" charset="0"/>
              <a:cs typeface="Times New Roman" pitchFamily="18" charset="0"/>
            </a:rPr>
            <a:t>xử</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lý</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rác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thait</a:t>
          </a:r>
          <a:r>
            <a:rPr lang="x-none" sz="1800" kern="1200" dirty="0">
              <a:latin typeface="Times New Roman" pitchFamily="18" charset="0"/>
              <a:cs typeface="Times New Roman" pitchFamily="18" charset="0"/>
            </a:rPr>
            <a:t> và công trình </a:t>
          </a:r>
          <a:r>
            <a:rPr lang="en-US" sz="1800" kern="1200" dirty="0">
              <a:latin typeface="Times New Roman" pitchFamily="18" charset="0"/>
              <a:cs typeface="Times New Roman" pitchFamily="18" charset="0"/>
            </a:rPr>
            <a:t>HTKT; K</a:t>
          </a:r>
          <a:r>
            <a:rPr lang="x-none" sz="1800" kern="1200" dirty="0">
              <a:latin typeface="Times New Roman" pitchFamily="18" charset="0"/>
              <a:cs typeface="Times New Roman" pitchFamily="18" charset="0"/>
            </a:rPr>
            <a:t>ỹ thuật điện</a:t>
          </a:r>
          <a:r>
            <a:rPr lang="en-US" sz="1800" kern="1200" dirty="0">
              <a:latin typeface="Times New Roman" pitchFamily="18" charset="0"/>
              <a:cs typeface="Times New Roman" pitchFamily="18" charset="0"/>
            </a:rPr>
            <a:t>; SX </a:t>
          </a:r>
          <a:r>
            <a:rPr lang="x-none" sz="1800" kern="1200" dirty="0">
              <a:latin typeface="Times New Roman" pitchFamily="18" charset="0"/>
              <a:cs typeface="Times New Roman" pitchFamily="18" charset="0"/>
            </a:rPr>
            <a:t>thiết bị thông tin, điện tử</a:t>
          </a:r>
          <a:r>
            <a:rPr lang="en-US" sz="1800" kern="1200" dirty="0">
              <a:latin typeface="Times New Roman" pitchFamily="18" charset="0"/>
              <a:cs typeface="Times New Roman" pitchFamily="18" charset="0"/>
            </a:rPr>
            <a:t>; H</a:t>
          </a:r>
          <a:r>
            <a:rPr lang="x-none" sz="1800" kern="1200" dirty="0">
              <a:latin typeface="Times New Roman" pitchFamily="18" charset="0"/>
              <a:cs typeface="Times New Roman" pitchFamily="18" charset="0"/>
            </a:rPr>
            <a:t>oá dược</a:t>
          </a:r>
          <a:r>
            <a:rPr lang="en-US" sz="1800" kern="1200" dirty="0">
              <a:latin typeface="Times New Roman" pitchFamily="18" charset="0"/>
              <a:cs typeface="Times New Roman" pitchFamily="18" charset="0"/>
            </a:rPr>
            <a:t>; SX </a:t>
          </a:r>
          <a:r>
            <a:rPr lang="x-none" sz="1800" kern="1200" dirty="0">
              <a:latin typeface="Times New Roman" pitchFamily="18" charset="0"/>
              <a:cs typeface="Times New Roman" pitchFamily="18" charset="0"/>
            </a:rPr>
            <a:t>vật liệu</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điểm</a:t>
          </a:r>
          <a:r>
            <a:rPr lang="en-US" sz="1800" kern="1200" dirty="0">
              <a:effectLst/>
              <a:latin typeface="Times New Roman" panose="02020603050405020304" pitchFamily="18" charset="0"/>
              <a:ea typeface="SimSun" panose="02010600030101010101" pitchFamily="2" charset="-122"/>
            </a:rPr>
            <a:t> d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2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này</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ông trình cơ khí</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điểm</a:t>
          </a:r>
          <a:r>
            <a:rPr lang="en-US" sz="1800" kern="1200" dirty="0">
              <a:effectLst/>
              <a:latin typeface="Times New Roman" panose="02020603050405020304" pitchFamily="18" charset="0"/>
              <a:ea typeface="SimSun" panose="02010600030101010101" pitchFamily="2" charset="-122"/>
            </a:rPr>
            <a:t> đ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2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8</a:t>
          </a:r>
          <a:r>
            <a:rPr lang="en-US" sz="1800" kern="1200" dirty="0">
              <a:latin typeface="Times New Roman" pitchFamily="18" charset="0"/>
              <a:cs typeface="Times New Roman" pitchFamily="18" charset="0"/>
            </a:rPr>
            <a:t>;</a:t>
          </a:r>
          <a:r>
            <a:rPr lang="x-none" sz="1800" kern="1200" dirty="0">
              <a:latin typeface="Times New Roman" pitchFamily="18" charset="0"/>
              <a:cs typeface="Times New Roman" pitchFamily="18" charset="0"/>
            </a:rPr>
            <a:t> </a:t>
          </a:r>
          <a:r>
            <a:rPr lang="en-US" sz="1800" kern="1200" dirty="0">
              <a:latin typeface="Times New Roman" pitchFamily="18" charset="0"/>
              <a:cs typeface="Times New Roman" pitchFamily="18" charset="0"/>
            </a:rPr>
            <a:t>B</a:t>
          </a:r>
          <a:r>
            <a:rPr lang="x-none" sz="1800" kern="1200" dirty="0">
              <a:latin typeface="Times New Roman" pitchFamily="18" charset="0"/>
              <a:cs typeface="Times New Roman" pitchFamily="18" charset="0"/>
            </a:rPr>
            <a:t>ưu chính, viễn thông</a:t>
          </a:r>
          <a:endParaRPr lang="en-AU" sz="1800" kern="1200" dirty="0">
            <a:latin typeface="Times New Roman" pitchFamily="18" charset="0"/>
            <a:cs typeface="Times New Roman" pitchFamily="18" charset="0"/>
          </a:endParaRPr>
        </a:p>
      </dsp:txBody>
      <dsp:txXfrm rot="-5400000">
        <a:off x="2491769" y="1517450"/>
        <a:ext cx="6562624" cy="1230839"/>
      </dsp:txXfrm>
    </dsp:sp>
    <dsp:sp modelId="{F1DD3792-C22E-48F3-AC01-F849D1A989D2}">
      <dsp:nvSpPr>
        <dsp:cNvPr id="0" name=""/>
        <dsp:cNvSpPr/>
      </dsp:nvSpPr>
      <dsp:spPr>
        <a:xfrm>
          <a:off x="0" y="1493609"/>
          <a:ext cx="2468748" cy="1278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just" defTabSz="800100">
            <a:lnSpc>
              <a:spcPct val="90000"/>
            </a:lnSpc>
            <a:spcBef>
              <a:spcPct val="0"/>
            </a:spcBef>
            <a:spcAft>
              <a:spcPct val="35000"/>
            </a:spcAft>
            <a:buNone/>
          </a:pPr>
          <a:r>
            <a:rPr lang="en-US" sz="1800" b="1" kern="1200" dirty="0" err="1">
              <a:solidFill>
                <a:schemeClr val="tx1"/>
              </a:solidFill>
              <a:latin typeface="Times New Roman" pitchFamily="18" charset="0"/>
              <a:cs typeface="Times New Roman" pitchFamily="18" charset="0"/>
            </a:rPr>
            <a:t>Dự</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án</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có</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tổng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mức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đầu</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tư</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dưới</a:t>
          </a:r>
          <a:r>
            <a:rPr lang="en-US" sz="1800" b="1" kern="1200" dirty="0">
              <a:solidFill>
                <a:schemeClr val="tx1"/>
              </a:solidFill>
              <a:latin typeface="Times New Roman" pitchFamily="18" charset="0"/>
              <a:cs typeface="Times New Roman" pitchFamily="18" charset="0"/>
            </a:rPr>
            <a:t> 80 </a:t>
          </a:r>
          <a:r>
            <a:rPr lang="en-US" sz="1800" b="1" kern="1200" dirty="0" err="1">
              <a:solidFill>
                <a:schemeClr val="tx1"/>
              </a:solidFill>
              <a:latin typeface="Times New Roman" pitchFamily="18" charset="0"/>
              <a:cs typeface="Times New Roman" pitchFamily="18" charset="0"/>
            </a:rPr>
            <a:t>tỷ</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đồng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thuộc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lĩnh</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vực</a:t>
          </a:r>
          <a:r>
            <a:rPr lang="en-US" sz="1800" b="1" kern="1200" dirty="0">
              <a:solidFill>
                <a:schemeClr val="tx1"/>
              </a:solidFill>
              <a:latin typeface="Times New Roman" pitchFamily="18" charset="0"/>
              <a:cs typeface="Times New Roman" pitchFamily="18" charset="0"/>
            </a:rPr>
            <a:t>:</a:t>
          </a:r>
          <a:endParaRPr lang="en-AU" sz="1800" b="1" kern="1200" dirty="0">
            <a:solidFill>
              <a:schemeClr val="tx1"/>
            </a:solidFill>
            <a:latin typeface="Times New Roman" pitchFamily="18" charset="0"/>
            <a:cs typeface="Times New Roman" pitchFamily="18" charset="0"/>
          </a:endParaRPr>
        </a:p>
      </dsp:txBody>
      <dsp:txXfrm>
        <a:off x="62412" y="1556021"/>
        <a:ext cx="2343924" cy="1153696"/>
      </dsp:txXfrm>
    </dsp:sp>
    <dsp:sp modelId="{689F7C7E-EFB2-43FD-972F-905E028DE88B}">
      <dsp:nvSpPr>
        <dsp:cNvPr id="0" name=""/>
        <dsp:cNvSpPr/>
      </dsp:nvSpPr>
      <dsp:spPr>
        <a:xfrm rot="5400000">
          <a:off x="5124368" y="267525"/>
          <a:ext cx="1364009" cy="66292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SX </a:t>
          </a:r>
          <a:r>
            <a:rPr lang="x-none" sz="1800" kern="1200" dirty="0">
              <a:latin typeface="Times New Roman" pitchFamily="18" charset="0"/>
              <a:cs typeface="Times New Roman" pitchFamily="18" charset="0"/>
            </a:rPr>
            <a:t>nông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nghiệp</a:t>
          </a:r>
          <a:r>
            <a:rPr lang="x-none" sz="1800" kern="1200" dirty="0">
              <a:latin typeface="Times New Roman" pitchFamily="18" charset="0"/>
              <a:cs typeface="Times New Roman" pitchFamily="18" charset="0"/>
            </a:rPr>
            <a:t>, lâm nghiệp, nuôi trồng thủy sản</a:t>
          </a:r>
          <a:r>
            <a:rPr lang="en-US" sz="1800" kern="1200" dirty="0">
              <a:latin typeface="Times New Roman" pitchFamily="18" charset="0"/>
              <a:cs typeface="Times New Roman" pitchFamily="18" charset="0"/>
            </a:rPr>
            <a:t>; V</a:t>
          </a:r>
          <a:r>
            <a:rPr lang="x-none" sz="1800" kern="1200" dirty="0">
              <a:latin typeface="Times New Roman" pitchFamily="18" charset="0"/>
              <a:cs typeface="Times New Roman" pitchFamily="18" charset="0"/>
            </a:rPr>
            <a:t>ườn quốc gia, khu bảo tồn thiên nhiên</a:t>
          </a:r>
          <a:r>
            <a:rPr lang="en-US" sz="1800" kern="1200" dirty="0">
              <a:latin typeface="Times New Roman" pitchFamily="18" charset="0"/>
              <a:cs typeface="Times New Roman" pitchFamily="18" charset="0"/>
            </a:rPr>
            <a:t>; HTKT </a:t>
          </a:r>
          <a:r>
            <a:rPr lang="en-US" sz="1800" kern="1200" dirty="0" err="1">
              <a:latin typeface="Times New Roman" pitchFamily="18" charset="0"/>
              <a:cs typeface="Times New Roman" pitchFamily="18" charset="0"/>
            </a:rPr>
            <a:t>khu</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đô</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thị</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mới</a:t>
          </a:r>
          <a:r>
            <a:rPr lang="en-US" sz="1800" kern="1200" dirty="0">
              <a:latin typeface="Times New Roman" pitchFamily="18" charset="0"/>
              <a:cs typeface="Times New Roman" pitchFamily="18" charset="0"/>
            </a:rPr>
            <a:t>; C</a:t>
          </a:r>
          <a:r>
            <a:rPr lang="x-none" sz="1800" kern="1200" dirty="0">
              <a:latin typeface="Times New Roman" pitchFamily="18" charset="0"/>
              <a:cs typeface="Times New Roman" pitchFamily="18" charset="0"/>
            </a:rPr>
            <a:t>ông nghiệp</a:t>
          </a:r>
          <a:r>
            <a:rPr lang="en-US" sz="1800" kern="1200" dirty="0">
              <a:latin typeface="Times New Roman" pitchFamily="18" charset="0"/>
              <a:cs typeface="Times New Roman" pitchFamily="18" charset="0"/>
            </a:rPr>
            <a:t> </a:t>
          </a:r>
          <a:r>
            <a:rPr lang="en-US" sz="1800" kern="1200" dirty="0" err="1">
              <a:effectLst/>
              <a:latin typeface="Times New Roman" panose="02020603050405020304" pitchFamily="18" charset="0"/>
              <a:ea typeface="SimSun" panose="02010600030101010101" pitchFamily="2" charset="-122"/>
            </a:rPr>
            <a:t>trừ</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dự</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án</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thuộc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lĩnh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vực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công</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nghiệp</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quy</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định</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tại</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các</a:t>
          </a:r>
          <a:r>
            <a:rPr lang="en-US" sz="1800" kern="1200" dirty="0">
              <a:effectLst/>
              <a:latin typeface="Times New Roman" panose="02020603050405020304" pitchFamily="18" charset="0"/>
              <a:ea typeface="SimSun" panose="02010600030101010101" pitchFamily="2" charset="-122"/>
            </a:rPr>
            <a:t> </a:t>
          </a:r>
          <a:r>
            <a:rPr lang="en-US" sz="1800" kern="1200" dirty="0" err="1">
              <a:effectLst/>
              <a:latin typeface="Times New Roman" panose="02020603050405020304" pitchFamily="18" charset="0"/>
              <a:ea typeface="SimSun" panose="02010600030101010101" pitchFamily="2" charset="-122"/>
            </a:rPr>
            <a:t>Khoản</a:t>
          </a:r>
          <a:r>
            <a:rPr lang="en-US" sz="1800" kern="1200" dirty="0">
              <a:effectLst/>
              <a:latin typeface="Times New Roman" panose="02020603050405020304" pitchFamily="18" charset="0"/>
              <a:ea typeface="SimSun" panose="02010600030101010101" pitchFamily="2" charset="-122"/>
            </a:rPr>
            <a:t> 1, 2 </a:t>
          </a:r>
          <a:r>
            <a:rPr lang="en-US" sz="1800" kern="1200" dirty="0" err="1">
              <a:effectLst/>
              <a:latin typeface="Times New Roman" panose="02020603050405020304" pitchFamily="18" charset="0"/>
              <a:ea typeface="SimSun" panose="02010600030101010101" pitchFamily="2" charset="-122"/>
            </a:rPr>
            <a:t>và</a:t>
          </a:r>
          <a:r>
            <a:rPr lang="en-US" sz="1800" kern="1200" dirty="0">
              <a:effectLst/>
              <a:latin typeface="Times New Roman" panose="02020603050405020304" pitchFamily="18" charset="0"/>
              <a:ea typeface="SimSun" panose="02010600030101010101" pitchFamily="2" charset="-122"/>
            </a:rPr>
            <a:t> 3 </a:t>
          </a:r>
          <a:r>
            <a:rPr lang="en-US" sz="1800" kern="1200" dirty="0" err="1">
              <a:effectLst/>
              <a:latin typeface="Times New Roman" panose="02020603050405020304" pitchFamily="18" charset="0"/>
              <a:ea typeface="SimSun" panose="02010600030101010101" pitchFamily="2" charset="-122"/>
            </a:rPr>
            <a:t>Điều</a:t>
          </a:r>
          <a:r>
            <a:rPr lang="en-US" sz="1800" kern="1200" dirty="0">
              <a:effectLst/>
              <a:latin typeface="Times New Roman" panose="02020603050405020304" pitchFamily="18" charset="0"/>
              <a:ea typeface="SimSun" panose="02010600030101010101" pitchFamily="2" charset="-122"/>
            </a:rPr>
            <a:t> 8</a:t>
          </a:r>
          <a:endParaRPr lang="en-AU" sz="1800" kern="1200" dirty="0">
            <a:latin typeface="Times New Roman" pitchFamily="18" charset="0"/>
            <a:cs typeface="Times New Roman" pitchFamily="18" charset="0"/>
          </a:endParaRPr>
        </a:p>
      </dsp:txBody>
      <dsp:txXfrm rot="-5400000">
        <a:off x="2491769" y="2966710"/>
        <a:ext cx="6562624" cy="1230839"/>
      </dsp:txXfrm>
    </dsp:sp>
    <dsp:sp modelId="{283A971E-B59E-4078-9D03-90A2FBA6CEDB}">
      <dsp:nvSpPr>
        <dsp:cNvPr id="0" name=""/>
        <dsp:cNvSpPr/>
      </dsp:nvSpPr>
      <dsp:spPr>
        <a:xfrm>
          <a:off x="0" y="2942869"/>
          <a:ext cx="2468748" cy="1278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just" defTabSz="800100">
            <a:lnSpc>
              <a:spcPct val="90000"/>
            </a:lnSpc>
            <a:spcBef>
              <a:spcPct val="0"/>
            </a:spcBef>
            <a:spcAft>
              <a:spcPct val="35000"/>
            </a:spcAft>
            <a:buNone/>
          </a:pPr>
          <a:r>
            <a:rPr lang="en-US" sz="1800" b="1" kern="1200" dirty="0" err="1">
              <a:solidFill>
                <a:schemeClr val="tx1"/>
              </a:solidFill>
              <a:latin typeface="Times New Roman" pitchFamily="18" charset="0"/>
              <a:cs typeface="Times New Roman" pitchFamily="18" charset="0"/>
            </a:rPr>
            <a:t>Dự</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án</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có</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tổng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mức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đầu</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tư</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dưới</a:t>
          </a:r>
          <a:r>
            <a:rPr lang="en-US" sz="1800" b="1" kern="1200" dirty="0">
              <a:solidFill>
                <a:schemeClr val="tx1"/>
              </a:solidFill>
              <a:latin typeface="Times New Roman" pitchFamily="18" charset="0"/>
              <a:cs typeface="Times New Roman" pitchFamily="18" charset="0"/>
            </a:rPr>
            <a:t> 60 </a:t>
          </a:r>
          <a:r>
            <a:rPr lang="en-US" sz="1800" b="1" kern="1200" dirty="0" err="1">
              <a:solidFill>
                <a:schemeClr val="tx1"/>
              </a:solidFill>
              <a:latin typeface="Times New Roman" pitchFamily="18" charset="0"/>
              <a:cs typeface="Times New Roman" pitchFamily="18" charset="0"/>
            </a:rPr>
            <a:t>tỷ</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đồng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thuộc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lĩnh</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vực</a:t>
          </a:r>
          <a:r>
            <a:rPr lang="en-US" sz="1800" b="1" kern="1200" dirty="0">
              <a:solidFill>
                <a:schemeClr val="tx1"/>
              </a:solidFill>
              <a:latin typeface="Times New Roman" pitchFamily="18" charset="0"/>
              <a:cs typeface="Times New Roman" pitchFamily="18" charset="0"/>
            </a:rPr>
            <a:t>:</a:t>
          </a:r>
          <a:endParaRPr lang="en-AU" sz="1800" b="1" kern="1200" dirty="0">
            <a:solidFill>
              <a:schemeClr val="tx1"/>
            </a:solidFill>
            <a:latin typeface="Times New Roman" pitchFamily="18" charset="0"/>
            <a:cs typeface="Times New Roman" pitchFamily="18" charset="0"/>
          </a:endParaRPr>
        </a:p>
      </dsp:txBody>
      <dsp:txXfrm>
        <a:off x="62412" y="3005281"/>
        <a:ext cx="2343924" cy="1153696"/>
      </dsp:txXfrm>
    </dsp:sp>
    <dsp:sp modelId="{082B1220-10EF-457C-9BB8-1FD912E95FE6}">
      <dsp:nvSpPr>
        <dsp:cNvPr id="0" name=""/>
        <dsp:cNvSpPr/>
      </dsp:nvSpPr>
      <dsp:spPr>
        <a:xfrm rot="5400000">
          <a:off x="5124368" y="1716786"/>
          <a:ext cx="1364009" cy="66292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Y </a:t>
          </a:r>
          <a:r>
            <a:rPr lang="en-US" sz="1800" kern="1200" dirty="0" err="1">
              <a:latin typeface="Times New Roman" pitchFamily="18" charset="0"/>
              <a:cs typeface="Times New Roman" pitchFamily="18" charset="0"/>
            </a:rPr>
            <a:t>tế</a:t>
          </a:r>
          <a:r>
            <a:rPr lang="en-US" sz="1800" kern="1200" dirty="0">
              <a:latin typeface="Times New Roman" pitchFamily="18" charset="0"/>
              <a:cs typeface="Times New Roman" pitchFamily="18" charset="0"/>
            </a:rPr>
            <a:t>, VH, GD; </a:t>
          </a:r>
          <a:r>
            <a:rPr lang="en-US" sz="1800" kern="1200" dirty="0" err="1">
              <a:latin typeface="Times New Roman" pitchFamily="18" charset="0"/>
              <a:cs typeface="Times New Roman" pitchFamily="18" charset="0"/>
            </a:rPr>
            <a:t>Nghiên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cứu</a:t>
          </a:r>
          <a:r>
            <a:rPr lang="en-US" sz="1800" kern="1200" dirty="0">
              <a:latin typeface="Times New Roman" pitchFamily="18" charset="0"/>
              <a:cs typeface="Times New Roman" pitchFamily="18" charset="0"/>
            </a:rPr>
            <a:t> khoa </a:t>
          </a:r>
          <a:r>
            <a:rPr lang="en-US" sz="1800" kern="1200" dirty="0" err="1">
              <a:latin typeface="Times New Roman" pitchFamily="18" charset="0"/>
              <a:cs typeface="Times New Roman" pitchFamily="18" charset="0"/>
            </a:rPr>
            <a:t>học</a:t>
          </a:r>
          <a:r>
            <a:rPr lang="en-US" sz="1800" kern="1200" dirty="0">
              <a:latin typeface="Times New Roman" pitchFamily="18" charset="0"/>
              <a:cs typeface="Times New Roman" pitchFamily="18" charset="0"/>
            </a:rPr>
            <a:t>, </a:t>
          </a:r>
          <a:r>
            <a:rPr lang="x-none" sz="1800" kern="1200" dirty="0">
              <a:latin typeface="Times New Roman" pitchFamily="18" charset="0"/>
              <a:cs typeface="Times New Roman" pitchFamily="18" charset="0"/>
            </a:rPr>
            <a:t>tin học,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phát</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thanh</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truyền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hình</a:t>
          </a:r>
          <a:r>
            <a:rPr lang="en-US" sz="1800" kern="1200" dirty="0">
              <a:latin typeface="Times New Roman" pitchFamily="18" charset="0"/>
              <a:cs typeface="Times New Roman" pitchFamily="18" charset="0"/>
            </a:rPr>
            <a:t>; Kho </a:t>
          </a:r>
          <a:r>
            <a:rPr lang="en-US" sz="1800" kern="1200" dirty="0" err="1">
              <a:latin typeface="Times New Roman" pitchFamily="18" charset="0"/>
              <a:cs typeface="Times New Roman" pitchFamily="18" charset="0"/>
            </a:rPr>
            <a:t>tàng</a:t>
          </a:r>
          <a:r>
            <a:rPr lang="en-US" sz="1800" kern="1200" dirty="0">
              <a:latin typeface="Times New Roman" pitchFamily="18" charset="0"/>
              <a:cs typeface="Times New Roman" pitchFamily="18" charset="0"/>
            </a:rPr>
            <a:t>; Du </a:t>
          </a:r>
          <a:r>
            <a:rPr lang="en-US" sz="1800" kern="1200" dirty="0" err="1">
              <a:latin typeface="Times New Roman" pitchFamily="18" charset="0"/>
              <a:cs typeface="Times New Roman" pitchFamily="18" charset="0"/>
            </a:rPr>
            <a:t>lịch</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thể</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dục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thể</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thao</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Xây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dựng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dân</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dụng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trừ</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xây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dựng</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khu</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nhà</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đã</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được</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quy</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định</a:t>
          </a:r>
          <a:r>
            <a:rPr lang="en-US" sz="1800" kern="1200" dirty="0">
              <a:latin typeface="Times New Roman" pitchFamily="18" charset="0"/>
              <a:cs typeface="Times New Roman" pitchFamily="18" charset="0"/>
            </a:rPr>
            <a:t> ở </a:t>
          </a:r>
          <a:r>
            <a:rPr lang="en-US" sz="1800" kern="1200" dirty="0" err="1">
              <a:latin typeface="Times New Roman" pitchFamily="18" charset="0"/>
              <a:cs typeface="Times New Roman" pitchFamily="18" charset="0"/>
            </a:rPr>
            <a:t>trên</a:t>
          </a:r>
          <a:r>
            <a:rPr lang="en-US" sz="1800" kern="1200" dirty="0">
              <a:latin typeface="Times New Roman" pitchFamily="18" charset="0"/>
              <a:cs typeface="Times New Roman" pitchFamily="18" charset="0"/>
            </a:rPr>
            <a:t>.</a:t>
          </a:r>
          <a:endParaRPr lang="en-AU" sz="1800" kern="1200" dirty="0">
            <a:latin typeface="Times New Roman" pitchFamily="18" charset="0"/>
            <a:cs typeface="Times New Roman" pitchFamily="18" charset="0"/>
          </a:endParaRPr>
        </a:p>
      </dsp:txBody>
      <dsp:txXfrm rot="-5400000">
        <a:off x="2491769" y="4415971"/>
        <a:ext cx="6562624" cy="1230839"/>
      </dsp:txXfrm>
    </dsp:sp>
    <dsp:sp modelId="{E44AAE1A-1CDA-4078-9013-BFF3D554E409}">
      <dsp:nvSpPr>
        <dsp:cNvPr id="0" name=""/>
        <dsp:cNvSpPr/>
      </dsp:nvSpPr>
      <dsp:spPr>
        <a:xfrm>
          <a:off x="0" y="4392130"/>
          <a:ext cx="2468748" cy="1278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just" defTabSz="800100">
            <a:lnSpc>
              <a:spcPct val="90000"/>
            </a:lnSpc>
            <a:spcBef>
              <a:spcPct val="0"/>
            </a:spcBef>
            <a:spcAft>
              <a:spcPct val="35000"/>
            </a:spcAft>
            <a:buNone/>
          </a:pPr>
          <a:r>
            <a:rPr lang="en-US" sz="1800" b="1" kern="1200" dirty="0" err="1">
              <a:solidFill>
                <a:schemeClr val="tx1"/>
              </a:solidFill>
              <a:latin typeface="Times New Roman" pitchFamily="18" charset="0"/>
              <a:cs typeface="Times New Roman" pitchFamily="18" charset="0"/>
            </a:rPr>
            <a:t>Dự</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án</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có</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tổng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mức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đầu</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tư</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dưới</a:t>
          </a:r>
          <a:r>
            <a:rPr lang="en-US" sz="1800" b="1" kern="1200" dirty="0">
              <a:solidFill>
                <a:schemeClr val="tx1"/>
              </a:solidFill>
              <a:latin typeface="Times New Roman" pitchFamily="18" charset="0"/>
              <a:cs typeface="Times New Roman" pitchFamily="18" charset="0"/>
            </a:rPr>
            <a:t> 45 </a:t>
          </a:r>
          <a:r>
            <a:rPr lang="en-US" sz="1800" b="1" kern="1200" dirty="0" err="1">
              <a:solidFill>
                <a:schemeClr val="tx1"/>
              </a:solidFill>
              <a:latin typeface="Times New Roman" pitchFamily="18" charset="0"/>
              <a:cs typeface="Times New Roman" pitchFamily="18" charset="0"/>
            </a:rPr>
            <a:t>tỷ</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đồng</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thuộc</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lĩnh</a:t>
          </a:r>
          <a:r>
            <a:rPr lang="en-US" sz="1800" b="1" kern="1200" dirty="0">
              <a:solidFill>
                <a:schemeClr val="tx1"/>
              </a:solidFill>
              <a:latin typeface="Times New Roman" pitchFamily="18" charset="0"/>
              <a:cs typeface="Times New Roman" pitchFamily="18" charset="0"/>
            </a:rPr>
            <a:t> </a:t>
          </a:r>
          <a:r>
            <a:rPr lang="en-US" sz="1800" b="1" kern="1200" dirty="0" err="1">
              <a:solidFill>
                <a:schemeClr val="tx1"/>
              </a:solidFill>
              <a:latin typeface="Times New Roman" pitchFamily="18" charset="0"/>
              <a:cs typeface="Times New Roman" pitchFamily="18" charset="0"/>
            </a:rPr>
            <a:t>vực</a:t>
          </a:r>
          <a:r>
            <a:rPr lang="en-US" sz="1800" b="1" kern="1200" dirty="0">
              <a:solidFill>
                <a:schemeClr val="tx1"/>
              </a:solidFill>
              <a:latin typeface="Times New Roman" pitchFamily="18" charset="0"/>
              <a:cs typeface="Times New Roman" pitchFamily="18" charset="0"/>
            </a:rPr>
            <a:t>:</a:t>
          </a:r>
          <a:endParaRPr lang="en-AU" sz="1800" b="1" kern="1200" dirty="0">
            <a:solidFill>
              <a:schemeClr val="tx1"/>
            </a:solidFill>
            <a:latin typeface="Times New Roman" pitchFamily="18" charset="0"/>
            <a:cs typeface="Times New Roman" pitchFamily="18" charset="0"/>
          </a:endParaRPr>
        </a:p>
      </dsp:txBody>
      <dsp:txXfrm>
        <a:off x="62412" y="4454542"/>
        <a:ext cx="2343924" cy="11536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F3E25-D7E3-404D-B253-718D608070F1}">
      <dsp:nvSpPr>
        <dsp:cNvPr id="0" name=""/>
        <dsp:cNvSpPr/>
      </dsp:nvSpPr>
      <dsp:spPr>
        <a:xfrm>
          <a:off x="4638485" y="5120838"/>
          <a:ext cx="501713" cy="91440"/>
        </a:xfrm>
        <a:custGeom>
          <a:avLst/>
          <a:gdLst/>
          <a:ahLst/>
          <a:cxnLst/>
          <a:rect l="0" t="0" r="0" b="0"/>
          <a:pathLst>
            <a:path>
              <a:moveTo>
                <a:pt x="0" y="45720"/>
              </a:moveTo>
              <a:lnTo>
                <a:pt x="5017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6799" y="5154015"/>
        <a:ext cx="25085" cy="25085"/>
      </dsp:txXfrm>
    </dsp:sp>
    <dsp:sp modelId="{312B1D2F-E8E6-41E1-BEB6-D94F07440487}">
      <dsp:nvSpPr>
        <dsp:cNvPr id="0" name=""/>
        <dsp:cNvSpPr/>
      </dsp:nvSpPr>
      <dsp:spPr>
        <a:xfrm>
          <a:off x="764806" y="2776537"/>
          <a:ext cx="552438" cy="2390020"/>
        </a:xfrm>
        <a:custGeom>
          <a:avLst/>
          <a:gdLst/>
          <a:ahLst/>
          <a:cxnLst/>
          <a:rect l="0" t="0" r="0" b="0"/>
          <a:pathLst>
            <a:path>
              <a:moveTo>
                <a:pt x="0" y="0"/>
              </a:moveTo>
              <a:lnTo>
                <a:pt x="276219" y="0"/>
              </a:lnTo>
              <a:lnTo>
                <a:pt x="276219" y="2390020"/>
              </a:lnTo>
              <a:lnTo>
                <a:pt x="552438" y="23900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979699" y="3910222"/>
        <a:ext cx="122651" cy="122651"/>
      </dsp:txXfrm>
    </dsp:sp>
    <dsp:sp modelId="{DC5CF7B9-E3A3-48DA-995A-1FF9BE1269D0}">
      <dsp:nvSpPr>
        <dsp:cNvPr id="0" name=""/>
        <dsp:cNvSpPr/>
      </dsp:nvSpPr>
      <dsp:spPr>
        <a:xfrm>
          <a:off x="4638485" y="4164830"/>
          <a:ext cx="501713" cy="91440"/>
        </a:xfrm>
        <a:custGeom>
          <a:avLst/>
          <a:gdLst/>
          <a:ahLst/>
          <a:cxnLst/>
          <a:rect l="0" t="0" r="0" b="0"/>
          <a:pathLst>
            <a:path>
              <a:moveTo>
                <a:pt x="0" y="45720"/>
              </a:moveTo>
              <a:lnTo>
                <a:pt x="5017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6799" y="4198007"/>
        <a:ext cx="25085" cy="25085"/>
      </dsp:txXfrm>
    </dsp:sp>
    <dsp:sp modelId="{73F05DBE-4932-415A-9AF0-00C06DC6E813}">
      <dsp:nvSpPr>
        <dsp:cNvPr id="0" name=""/>
        <dsp:cNvSpPr/>
      </dsp:nvSpPr>
      <dsp:spPr>
        <a:xfrm>
          <a:off x="764806" y="2776537"/>
          <a:ext cx="552438" cy="1434012"/>
        </a:xfrm>
        <a:custGeom>
          <a:avLst/>
          <a:gdLst/>
          <a:ahLst/>
          <a:cxnLst/>
          <a:rect l="0" t="0" r="0" b="0"/>
          <a:pathLst>
            <a:path>
              <a:moveTo>
                <a:pt x="0" y="0"/>
              </a:moveTo>
              <a:lnTo>
                <a:pt x="276219" y="0"/>
              </a:lnTo>
              <a:lnTo>
                <a:pt x="276219" y="1434012"/>
              </a:lnTo>
              <a:lnTo>
                <a:pt x="552438" y="143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1002607" y="3455125"/>
        <a:ext cx="76837" cy="76837"/>
      </dsp:txXfrm>
    </dsp:sp>
    <dsp:sp modelId="{DBD0EABB-3642-41EA-83BF-0F1736FF3A61}">
      <dsp:nvSpPr>
        <dsp:cNvPr id="0" name=""/>
        <dsp:cNvSpPr/>
      </dsp:nvSpPr>
      <dsp:spPr>
        <a:xfrm>
          <a:off x="4638485" y="3208821"/>
          <a:ext cx="501713" cy="91440"/>
        </a:xfrm>
        <a:custGeom>
          <a:avLst/>
          <a:gdLst/>
          <a:ahLst/>
          <a:cxnLst/>
          <a:rect l="0" t="0" r="0" b="0"/>
          <a:pathLst>
            <a:path>
              <a:moveTo>
                <a:pt x="0" y="45720"/>
              </a:moveTo>
              <a:lnTo>
                <a:pt x="5017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6799" y="3241998"/>
        <a:ext cx="25085" cy="25085"/>
      </dsp:txXfrm>
    </dsp:sp>
    <dsp:sp modelId="{A33205DD-9342-4238-94F5-1F7AA571A447}">
      <dsp:nvSpPr>
        <dsp:cNvPr id="0" name=""/>
        <dsp:cNvSpPr/>
      </dsp:nvSpPr>
      <dsp:spPr>
        <a:xfrm>
          <a:off x="764806" y="2776537"/>
          <a:ext cx="552438" cy="478004"/>
        </a:xfrm>
        <a:custGeom>
          <a:avLst/>
          <a:gdLst/>
          <a:ahLst/>
          <a:cxnLst/>
          <a:rect l="0" t="0" r="0" b="0"/>
          <a:pathLst>
            <a:path>
              <a:moveTo>
                <a:pt x="0" y="0"/>
              </a:moveTo>
              <a:lnTo>
                <a:pt x="276219" y="0"/>
              </a:lnTo>
              <a:lnTo>
                <a:pt x="276219" y="478004"/>
              </a:lnTo>
              <a:lnTo>
                <a:pt x="552438" y="4780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1022762" y="2997276"/>
        <a:ext cx="36526" cy="36526"/>
      </dsp:txXfrm>
    </dsp:sp>
    <dsp:sp modelId="{E2019EDD-67E2-4C2F-B47E-AE6245126A3C}">
      <dsp:nvSpPr>
        <dsp:cNvPr id="0" name=""/>
        <dsp:cNvSpPr/>
      </dsp:nvSpPr>
      <dsp:spPr>
        <a:xfrm>
          <a:off x="4638485" y="2252813"/>
          <a:ext cx="501713" cy="91440"/>
        </a:xfrm>
        <a:custGeom>
          <a:avLst/>
          <a:gdLst/>
          <a:ahLst/>
          <a:cxnLst/>
          <a:rect l="0" t="0" r="0" b="0"/>
          <a:pathLst>
            <a:path>
              <a:moveTo>
                <a:pt x="0" y="45720"/>
              </a:moveTo>
              <a:lnTo>
                <a:pt x="5017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6799" y="2285990"/>
        <a:ext cx="25085" cy="25085"/>
      </dsp:txXfrm>
    </dsp:sp>
    <dsp:sp modelId="{8298B2A2-AA2B-4B3C-BB53-4117360386C0}">
      <dsp:nvSpPr>
        <dsp:cNvPr id="0" name=""/>
        <dsp:cNvSpPr/>
      </dsp:nvSpPr>
      <dsp:spPr>
        <a:xfrm>
          <a:off x="764806" y="2298533"/>
          <a:ext cx="552438" cy="478004"/>
        </a:xfrm>
        <a:custGeom>
          <a:avLst/>
          <a:gdLst/>
          <a:ahLst/>
          <a:cxnLst/>
          <a:rect l="0" t="0" r="0" b="0"/>
          <a:pathLst>
            <a:path>
              <a:moveTo>
                <a:pt x="0" y="478004"/>
              </a:moveTo>
              <a:lnTo>
                <a:pt x="276219" y="478004"/>
              </a:lnTo>
              <a:lnTo>
                <a:pt x="276219" y="0"/>
              </a:lnTo>
              <a:lnTo>
                <a:pt x="552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1022762" y="2519272"/>
        <a:ext cx="36526" cy="36526"/>
      </dsp:txXfrm>
    </dsp:sp>
    <dsp:sp modelId="{6CE089B3-7155-4769-AE88-763B94B6BCBA}">
      <dsp:nvSpPr>
        <dsp:cNvPr id="0" name=""/>
        <dsp:cNvSpPr/>
      </dsp:nvSpPr>
      <dsp:spPr>
        <a:xfrm>
          <a:off x="4638485" y="1296804"/>
          <a:ext cx="501713" cy="91440"/>
        </a:xfrm>
        <a:custGeom>
          <a:avLst/>
          <a:gdLst/>
          <a:ahLst/>
          <a:cxnLst/>
          <a:rect l="0" t="0" r="0" b="0"/>
          <a:pathLst>
            <a:path>
              <a:moveTo>
                <a:pt x="0" y="45720"/>
              </a:moveTo>
              <a:lnTo>
                <a:pt x="5017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6799" y="1329982"/>
        <a:ext cx="25085" cy="25085"/>
      </dsp:txXfrm>
    </dsp:sp>
    <dsp:sp modelId="{F49258A2-C995-4CF9-A4E6-91355F27B966}">
      <dsp:nvSpPr>
        <dsp:cNvPr id="0" name=""/>
        <dsp:cNvSpPr/>
      </dsp:nvSpPr>
      <dsp:spPr>
        <a:xfrm>
          <a:off x="764806" y="1342524"/>
          <a:ext cx="552438" cy="1434012"/>
        </a:xfrm>
        <a:custGeom>
          <a:avLst/>
          <a:gdLst/>
          <a:ahLst/>
          <a:cxnLst/>
          <a:rect l="0" t="0" r="0" b="0"/>
          <a:pathLst>
            <a:path>
              <a:moveTo>
                <a:pt x="0" y="1434012"/>
              </a:moveTo>
              <a:lnTo>
                <a:pt x="276219" y="1434012"/>
              </a:lnTo>
              <a:lnTo>
                <a:pt x="276219" y="0"/>
              </a:lnTo>
              <a:lnTo>
                <a:pt x="552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1002607" y="2021112"/>
        <a:ext cx="76837" cy="76837"/>
      </dsp:txXfrm>
    </dsp:sp>
    <dsp:sp modelId="{5F692E4D-9BC2-4B14-A9DB-552311094F53}">
      <dsp:nvSpPr>
        <dsp:cNvPr id="0" name=""/>
        <dsp:cNvSpPr/>
      </dsp:nvSpPr>
      <dsp:spPr>
        <a:xfrm>
          <a:off x="4505506" y="336683"/>
          <a:ext cx="634692" cy="91440"/>
        </a:xfrm>
        <a:custGeom>
          <a:avLst/>
          <a:gdLst/>
          <a:ahLst/>
          <a:cxnLst/>
          <a:rect l="0" t="0" r="0" b="0"/>
          <a:pathLst>
            <a:path>
              <a:moveTo>
                <a:pt x="0" y="45720"/>
              </a:moveTo>
              <a:lnTo>
                <a:pt x="317346" y="45720"/>
              </a:lnTo>
              <a:lnTo>
                <a:pt x="317346" y="49833"/>
              </a:lnTo>
              <a:lnTo>
                <a:pt x="634692" y="498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06985" y="366535"/>
        <a:ext cx="31735" cy="31735"/>
      </dsp:txXfrm>
    </dsp:sp>
    <dsp:sp modelId="{26500E1E-38FC-41EC-8CF1-8E6C007C2FC4}">
      <dsp:nvSpPr>
        <dsp:cNvPr id="0" name=""/>
        <dsp:cNvSpPr/>
      </dsp:nvSpPr>
      <dsp:spPr>
        <a:xfrm>
          <a:off x="764806" y="382403"/>
          <a:ext cx="419459" cy="2394134"/>
        </a:xfrm>
        <a:custGeom>
          <a:avLst/>
          <a:gdLst/>
          <a:ahLst/>
          <a:cxnLst/>
          <a:rect l="0" t="0" r="0" b="0"/>
          <a:pathLst>
            <a:path>
              <a:moveTo>
                <a:pt x="0" y="2394134"/>
              </a:moveTo>
              <a:lnTo>
                <a:pt x="209729" y="2394134"/>
              </a:lnTo>
              <a:lnTo>
                <a:pt x="209729" y="0"/>
              </a:lnTo>
              <a:lnTo>
                <a:pt x="41945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913771" y="1518705"/>
        <a:ext cx="121530" cy="121530"/>
      </dsp:txXfrm>
    </dsp:sp>
    <dsp:sp modelId="{1E1E215A-387D-47FF-8994-692B8D284FAB}">
      <dsp:nvSpPr>
        <dsp:cNvPr id="0" name=""/>
        <dsp:cNvSpPr/>
      </dsp:nvSpPr>
      <dsp:spPr>
        <a:xfrm rot="16200000">
          <a:off x="-1630245" y="2394134"/>
          <a:ext cx="4025298"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AU" sz="5300" kern="1200" dirty="0">
              <a:solidFill>
                <a:srgbClr val="FF0000"/>
              </a:solidFill>
              <a:latin typeface="Times New Roman" pitchFamily="18" charset="0"/>
              <a:cs typeface="Times New Roman" pitchFamily="18" charset="0"/>
            </a:rPr>
            <a:t>CHI PHÍ</a:t>
          </a:r>
        </a:p>
      </dsp:txBody>
      <dsp:txXfrm>
        <a:off x="-1630245" y="2394134"/>
        <a:ext cx="4025298" cy="764806"/>
      </dsp:txXfrm>
    </dsp:sp>
    <dsp:sp modelId="{07B5E0D1-F4F9-48E9-8D9C-6FB772828182}">
      <dsp:nvSpPr>
        <dsp:cNvPr id="0" name=""/>
        <dsp:cNvSpPr/>
      </dsp:nvSpPr>
      <dsp:spPr>
        <a:xfrm>
          <a:off x="1184265" y="0"/>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latin typeface="Times New Roman" pitchFamily="18" charset="0"/>
              <a:cs typeface="Times New Roman" pitchFamily="18" charset="0"/>
            </a:rPr>
            <a:t>1. Chi </a:t>
          </a:r>
          <a:r>
            <a:rPr lang="en-US" sz="1600" kern="1200" dirty="0" err="1">
              <a:solidFill>
                <a:srgbClr val="FF0000"/>
              </a:solidFill>
              <a:latin typeface="Times New Roman" pitchFamily="18" charset="0"/>
              <a:cs typeface="Times New Roman" pitchFamily="18" charset="0"/>
            </a:rPr>
            <a:t>phí</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Lập</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thẩm</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định</a:t>
          </a:r>
          <a:r>
            <a:rPr lang="en-US" sz="1600" kern="1200" dirty="0">
              <a:solidFill>
                <a:srgbClr val="FF0000"/>
              </a:solidFill>
              <a:latin typeface="Times New Roman" pitchFamily="18" charset="0"/>
              <a:cs typeface="Times New Roman" pitchFamily="18" charset="0"/>
            </a:rPr>
            <a:t> BC </a:t>
          </a:r>
          <a:r>
            <a:rPr lang="en-US" sz="1600" kern="1200" dirty="0" err="1">
              <a:solidFill>
                <a:srgbClr val="FF0000"/>
              </a:solidFill>
              <a:latin typeface="Times New Roman" pitchFamily="18" charset="0"/>
              <a:cs typeface="Times New Roman" pitchFamily="18" charset="0"/>
            </a:rPr>
            <a:t>đề</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xuất</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chủ</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trương</a:t>
          </a:r>
          <a:r>
            <a:rPr lang="en-US" sz="1600" kern="1200" dirty="0">
              <a:solidFill>
                <a:srgbClr val="FF0000"/>
              </a:solidFill>
              <a:latin typeface="Times New Roman" pitchFamily="18" charset="0"/>
              <a:cs typeface="Times New Roman" pitchFamily="18" charset="0"/>
            </a:rPr>
            <a:t> ĐT </a:t>
          </a:r>
          <a:r>
            <a:rPr lang="en-US" sz="1600" kern="1200" dirty="0" err="1">
              <a:solidFill>
                <a:srgbClr val="FF0000"/>
              </a:solidFill>
              <a:latin typeface="Times New Roman" pitchFamily="18" charset="0"/>
              <a:cs typeface="Times New Roman" pitchFamily="18" charset="0"/>
            </a:rPr>
            <a:t>chương</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trình</a:t>
          </a:r>
          <a:r>
            <a:rPr lang="en-US" sz="1600" kern="1200" dirty="0">
              <a:solidFill>
                <a:srgbClr val="FF0000"/>
              </a:solidFill>
              <a:latin typeface="Times New Roman" pitchFamily="18" charset="0"/>
              <a:cs typeface="Times New Roman" pitchFamily="18" charset="0"/>
            </a:rPr>
            <a:t> MTQG, </a:t>
          </a:r>
          <a:r>
            <a:rPr lang="en-US" sz="1600" kern="1200" dirty="0" err="1">
              <a:solidFill>
                <a:srgbClr val="FF0000"/>
              </a:solidFill>
              <a:latin typeface="Times New Roman" pitchFamily="18" charset="0"/>
              <a:cs typeface="Times New Roman" pitchFamily="18" charset="0"/>
            </a:rPr>
            <a:t>chương</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trình</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đầu</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tư</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công</a:t>
          </a:r>
          <a:r>
            <a:rPr lang="en-US" sz="1600" kern="1200" dirty="0">
              <a:solidFill>
                <a:srgbClr val="FF0000"/>
              </a:solidFill>
              <a:latin typeface="Times New Roman" pitchFamily="18" charset="0"/>
              <a:cs typeface="Times New Roman" pitchFamily="18" charset="0"/>
            </a:rPr>
            <a:t> </a:t>
          </a:r>
          <a:endParaRPr lang="en-AU" sz="1600" kern="1200" dirty="0">
            <a:solidFill>
              <a:srgbClr val="FF0000"/>
            </a:solidFill>
            <a:latin typeface="Times New Roman" pitchFamily="18" charset="0"/>
            <a:cs typeface="Times New Roman" pitchFamily="18" charset="0"/>
          </a:endParaRPr>
        </a:p>
      </dsp:txBody>
      <dsp:txXfrm>
        <a:off x="1184265" y="0"/>
        <a:ext cx="3321240" cy="764806"/>
      </dsp:txXfrm>
    </dsp:sp>
    <dsp:sp modelId="{B2A76554-33BB-4119-984C-5D54B60F10FB}">
      <dsp:nvSpPr>
        <dsp:cNvPr id="0" name=""/>
        <dsp:cNvSpPr/>
      </dsp:nvSpPr>
      <dsp:spPr>
        <a:xfrm>
          <a:off x="5140198" y="4113"/>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rgbClr val="FF0000"/>
              </a:solidFill>
              <a:latin typeface="Times New Roman" pitchFamily="18" charset="0"/>
              <a:cs typeface="Times New Roman" pitchFamily="18" charset="0"/>
            </a:rPr>
            <a:t>Sử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dụng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nguồn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kinh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phí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sự</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nghiệp</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của</a:t>
          </a:r>
          <a:r>
            <a:rPr lang="en-US" sz="1400" kern="1200" dirty="0">
              <a:solidFill>
                <a:srgbClr val="FF0000"/>
              </a:solidFill>
              <a:latin typeface="Times New Roman" pitchFamily="18" charset="0"/>
              <a:cs typeface="Times New Roman" pitchFamily="18" charset="0"/>
            </a:rPr>
            <a:t> CQ, </a:t>
          </a:r>
          <a:r>
            <a:rPr lang="en-US" sz="1400" kern="1200" dirty="0" err="1">
              <a:solidFill>
                <a:srgbClr val="FF0000"/>
              </a:solidFill>
              <a:latin typeface="Times New Roman" pitchFamily="18" charset="0"/>
              <a:cs typeface="Times New Roman" pitchFamily="18" charset="0"/>
            </a:rPr>
            <a:t>đơn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vị</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thực</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hiện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các</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nhiệm</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vụ</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này</a:t>
          </a:r>
          <a:endParaRPr lang="en-AU" sz="1400" kern="1200" dirty="0">
            <a:solidFill>
              <a:srgbClr val="FF0000"/>
            </a:solidFill>
            <a:latin typeface="Times New Roman" pitchFamily="18" charset="0"/>
            <a:cs typeface="Times New Roman" pitchFamily="18" charset="0"/>
          </a:endParaRPr>
        </a:p>
      </dsp:txBody>
      <dsp:txXfrm>
        <a:off x="5140198" y="4113"/>
        <a:ext cx="3038676" cy="764806"/>
      </dsp:txXfrm>
    </dsp:sp>
    <dsp:sp modelId="{F77339FC-DD70-4253-A61F-7F954A5704E8}">
      <dsp:nvSpPr>
        <dsp:cNvPr id="0" name=""/>
        <dsp:cNvSpPr/>
      </dsp:nvSpPr>
      <dsp:spPr>
        <a:xfrm>
          <a:off x="1317244" y="960121"/>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latin typeface="Times New Roman" pitchFamily="18" charset="0"/>
              <a:cs typeface="Times New Roman" pitchFamily="18" charset="0"/>
            </a:rPr>
            <a:t>2. </a:t>
          </a:r>
          <a:r>
            <a:rPr lang="en-US" sz="1600" kern="1200" dirty="0">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Chi </a:t>
          </a:r>
          <a:r>
            <a:rPr lang="en-US" sz="1600" kern="1200" dirty="0" err="1">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phí</a:t>
          </a:r>
          <a:r>
            <a:rPr lang="en-US" sz="1600" kern="1200" dirty="0">
              <a:solidFill>
                <a:srgbClr val="FF0000"/>
              </a:solidFill>
              <a:latin typeface="Times New Roman" pitchFamily="18" charset="0"/>
              <a:cs typeface="Times New Roman" pitchFamily="18" charset="0"/>
              <a:hlinkClick xmlns:r="http://schemas.openxmlformats.org/officeDocument/2006/relationships" r:id="" action="ppaction://noaction">
                <a:extLst>
                  <a:ext uri="{A12FA001-AC4F-418D-AE19-62706E023703}">
                    <ahyp:hlinkClr xmlns:ahyp="http://schemas.microsoft.com/office/drawing/2018/hyperlinkcolor" val="tx"/>
                  </a:ext>
                </a:extLst>
              </a:hlinkClick>
            </a:rPr>
            <a:t> </a:t>
          </a:r>
          <a:r>
            <a:rPr lang="en-US" sz="1600" kern="1200" dirty="0" err="1">
              <a:solidFill>
                <a:srgbClr val="FF0000"/>
              </a:solidFill>
              <a:latin typeface="Times New Roman" pitchFamily="18" charset="0"/>
              <a:cs typeface="Times New Roman" pitchFamily="18" charset="0"/>
            </a:rPr>
            <a:t>Lập</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thẩm</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định</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báo</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cáo</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nghiên</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cứu</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tiền</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khả</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thi</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báo</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cáo</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đề</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xuất</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chủ</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trương</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đầu</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tư</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dự</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án</a:t>
          </a:r>
          <a:endParaRPr lang="en-AU" sz="1600" kern="1200" dirty="0">
            <a:solidFill>
              <a:srgbClr val="FF0000"/>
            </a:solidFill>
            <a:latin typeface="Times New Roman" pitchFamily="18" charset="0"/>
            <a:cs typeface="Times New Roman" pitchFamily="18" charset="0"/>
          </a:endParaRPr>
        </a:p>
      </dsp:txBody>
      <dsp:txXfrm>
        <a:off x="1317244" y="960121"/>
        <a:ext cx="3321240" cy="764806"/>
      </dsp:txXfrm>
    </dsp:sp>
    <dsp:sp modelId="{A1A6333F-F88C-42C7-BE56-C68B81DBDE2F}">
      <dsp:nvSpPr>
        <dsp:cNvPr id="0" name=""/>
        <dsp:cNvSpPr/>
      </dsp:nvSpPr>
      <dsp:spPr>
        <a:xfrm>
          <a:off x="5140198" y="960121"/>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latin typeface="Times New Roman" pitchFamily="18" charset="0"/>
              <a:cs typeface="Times New Roman" pitchFamily="18" charset="0"/>
            </a:rPr>
            <a:t>Sử</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dụng</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vốn</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chuẩn</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bị</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đầu</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tư</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của</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dự</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án</a:t>
          </a:r>
          <a:endParaRPr lang="en-AU" sz="1400" kern="1200" dirty="0">
            <a:solidFill>
              <a:schemeClr val="tx1"/>
            </a:solidFill>
            <a:latin typeface="Times New Roman" pitchFamily="18" charset="0"/>
            <a:cs typeface="Times New Roman" pitchFamily="18" charset="0"/>
          </a:endParaRPr>
        </a:p>
      </dsp:txBody>
      <dsp:txXfrm>
        <a:off x="5140198" y="960121"/>
        <a:ext cx="3038676" cy="764806"/>
      </dsp:txXfrm>
    </dsp:sp>
    <dsp:sp modelId="{41CFD60F-D481-4384-A824-2FA406B6D4EF}">
      <dsp:nvSpPr>
        <dsp:cNvPr id="0" name=""/>
        <dsp:cNvSpPr/>
      </dsp:nvSpPr>
      <dsp:spPr>
        <a:xfrm>
          <a:off x="1317244" y="1916129"/>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latin typeface="Times New Roman" pitchFamily="18" charset="0"/>
              <a:cs typeface="Times New Roman" pitchFamily="18" charset="0"/>
            </a:rPr>
            <a:t>3. Chi </a:t>
          </a:r>
          <a:r>
            <a:rPr lang="en-US" sz="1600" kern="1200" dirty="0" err="1">
              <a:solidFill>
                <a:srgbClr val="FF0000"/>
              </a:solidFill>
              <a:latin typeface="Times New Roman" pitchFamily="18" charset="0"/>
              <a:cs typeface="Times New Roman" pitchFamily="18" charset="0"/>
            </a:rPr>
            <a:t>phí</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Lập</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thẩm</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định</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kế</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hoạch</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đầu</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tư</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công</a:t>
          </a:r>
          <a:endParaRPr lang="en-AU" sz="1600" kern="1200" dirty="0">
            <a:solidFill>
              <a:srgbClr val="FF0000"/>
            </a:solidFill>
            <a:latin typeface="Times New Roman" pitchFamily="18" charset="0"/>
            <a:cs typeface="Times New Roman" pitchFamily="18" charset="0"/>
          </a:endParaRPr>
        </a:p>
      </dsp:txBody>
      <dsp:txXfrm>
        <a:off x="1317244" y="1916129"/>
        <a:ext cx="3321240" cy="764806"/>
      </dsp:txXfrm>
    </dsp:sp>
    <dsp:sp modelId="{AC97CFAC-FF9D-4C1E-AD1A-6A7D8D76C28C}">
      <dsp:nvSpPr>
        <dsp:cNvPr id="0" name=""/>
        <dsp:cNvSpPr/>
      </dsp:nvSpPr>
      <dsp:spPr>
        <a:xfrm>
          <a:off x="5140198" y="1916129"/>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rgbClr val="FF0000"/>
              </a:solidFill>
              <a:latin typeface="Times New Roman" pitchFamily="18" charset="0"/>
              <a:cs typeface="Times New Roman" pitchFamily="18" charset="0"/>
            </a:rPr>
            <a:t>Sử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dụng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nguồn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kinh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phí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sự</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nghiệp</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nguồn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kinh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phí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thường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xuyên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của</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cơ</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quan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đơn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vị</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lập</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thẩm</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định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kế</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hoạch</a:t>
          </a:r>
          <a:endParaRPr lang="en-AU" sz="1400" kern="1200" dirty="0">
            <a:solidFill>
              <a:srgbClr val="FF0000"/>
            </a:solidFill>
            <a:latin typeface="Times New Roman" pitchFamily="18" charset="0"/>
            <a:cs typeface="Times New Roman" pitchFamily="18" charset="0"/>
          </a:endParaRPr>
        </a:p>
      </dsp:txBody>
      <dsp:txXfrm>
        <a:off x="5140198" y="1916129"/>
        <a:ext cx="3038676" cy="764806"/>
      </dsp:txXfrm>
    </dsp:sp>
    <dsp:sp modelId="{C82AAB82-7151-4D36-BCDE-4B0D897BF3D0}">
      <dsp:nvSpPr>
        <dsp:cNvPr id="0" name=""/>
        <dsp:cNvSpPr/>
      </dsp:nvSpPr>
      <dsp:spPr>
        <a:xfrm>
          <a:off x="1317244" y="2872138"/>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latin typeface="Times New Roman" pitchFamily="18" charset="0"/>
              <a:cs typeface="Times New Roman" pitchFamily="18" charset="0"/>
            </a:rPr>
            <a:t>4. Chi </a:t>
          </a:r>
          <a:r>
            <a:rPr lang="en-US" sz="1600" kern="1200" dirty="0" err="1">
              <a:solidFill>
                <a:srgbClr val="FF0000"/>
              </a:solidFill>
              <a:latin typeface="Times New Roman" pitchFamily="18" charset="0"/>
              <a:cs typeface="Times New Roman" pitchFamily="18" charset="0"/>
            </a:rPr>
            <a:t>phí</a:t>
          </a:r>
          <a:r>
            <a:rPr lang="en-US" sz="1600" kern="1200" dirty="0">
              <a:solidFill>
                <a:srgbClr val="FF0000"/>
              </a:solidFill>
              <a:latin typeface="Times New Roman" pitchFamily="18" charset="0"/>
              <a:cs typeface="Times New Roman" pitchFamily="18" charset="0"/>
            </a:rPr>
            <a:t> </a:t>
          </a:r>
          <a:r>
            <a:rPr lang="en-US" sz="1600" kern="1200" dirty="0">
              <a:solidFill>
                <a:srgbClr val="FF0000"/>
              </a:solidFill>
              <a:effectLst/>
              <a:latin typeface="Times New Roman" panose="02020603050405020304" pitchFamily="18" charset="0"/>
              <a:ea typeface="SimSun" panose="02010600030101010101" pitchFamily="2" charset="-122"/>
            </a:rPr>
            <a:t>Chi </a:t>
          </a:r>
          <a:r>
            <a:rPr lang="en-US" sz="1600" kern="1200" dirty="0" err="1">
              <a:solidFill>
                <a:srgbClr val="FF0000"/>
              </a:solidFill>
              <a:effectLst/>
              <a:latin typeface="Times New Roman" panose="02020603050405020304" pitchFamily="18" charset="0"/>
              <a:ea typeface="SimSun" panose="02010600030101010101" pitchFamily="2" charset="-122"/>
            </a:rPr>
            <a:t>phí</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theo</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dõi</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kiểm</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tra</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đánh</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giá</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kế</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hoạch</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chương</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trình</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dự</a:t>
          </a:r>
          <a:r>
            <a:rPr lang="en-US" sz="1600" kern="1200" dirty="0">
              <a:solidFill>
                <a:srgbClr val="FF0000"/>
              </a:solidFill>
              <a:effectLst/>
              <a:latin typeface="Times New Roman" panose="02020603050405020304" pitchFamily="18" charset="0"/>
              <a:ea typeface="SimSun" panose="02010600030101010101" pitchFamily="2" charset="-122"/>
            </a:rPr>
            <a:t> </a:t>
          </a:r>
          <a:r>
            <a:rPr lang="en-US" sz="1600" kern="1200" dirty="0" err="1">
              <a:solidFill>
                <a:srgbClr val="FF0000"/>
              </a:solidFill>
              <a:effectLst/>
              <a:latin typeface="Times New Roman" panose="02020603050405020304" pitchFamily="18" charset="0"/>
              <a:ea typeface="SimSun" panose="02010600030101010101" pitchFamily="2" charset="-122"/>
            </a:rPr>
            <a:t>án</a:t>
          </a:r>
          <a:endParaRPr lang="en-AU" sz="1600" kern="1200" dirty="0">
            <a:solidFill>
              <a:srgbClr val="FF0000"/>
            </a:solidFill>
            <a:latin typeface="Times New Roman" pitchFamily="18" charset="0"/>
            <a:cs typeface="Times New Roman" pitchFamily="18" charset="0"/>
          </a:endParaRPr>
        </a:p>
      </dsp:txBody>
      <dsp:txXfrm>
        <a:off x="1317244" y="2872138"/>
        <a:ext cx="3321240" cy="764806"/>
      </dsp:txXfrm>
    </dsp:sp>
    <dsp:sp modelId="{8AC8FFF0-83BB-4EA4-BE75-AF7E0A6E318E}">
      <dsp:nvSpPr>
        <dsp:cNvPr id="0" name=""/>
        <dsp:cNvSpPr/>
      </dsp:nvSpPr>
      <dsp:spPr>
        <a:xfrm>
          <a:off x="5140198" y="2872138"/>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rgbClr val="FF0000"/>
              </a:solidFill>
              <a:latin typeface="Times New Roman" pitchFamily="18" charset="0"/>
              <a:cs typeface="Times New Roman" pitchFamily="18" charset="0"/>
            </a:rPr>
            <a:t>Sử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dụng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nguồn</a:t>
          </a:r>
          <a:r>
            <a:rPr lang="en-US" sz="1400" kern="1200" dirty="0">
              <a:solidFill>
                <a:srgbClr val="FF0000"/>
              </a:solidFill>
              <a:latin typeface="Times New Roman" pitchFamily="18" charset="0"/>
              <a:cs typeface="Times New Roman" pitchFamily="18" charset="0"/>
            </a:rPr>
            <a:t> chi </a:t>
          </a:r>
          <a:r>
            <a:rPr lang="en-US" sz="1400" kern="1200" dirty="0" err="1">
              <a:solidFill>
                <a:srgbClr val="FF0000"/>
              </a:solidFill>
              <a:latin typeface="Times New Roman" pitchFamily="18" charset="0"/>
              <a:cs typeface="Times New Roman" pitchFamily="18" charset="0"/>
            </a:rPr>
            <a:t>thường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xuyên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của</a:t>
          </a:r>
          <a:r>
            <a:rPr lang="en-US" sz="1400" kern="1200" dirty="0">
              <a:solidFill>
                <a:srgbClr val="FF0000"/>
              </a:solidFill>
              <a:latin typeface="Times New Roman" pitchFamily="18" charset="0"/>
              <a:cs typeface="Times New Roman" pitchFamily="18" charset="0"/>
            </a:rPr>
            <a:t> CQ, </a:t>
          </a:r>
          <a:r>
            <a:rPr lang="en-US" sz="1400" kern="1200" dirty="0" err="1">
              <a:solidFill>
                <a:srgbClr val="FF0000"/>
              </a:solidFill>
              <a:latin typeface="Times New Roman" pitchFamily="18" charset="0"/>
              <a:cs typeface="Times New Roman" pitchFamily="18" charset="0"/>
            </a:rPr>
            <a:t>đơn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vị</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thực</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hiện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nhiệm</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vụ</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này</a:t>
          </a:r>
          <a:endParaRPr lang="en-AU" sz="1400" kern="1200" dirty="0">
            <a:solidFill>
              <a:srgbClr val="FF0000"/>
            </a:solidFill>
            <a:latin typeface="Times New Roman" pitchFamily="18" charset="0"/>
            <a:cs typeface="Times New Roman" pitchFamily="18" charset="0"/>
          </a:endParaRPr>
        </a:p>
      </dsp:txBody>
      <dsp:txXfrm>
        <a:off x="5140198" y="2872138"/>
        <a:ext cx="3038676" cy="764806"/>
      </dsp:txXfrm>
    </dsp:sp>
    <dsp:sp modelId="{92584447-DEB5-451A-B220-CA1F4B2BC94E}">
      <dsp:nvSpPr>
        <dsp:cNvPr id="0" name=""/>
        <dsp:cNvSpPr/>
      </dsp:nvSpPr>
      <dsp:spPr>
        <a:xfrm>
          <a:off x="1317244" y="3828146"/>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latin typeface="Times New Roman" pitchFamily="18" charset="0"/>
              <a:cs typeface="Times New Roman" pitchFamily="18" charset="0"/>
            </a:rPr>
            <a:t>5. Chi </a:t>
          </a:r>
          <a:r>
            <a:rPr lang="en-US" sz="1600" kern="1200" dirty="0" err="1">
              <a:solidFill>
                <a:srgbClr val="FF0000"/>
              </a:solidFill>
              <a:latin typeface="Times New Roman" pitchFamily="18" charset="0"/>
              <a:cs typeface="Times New Roman" pitchFamily="18" charset="0"/>
            </a:rPr>
            <a:t>phí</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Thanh</a:t>
          </a:r>
          <a:r>
            <a:rPr lang="en-US" sz="1600" kern="1200" dirty="0">
              <a:solidFill>
                <a:srgbClr val="FF0000"/>
              </a:solidFill>
              <a:latin typeface="Times New Roman" pitchFamily="18" charset="0"/>
              <a:cs typeface="Times New Roman" pitchFamily="18" charset="0"/>
            </a:rPr>
            <a:t> </a:t>
          </a:r>
          <a:r>
            <a:rPr lang="en-US" sz="1600" kern="1200" dirty="0" err="1">
              <a:solidFill>
                <a:srgbClr val="FF0000"/>
              </a:solidFill>
              <a:latin typeface="Times New Roman" pitchFamily="18" charset="0"/>
              <a:cs typeface="Times New Roman" pitchFamily="18" charset="0"/>
            </a:rPr>
            <a:t>tra</a:t>
          </a:r>
          <a:endParaRPr lang="en-AU" sz="1600" kern="1200" dirty="0">
            <a:solidFill>
              <a:srgbClr val="FF0000"/>
            </a:solidFill>
            <a:latin typeface="Times New Roman" pitchFamily="18" charset="0"/>
            <a:cs typeface="Times New Roman" pitchFamily="18" charset="0"/>
          </a:endParaRPr>
        </a:p>
      </dsp:txBody>
      <dsp:txXfrm>
        <a:off x="1317244" y="3828146"/>
        <a:ext cx="3321240" cy="764806"/>
      </dsp:txXfrm>
    </dsp:sp>
    <dsp:sp modelId="{52E33561-C8AB-4A8B-81E6-962EF08EB768}">
      <dsp:nvSpPr>
        <dsp:cNvPr id="0" name=""/>
        <dsp:cNvSpPr/>
      </dsp:nvSpPr>
      <dsp:spPr>
        <a:xfrm>
          <a:off x="5140198" y="3828146"/>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rgbClr val="FF0000"/>
              </a:solidFill>
              <a:latin typeface="Times New Roman" pitchFamily="18" charset="0"/>
              <a:cs typeface="Times New Roman" pitchFamily="18" charset="0"/>
            </a:rPr>
            <a:t>Sử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dụng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nguồn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kinh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phí</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thường</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xuyên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của</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cơ</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quan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đơn</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vị</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thanh</a:t>
          </a:r>
          <a:r>
            <a:rPr lang="en-US" sz="1400" kern="1200" dirty="0">
              <a:solidFill>
                <a:srgbClr val="FF0000"/>
              </a:solidFill>
              <a:latin typeface="Times New Roman" pitchFamily="18" charset="0"/>
              <a:cs typeface="Times New Roman" pitchFamily="18" charset="0"/>
            </a:rPr>
            <a:t> </a:t>
          </a:r>
          <a:r>
            <a:rPr lang="en-US" sz="1400" kern="1200" dirty="0" err="1">
              <a:solidFill>
                <a:srgbClr val="FF0000"/>
              </a:solidFill>
              <a:latin typeface="Times New Roman" pitchFamily="18" charset="0"/>
              <a:cs typeface="Times New Roman" pitchFamily="18" charset="0"/>
            </a:rPr>
            <a:t>tra</a:t>
          </a:r>
          <a:endParaRPr lang="en-AU" sz="1400" kern="1200" dirty="0">
            <a:solidFill>
              <a:srgbClr val="FF0000"/>
            </a:solidFill>
            <a:latin typeface="Times New Roman" pitchFamily="18" charset="0"/>
            <a:cs typeface="Times New Roman" pitchFamily="18" charset="0"/>
          </a:endParaRPr>
        </a:p>
      </dsp:txBody>
      <dsp:txXfrm>
        <a:off x="5140198" y="3828146"/>
        <a:ext cx="3038676" cy="764806"/>
      </dsp:txXfrm>
    </dsp:sp>
    <dsp:sp modelId="{F93A2229-7F52-472F-A2E2-6F0F02A5076B}">
      <dsp:nvSpPr>
        <dsp:cNvPr id="0" name=""/>
        <dsp:cNvSpPr/>
      </dsp:nvSpPr>
      <dsp:spPr>
        <a:xfrm>
          <a:off x="1317244" y="4784155"/>
          <a:ext cx="3321240"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itchFamily="18" charset="0"/>
              <a:cs typeface="Times New Roman" pitchFamily="18" charset="0"/>
            </a:rPr>
            <a:t>6. </a:t>
          </a:r>
          <a:r>
            <a:rPr lang="en-US" sz="1600" kern="1200" dirty="0" err="1">
              <a:solidFill>
                <a:schemeClr val="tx1"/>
              </a:solidFill>
              <a:latin typeface="Times New Roman" pitchFamily="18" charset="0"/>
              <a:cs typeface="Times New Roman" pitchFamily="18" charset="0"/>
            </a:rPr>
            <a:t>Đối</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với</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chương</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trình</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dự</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án</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sử</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dụng</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vốn</a:t>
          </a:r>
          <a:r>
            <a:rPr lang="en-US" sz="1600" kern="1200" dirty="0">
              <a:solidFill>
                <a:schemeClr val="tx1"/>
              </a:solidFill>
              <a:latin typeface="Times New Roman" pitchFamily="18" charset="0"/>
              <a:cs typeface="Times New Roman" pitchFamily="18" charset="0"/>
            </a:rPr>
            <a:t> ODA </a:t>
          </a:r>
          <a:r>
            <a:rPr lang="en-US" sz="1600" kern="1200" dirty="0" err="1">
              <a:solidFill>
                <a:schemeClr val="tx1"/>
              </a:solidFill>
              <a:latin typeface="Times New Roman" pitchFamily="18" charset="0"/>
              <a:cs typeface="Times New Roman" pitchFamily="18" charset="0"/>
            </a:rPr>
            <a:t>và</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vốn</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vay</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ưu</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đãi</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của</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các</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nhà</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tài</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trợ</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nước</a:t>
          </a:r>
          <a:r>
            <a:rPr lang="en-US" sz="1600" kern="1200" dirty="0">
              <a:solidFill>
                <a:schemeClr val="tx1"/>
              </a:solidFill>
              <a:latin typeface="Times New Roman" pitchFamily="18" charset="0"/>
              <a:cs typeface="Times New Roman" pitchFamily="18" charset="0"/>
            </a:rPr>
            <a:t> </a:t>
          </a:r>
          <a:r>
            <a:rPr lang="en-US" sz="1600" kern="1200" dirty="0" err="1">
              <a:solidFill>
                <a:schemeClr val="tx1"/>
              </a:solidFill>
              <a:latin typeface="Times New Roman" pitchFamily="18" charset="0"/>
              <a:cs typeface="Times New Roman" pitchFamily="18" charset="0"/>
            </a:rPr>
            <a:t>ngoài</a:t>
          </a:r>
          <a:endParaRPr lang="en-AU" sz="1600" kern="1200" dirty="0">
            <a:solidFill>
              <a:schemeClr val="tx1"/>
            </a:solidFill>
            <a:latin typeface="Times New Roman" pitchFamily="18" charset="0"/>
            <a:cs typeface="Times New Roman" pitchFamily="18" charset="0"/>
          </a:endParaRPr>
        </a:p>
      </dsp:txBody>
      <dsp:txXfrm>
        <a:off x="1317244" y="4784155"/>
        <a:ext cx="3321240" cy="764806"/>
      </dsp:txXfrm>
    </dsp:sp>
    <dsp:sp modelId="{66DD68DF-18F5-4E15-B469-53736D9B96DB}">
      <dsp:nvSpPr>
        <dsp:cNvPr id="0" name=""/>
        <dsp:cNvSpPr/>
      </dsp:nvSpPr>
      <dsp:spPr>
        <a:xfrm>
          <a:off x="5140198" y="4784155"/>
          <a:ext cx="3038676" cy="764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latin typeface="Times New Roman" pitchFamily="18" charset="0"/>
              <a:cs typeface="Times New Roman" pitchFamily="18" charset="0"/>
            </a:rPr>
            <a:t>Khuyến</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khích</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nhà</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tài</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trợ</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hỗ</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trợ</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tài</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chính</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để</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thanh</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toán</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các</a:t>
          </a:r>
          <a:r>
            <a:rPr lang="en-US" sz="1400" kern="1200" dirty="0">
              <a:solidFill>
                <a:schemeClr val="tx1"/>
              </a:solidFill>
              <a:latin typeface="Times New Roman" pitchFamily="18" charset="0"/>
              <a:cs typeface="Times New Roman" pitchFamily="18" charset="0"/>
            </a:rPr>
            <a:t> chi </a:t>
          </a:r>
          <a:r>
            <a:rPr lang="en-US" sz="1400" kern="1200" dirty="0" err="1">
              <a:solidFill>
                <a:schemeClr val="tx1"/>
              </a:solidFill>
              <a:latin typeface="Times New Roman" pitchFamily="18" charset="0"/>
              <a:cs typeface="Times New Roman" pitchFamily="18" charset="0"/>
            </a:rPr>
            <a:t>phí</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quy</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định</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tại</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Điều</a:t>
          </a:r>
          <a:r>
            <a:rPr lang="en-US" sz="1400" kern="1200" dirty="0">
              <a:solidFill>
                <a:schemeClr val="tx1"/>
              </a:solidFill>
              <a:latin typeface="Times New Roman" pitchFamily="18" charset="0"/>
              <a:cs typeface="Times New Roman" pitchFamily="18" charset="0"/>
            </a:rPr>
            <a:t> </a:t>
          </a:r>
          <a:r>
            <a:rPr lang="en-US" sz="1400" kern="1200" dirty="0" err="1">
              <a:solidFill>
                <a:schemeClr val="tx1"/>
              </a:solidFill>
              <a:latin typeface="Times New Roman" pitchFamily="18" charset="0"/>
              <a:cs typeface="Times New Roman" pitchFamily="18" charset="0"/>
            </a:rPr>
            <a:t>này</a:t>
          </a:r>
          <a:endParaRPr lang="en-AU" sz="1400" kern="1200" dirty="0">
            <a:solidFill>
              <a:schemeClr val="tx1"/>
            </a:solidFill>
            <a:latin typeface="Times New Roman" pitchFamily="18" charset="0"/>
            <a:cs typeface="Times New Roman" pitchFamily="18" charset="0"/>
          </a:endParaRPr>
        </a:p>
      </dsp:txBody>
      <dsp:txXfrm>
        <a:off x="5140198" y="4784155"/>
        <a:ext cx="3038676" cy="7648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1D3FF-B56F-4D06-88B1-EC9F5FD43A15}">
      <dsp:nvSpPr>
        <dsp:cNvPr id="0" name=""/>
        <dsp:cNvSpPr/>
      </dsp:nvSpPr>
      <dsp:spPr>
        <a:xfrm>
          <a:off x="100897" y="62934"/>
          <a:ext cx="881935" cy="1377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endParaRPr lang="en-AU" sz="2000" b="1" kern="1200" dirty="0">
            <a:solidFill>
              <a:schemeClr val="tx1"/>
            </a:solidFill>
            <a:latin typeface="Times New Roman" pitchFamily="18" charset="0"/>
            <a:cs typeface="Times New Roman" pitchFamily="18" charset="0"/>
          </a:endParaRPr>
        </a:p>
        <a:p>
          <a:pPr marL="0" lvl="0" indent="0" algn="ctr" defTabSz="889000">
            <a:lnSpc>
              <a:spcPct val="90000"/>
            </a:lnSpc>
            <a:spcBef>
              <a:spcPct val="0"/>
            </a:spcBef>
            <a:spcAft>
              <a:spcPct val="35000"/>
            </a:spcAft>
            <a:buNone/>
          </a:pPr>
          <a:r>
            <a:rPr lang="en-AU" sz="2000" b="1" kern="1200" dirty="0" err="1">
              <a:solidFill>
                <a:srgbClr val="FF0000"/>
              </a:solidFill>
              <a:latin typeface="Times New Roman" pitchFamily="18" charset="0"/>
              <a:cs typeface="Times New Roman" pitchFamily="18" charset="0"/>
            </a:rPr>
            <a:t>Quốc</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hội</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quyết</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địn</a:t>
          </a:r>
          <a:r>
            <a:rPr lang="en-AU" sz="2000" b="0" kern="1200" dirty="0" err="1">
              <a:solidFill>
                <a:srgbClr val="FF0000"/>
              </a:solidFill>
              <a:latin typeface="Times New Roman" pitchFamily="18" charset="0"/>
              <a:cs typeface="Times New Roman" pitchFamily="18" charset="0"/>
            </a:rPr>
            <a:t>h</a:t>
          </a:r>
          <a:r>
            <a:rPr lang="en-AU" sz="2000" b="1" kern="1200" dirty="0">
              <a:solidFill>
                <a:srgbClr val="FF0000"/>
              </a:solidFill>
              <a:latin typeface="Times New Roman" pitchFamily="18" charset="0"/>
              <a:cs typeface="Times New Roman" pitchFamily="18" charset="0"/>
            </a:rPr>
            <a:t>:</a:t>
          </a:r>
        </a:p>
      </dsp:txBody>
      <dsp:txXfrm>
        <a:off x="126728" y="88765"/>
        <a:ext cx="830273" cy="1325637"/>
      </dsp:txXfrm>
    </dsp:sp>
    <dsp:sp modelId="{6DCDC78B-40BC-4517-80D0-610958267518}">
      <dsp:nvSpPr>
        <dsp:cNvPr id="0" name=""/>
        <dsp:cNvSpPr/>
      </dsp:nvSpPr>
      <dsp:spPr>
        <a:xfrm>
          <a:off x="189091" y="1440233"/>
          <a:ext cx="116998" cy="1265895"/>
        </a:xfrm>
        <a:custGeom>
          <a:avLst/>
          <a:gdLst/>
          <a:ahLst/>
          <a:cxnLst/>
          <a:rect l="0" t="0" r="0" b="0"/>
          <a:pathLst>
            <a:path>
              <a:moveTo>
                <a:pt x="0" y="0"/>
              </a:moveTo>
              <a:lnTo>
                <a:pt x="0" y="1265895"/>
              </a:lnTo>
              <a:lnTo>
                <a:pt x="116998" y="12658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F52D15-FE38-4AF3-BA0D-929BB193A216}">
      <dsp:nvSpPr>
        <dsp:cNvPr id="0" name=""/>
        <dsp:cNvSpPr/>
      </dsp:nvSpPr>
      <dsp:spPr>
        <a:xfrm>
          <a:off x="306089" y="1748493"/>
          <a:ext cx="1176687" cy="1915271"/>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x-none" sz="2000" kern="1200" dirty="0">
              <a:latin typeface="Times New Roman" pitchFamily="18" charset="0"/>
              <a:cs typeface="Times New Roman" pitchFamily="18" charset="0"/>
            </a:rPr>
            <a:t>Chương trình </a:t>
          </a:r>
          <a:r>
            <a:rPr lang="en-US" sz="2000" kern="1200" dirty="0">
              <a:latin typeface="Times New Roman" pitchFamily="18" charset="0"/>
              <a:cs typeface="Times New Roman" pitchFamily="18" charset="0"/>
            </a:rPr>
            <a:t>MTQG</a:t>
          </a:r>
          <a:endParaRPr lang="en-AU" sz="2000" kern="1200" dirty="0">
            <a:latin typeface="Times New Roman" pitchFamily="18" charset="0"/>
            <a:cs typeface="Times New Roman" pitchFamily="18" charset="0"/>
          </a:endParaRPr>
        </a:p>
      </dsp:txBody>
      <dsp:txXfrm>
        <a:off x="340553" y="1782957"/>
        <a:ext cx="1107759" cy="1846343"/>
      </dsp:txXfrm>
    </dsp:sp>
    <dsp:sp modelId="{98FB71FA-C062-4618-9ADC-7398E24C5ED3}">
      <dsp:nvSpPr>
        <dsp:cNvPr id="0" name=""/>
        <dsp:cNvSpPr/>
      </dsp:nvSpPr>
      <dsp:spPr>
        <a:xfrm>
          <a:off x="189091" y="1440233"/>
          <a:ext cx="99834" cy="3284241"/>
        </a:xfrm>
        <a:custGeom>
          <a:avLst/>
          <a:gdLst/>
          <a:ahLst/>
          <a:cxnLst/>
          <a:rect l="0" t="0" r="0" b="0"/>
          <a:pathLst>
            <a:path>
              <a:moveTo>
                <a:pt x="0" y="0"/>
              </a:moveTo>
              <a:lnTo>
                <a:pt x="0" y="3284241"/>
              </a:lnTo>
              <a:lnTo>
                <a:pt x="99834" y="32842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1DC705-6222-4E7A-922A-C66488C4BFDD}">
      <dsp:nvSpPr>
        <dsp:cNvPr id="0" name=""/>
        <dsp:cNvSpPr/>
      </dsp:nvSpPr>
      <dsp:spPr>
        <a:xfrm>
          <a:off x="288925" y="3766839"/>
          <a:ext cx="1211367" cy="1915271"/>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imes New Roman" pitchFamily="18" charset="0"/>
              <a:cs typeface="Times New Roman" pitchFamily="18" charset="0"/>
            </a:rPr>
            <a:t>Dự</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án</a:t>
          </a:r>
          <a:r>
            <a:rPr lang="en-US" sz="2000" kern="1200" dirty="0">
              <a:latin typeface="Times New Roman" pitchFamily="18" charset="0"/>
              <a:cs typeface="Times New Roman" pitchFamily="18" charset="0"/>
            </a:rPr>
            <a:t> </a:t>
          </a:r>
          <a:r>
            <a:rPr lang="x-none" sz="2000" kern="1200" dirty="0">
              <a:latin typeface="Times New Roman" pitchFamily="18" charset="0"/>
              <a:cs typeface="Times New Roman" pitchFamily="18" charset="0"/>
            </a:rPr>
            <a:t>quan trọng quốc gia </a:t>
          </a:r>
          <a:endParaRPr lang="en-AU" sz="2000" kern="1200" dirty="0">
            <a:latin typeface="Times New Roman" pitchFamily="18" charset="0"/>
            <a:cs typeface="Times New Roman" pitchFamily="18" charset="0"/>
          </a:endParaRPr>
        </a:p>
      </dsp:txBody>
      <dsp:txXfrm>
        <a:off x="324405" y="3802319"/>
        <a:ext cx="1140407" cy="1844311"/>
      </dsp:txXfrm>
    </dsp:sp>
    <dsp:sp modelId="{DA475DE6-3C01-4137-8236-319FF55C86A9}">
      <dsp:nvSpPr>
        <dsp:cNvPr id="0" name=""/>
        <dsp:cNvSpPr/>
      </dsp:nvSpPr>
      <dsp:spPr>
        <a:xfrm>
          <a:off x="1632578" y="0"/>
          <a:ext cx="935403" cy="17925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b="1" kern="1200" dirty="0" err="1">
              <a:solidFill>
                <a:srgbClr val="FF0000"/>
              </a:solidFill>
              <a:latin typeface="Times New Roman" pitchFamily="18" charset="0"/>
              <a:cs typeface="Times New Roman" pitchFamily="18" charset="0"/>
            </a:rPr>
            <a:t>Chính</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phủ</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quyết</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định</a:t>
          </a:r>
          <a:r>
            <a:rPr lang="en-AU" sz="2000" b="1" kern="1200" dirty="0">
              <a:solidFill>
                <a:srgbClr val="FF0000"/>
              </a:solidFill>
              <a:latin typeface="Times New Roman" pitchFamily="18" charset="0"/>
              <a:cs typeface="Times New Roman" pitchFamily="18" charset="0"/>
            </a:rPr>
            <a:t>:</a:t>
          </a:r>
        </a:p>
      </dsp:txBody>
      <dsp:txXfrm>
        <a:off x="1659975" y="27397"/>
        <a:ext cx="880609" cy="1737783"/>
      </dsp:txXfrm>
    </dsp:sp>
    <dsp:sp modelId="{5E13C673-35BB-4186-95E6-2623383153B2}">
      <dsp:nvSpPr>
        <dsp:cNvPr id="0" name=""/>
        <dsp:cNvSpPr/>
      </dsp:nvSpPr>
      <dsp:spPr>
        <a:xfrm>
          <a:off x="1726119" y="1792577"/>
          <a:ext cx="178886" cy="2110111"/>
        </a:xfrm>
        <a:custGeom>
          <a:avLst/>
          <a:gdLst/>
          <a:ahLst/>
          <a:cxnLst/>
          <a:rect l="0" t="0" r="0" b="0"/>
          <a:pathLst>
            <a:path>
              <a:moveTo>
                <a:pt x="0" y="0"/>
              </a:moveTo>
              <a:lnTo>
                <a:pt x="0" y="2110111"/>
              </a:lnTo>
              <a:lnTo>
                <a:pt x="178886" y="21101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DFD9F1-90C2-4279-AAC1-C9E732D1512E}">
      <dsp:nvSpPr>
        <dsp:cNvPr id="0" name=""/>
        <dsp:cNvSpPr/>
      </dsp:nvSpPr>
      <dsp:spPr>
        <a:xfrm>
          <a:off x="1905005" y="1937978"/>
          <a:ext cx="1085567" cy="3929420"/>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x-none" sz="2000" kern="1200" dirty="0">
              <a:latin typeface="Times New Roman" pitchFamily="18" charset="0"/>
              <a:cs typeface="Times New Roman" pitchFamily="18" charset="0"/>
            </a:rPr>
            <a:t>Chương trình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công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sử</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dụng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ngân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sách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trung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ương</a:t>
          </a:r>
          <a:r>
            <a:rPr lang="en-US" sz="2000" kern="1200" dirty="0">
              <a:effectLst/>
              <a:latin typeface="Times New Roman" panose="02020603050405020304" pitchFamily="18" charset="0"/>
              <a:ea typeface="SimSun" panose="02010600030101010101" pitchFamily="2" charset="-122"/>
            </a:rPr>
            <a:t> </a:t>
          </a:r>
        </a:p>
        <a:p>
          <a:pPr marL="0" lvl="0" indent="0" algn="ctr" defTabSz="889000">
            <a:lnSpc>
              <a:spcPct val="90000"/>
            </a:lnSpc>
            <a:spcBef>
              <a:spcPct val="0"/>
            </a:spcBef>
            <a:spcAft>
              <a:spcPct val="35000"/>
            </a:spcAft>
            <a:buNone/>
          </a:pPr>
          <a:r>
            <a:rPr lang="en-US" sz="2000" kern="1200" dirty="0" err="1">
              <a:effectLst/>
              <a:latin typeface="Times New Roman" panose="02020603050405020304" pitchFamily="18" charset="0"/>
              <a:ea typeface="SimSun" panose="02010600030101010101" pitchFamily="2" charset="-122"/>
            </a:rPr>
            <a:t>trừ</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các</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chương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trình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quy</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định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tại</a:t>
          </a:r>
          <a:r>
            <a:rPr lang="en-US" sz="2000" kern="1200" dirty="0">
              <a:effectLst/>
              <a:latin typeface="Times New Roman" panose="02020603050405020304" pitchFamily="18" charset="0"/>
              <a:ea typeface="SimSun" panose="02010600030101010101" pitchFamily="2" charset="-122"/>
            </a:rPr>
            <a:t> </a:t>
          </a:r>
          <a:r>
            <a:rPr lang="vi-VN" sz="2000" kern="1200" dirty="0">
              <a:effectLst/>
              <a:latin typeface="Times New Roman" panose="02020603050405020304" pitchFamily="18" charset="0"/>
              <a:ea typeface="SimSun" panose="02010600030101010101" pitchFamily="2" charset="-122"/>
            </a:rPr>
            <a:t>điểm a </a:t>
          </a:r>
          <a:r>
            <a:rPr lang="en-US" sz="2000" kern="1200" dirty="0" err="1">
              <a:effectLst/>
              <a:latin typeface="Times New Roman" panose="02020603050405020304" pitchFamily="18" charset="0"/>
              <a:ea typeface="SimSun" panose="02010600030101010101" pitchFamily="2" charset="-122"/>
            </a:rPr>
            <a:t>Khoản</a:t>
          </a:r>
          <a:r>
            <a:rPr lang="en-US" sz="2000" kern="1200" dirty="0">
              <a:effectLst/>
              <a:latin typeface="Times New Roman" panose="02020603050405020304" pitchFamily="18" charset="0"/>
              <a:ea typeface="SimSun" panose="02010600030101010101" pitchFamily="2" charset="-122"/>
            </a:rPr>
            <a:t> 1 </a:t>
          </a:r>
          <a:r>
            <a:rPr lang="en-US" sz="2000" kern="1200" dirty="0" err="1">
              <a:effectLst/>
              <a:latin typeface="Times New Roman" panose="02020603050405020304" pitchFamily="18" charset="0"/>
              <a:ea typeface="SimSun" panose="02010600030101010101" pitchFamily="2" charset="-122"/>
            </a:rPr>
            <a:t>Điều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này</a:t>
          </a:r>
          <a:r>
            <a:rPr lang="en-US" sz="2000" kern="1200" dirty="0">
              <a:effectLst/>
              <a:latin typeface="Times New Roman" panose="02020603050405020304" pitchFamily="18" charset="0"/>
              <a:ea typeface="SimSun" panose="02010600030101010101" pitchFamily="2" charset="-122"/>
            </a:rPr>
            <a:t>.</a:t>
          </a:r>
          <a:endParaRPr lang="en-AU" sz="2000" kern="1200" dirty="0">
            <a:latin typeface="Times New Roman" pitchFamily="18" charset="0"/>
            <a:cs typeface="Times New Roman" pitchFamily="18" charset="0"/>
          </a:endParaRPr>
        </a:p>
      </dsp:txBody>
      <dsp:txXfrm>
        <a:off x="1936800" y="1969773"/>
        <a:ext cx="1021977" cy="3865830"/>
      </dsp:txXfrm>
    </dsp:sp>
    <dsp:sp modelId="{BEEDD2E8-95DF-4DE9-928F-2777BE38752A}">
      <dsp:nvSpPr>
        <dsp:cNvPr id="0" name=""/>
        <dsp:cNvSpPr/>
      </dsp:nvSpPr>
      <dsp:spPr>
        <a:xfrm>
          <a:off x="2842625" y="0"/>
          <a:ext cx="1908982" cy="9082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b="1" kern="1200" dirty="0" err="1">
              <a:solidFill>
                <a:srgbClr val="FF0000"/>
              </a:solidFill>
              <a:latin typeface="Times New Roman" pitchFamily="18" charset="0"/>
              <a:cs typeface="Times New Roman" pitchFamily="18" charset="0"/>
            </a:rPr>
            <a:t>Thủ</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tướng</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Chính</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phủ</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quyết</a:t>
          </a:r>
          <a:r>
            <a:rPr lang="en-AU" sz="2000" b="1" kern="1200" dirty="0">
              <a:solidFill>
                <a:srgbClr val="FF0000"/>
              </a:solidFill>
              <a:latin typeface="Times New Roman" pitchFamily="18" charset="0"/>
              <a:cs typeface="Times New Roman" pitchFamily="18" charset="0"/>
            </a:rPr>
            <a:t> </a:t>
          </a:r>
          <a:r>
            <a:rPr lang="en-AU" sz="2000" b="1" kern="1200" dirty="0" err="1">
              <a:solidFill>
                <a:srgbClr val="FF0000"/>
              </a:solidFill>
              <a:latin typeface="Times New Roman" pitchFamily="18" charset="0"/>
              <a:cs typeface="Times New Roman" pitchFamily="18" charset="0"/>
            </a:rPr>
            <a:t>định</a:t>
          </a:r>
          <a:r>
            <a:rPr lang="en-AU" sz="2000" b="1" kern="1200" dirty="0">
              <a:solidFill>
                <a:schemeClr val="tx1"/>
              </a:solidFill>
              <a:latin typeface="Times New Roman" pitchFamily="18" charset="0"/>
              <a:cs typeface="Times New Roman" pitchFamily="18" charset="0"/>
            </a:rPr>
            <a:t>:</a:t>
          </a:r>
        </a:p>
      </dsp:txBody>
      <dsp:txXfrm>
        <a:off x="2869227" y="26602"/>
        <a:ext cx="1855778" cy="855070"/>
      </dsp:txXfrm>
    </dsp:sp>
    <dsp:sp modelId="{CCEE4FB3-2835-469C-8774-DA7F57E6A2E2}">
      <dsp:nvSpPr>
        <dsp:cNvPr id="0" name=""/>
        <dsp:cNvSpPr/>
      </dsp:nvSpPr>
      <dsp:spPr>
        <a:xfrm>
          <a:off x="3033524" y="908274"/>
          <a:ext cx="190898" cy="416004"/>
        </a:xfrm>
        <a:custGeom>
          <a:avLst/>
          <a:gdLst/>
          <a:ahLst/>
          <a:cxnLst/>
          <a:rect l="0" t="0" r="0" b="0"/>
          <a:pathLst>
            <a:path>
              <a:moveTo>
                <a:pt x="0" y="0"/>
              </a:moveTo>
              <a:lnTo>
                <a:pt x="0" y="416004"/>
              </a:lnTo>
              <a:lnTo>
                <a:pt x="190898" y="4160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F59467-EFFF-4F22-B2BD-E17B4D01E3D1}">
      <dsp:nvSpPr>
        <dsp:cNvPr id="0" name=""/>
        <dsp:cNvSpPr/>
      </dsp:nvSpPr>
      <dsp:spPr>
        <a:xfrm>
          <a:off x="3224422" y="1049635"/>
          <a:ext cx="1527185" cy="549287"/>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x-none" sz="2000" kern="1200" dirty="0">
              <a:latin typeface="Times New Roman" pitchFamily="18" charset="0"/>
              <a:cs typeface="Times New Roman" pitchFamily="18" charset="0"/>
            </a:rPr>
            <a:t>Dự án nhóm A;</a:t>
          </a:r>
          <a:endParaRPr lang="en-AU" sz="2000" kern="1200" dirty="0">
            <a:latin typeface="Times New Roman" pitchFamily="18" charset="0"/>
            <a:cs typeface="Times New Roman" pitchFamily="18" charset="0"/>
          </a:endParaRPr>
        </a:p>
      </dsp:txBody>
      <dsp:txXfrm>
        <a:off x="3240510" y="1065723"/>
        <a:ext cx="1495009" cy="517111"/>
      </dsp:txXfrm>
    </dsp:sp>
    <dsp:sp modelId="{1AC42F67-C40E-4793-B698-595379205F17}">
      <dsp:nvSpPr>
        <dsp:cNvPr id="0" name=""/>
        <dsp:cNvSpPr/>
      </dsp:nvSpPr>
      <dsp:spPr>
        <a:xfrm>
          <a:off x="3033524" y="908274"/>
          <a:ext cx="190898" cy="1339793"/>
        </a:xfrm>
        <a:custGeom>
          <a:avLst/>
          <a:gdLst/>
          <a:ahLst/>
          <a:cxnLst/>
          <a:rect l="0" t="0" r="0" b="0"/>
          <a:pathLst>
            <a:path>
              <a:moveTo>
                <a:pt x="0" y="0"/>
              </a:moveTo>
              <a:lnTo>
                <a:pt x="0" y="1339793"/>
              </a:lnTo>
              <a:lnTo>
                <a:pt x="190898" y="13397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30411-6EE6-4796-862B-D8C9E1584001}">
      <dsp:nvSpPr>
        <dsp:cNvPr id="0" name=""/>
        <dsp:cNvSpPr/>
      </dsp:nvSpPr>
      <dsp:spPr>
        <a:xfrm>
          <a:off x="3224422" y="1736244"/>
          <a:ext cx="3164282" cy="1023646"/>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effectLst/>
              <a:latin typeface="Times New Roman" panose="02020603050405020304" pitchFamily="18" charset="0"/>
              <a:ea typeface="SimSun" panose="02010600030101010101" pitchFamily="2" charset="-122"/>
            </a:rPr>
            <a:t>Chương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trình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dự</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án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sử</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dụng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vay</a:t>
          </a:r>
          <a:r>
            <a:rPr lang="en-US" sz="2000" kern="1200" dirty="0">
              <a:effectLst/>
              <a:latin typeface="Times New Roman" panose="02020603050405020304" pitchFamily="18" charset="0"/>
              <a:ea typeface="SimSun" panose="02010600030101010101" pitchFamily="2" charset="-122"/>
            </a:rPr>
            <a:t> ODA </a:t>
          </a:r>
          <a:r>
            <a:rPr lang="en-US" sz="2000" kern="1200" dirty="0" err="1">
              <a:effectLst/>
              <a:latin typeface="Times New Roman" panose="02020603050405020304" pitchFamily="18" charset="0"/>
              <a:ea typeface="SimSun" panose="02010600030101010101" pitchFamily="2" charset="-122"/>
            </a:rPr>
            <a:t>và</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vay</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ưu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đãi</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của</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các</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nhà</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tài</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trợ</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nước</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ngoài</a:t>
          </a:r>
          <a:endParaRPr lang="en-AU" sz="2000" kern="1200" dirty="0">
            <a:latin typeface="Times New Roman" pitchFamily="18" charset="0"/>
            <a:cs typeface="Times New Roman" pitchFamily="18" charset="0"/>
          </a:endParaRPr>
        </a:p>
      </dsp:txBody>
      <dsp:txXfrm>
        <a:off x="3254404" y="1766226"/>
        <a:ext cx="3104318" cy="963682"/>
      </dsp:txXfrm>
    </dsp:sp>
    <dsp:sp modelId="{0C34AE70-6078-47FB-959E-4A058073AFD8}">
      <dsp:nvSpPr>
        <dsp:cNvPr id="0" name=""/>
        <dsp:cNvSpPr/>
      </dsp:nvSpPr>
      <dsp:spPr>
        <a:xfrm>
          <a:off x="3033524" y="908274"/>
          <a:ext cx="190898" cy="2263582"/>
        </a:xfrm>
        <a:custGeom>
          <a:avLst/>
          <a:gdLst/>
          <a:ahLst/>
          <a:cxnLst/>
          <a:rect l="0" t="0" r="0" b="0"/>
          <a:pathLst>
            <a:path>
              <a:moveTo>
                <a:pt x="0" y="0"/>
              </a:moveTo>
              <a:lnTo>
                <a:pt x="0" y="2263582"/>
              </a:lnTo>
              <a:lnTo>
                <a:pt x="190898" y="22635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102034-847A-4B9E-BED8-F6C726D2AD3E}">
      <dsp:nvSpPr>
        <dsp:cNvPr id="0" name=""/>
        <dsp:cNvSpPr/>
      </dsp:nvSpPr>
      <dsp:spPr>
        <a:xfrm>
          <a:off x="3224422" y="2897213"/>
          <a:ext cx="3179363" cy="549287"/>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effectLst/>
              <a:latin typeface="Times New Roman" panose="02020603050405020304" pitchFamily="18" charset="0"/>
              <a:ea typeface="SimSun" panose="02010600030101010101" pitchFamily="2" charset="-122"/>
            </a:rPr>
            <a:t>Chương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trình</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dự</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án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sử</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dụng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ODA </a:t>
          </a:r>
          <a:r>
            <a:rPr lang="en-US" sz="2000" kern="1200" dirty="0" err="1">
              <a:effectLst/>
              <a:latin typeface="Times New Roman" panose="02020603050405020304" pitchFamily="18" charset="0"/>
              <a:ea typeface="SimSun" panose="02010600030101010101" pitchFamily="2" charset="-122"/>
            </a:rPr>
            <a:t>không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hoàn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lại</a:t>
          </a:r>
          <a:endParaRPr lang="en-AU" sz="2000" kern="1200" dirty="0">
            <a:latin typeface="Times New Roman" pitchFamily="18" charset="0"/>
            <a:cs typeface="Times New Roman" pitchFamily="18" charset="0"/>
          </a:endParaRPr>
        </a:p>
      </dsp:txBody>
      <dsp:txXfrm>
        <a:off x="3240510" y="2913301"/>
        <a:ext cx="3147187" cy="517111"/>
      </dsp:txXfrm>
    </dsp:sp>
    <dsp:sp modelId="{EDBED450-DAF2-490A-981A-A647C93C622F}">
      <dsp:nvSpPr>
        <dsp:cNvPr id="0" name=""/>
        <dsp:cNvSpPr/>
      </dsp:nvSpPr>
      <dsp:spPr>
        <a:xfrm>
          <a:off x="3033524" y="908274"/>
          <a:ext cx="190898" cy="3133143"/>
        </a:xfrm>
        <a:custGeom>
          <a:avLst/>
          <a:gdLst/>
          <a:ahLst/>
          <a:cxnLst/>
          <a:rect l="0" t="0" r="0" b="0"/>
          <a:pathLst>
            <a:path>
              <a:moveTo>
                <a:pt x="0" y="0"/>
              </a:moveTo>
              <a:lnTo>
                <a:pt x="0" y="3133143"/>
              </a:lnTo>
              <a:lnTo>
                <a:pt x="190898" y="31331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52AB07-21C8-4B24-8117-04CFA2246DC6}">
      <dsp:nvSpPr>
        <dsp:cNvPr id="0" name=""/>
        <dsp:cNvSpPr/>
      </dsp:nvSpPr>
      <dsp:spPr>
        <a:xfrm>
          <a:off x="3224422" y="3583822"/>
          <a:ext cx="3129663" cy="915189"/>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effectLst/>
              <a:latin typeface="Times New Roman" panose="02020603050405020304" pitchFamily="18" charset="0"/>
              <a:ea typeface="SimSun" panose="02010600030101010101" pitchFamily="2" charset="-122"/>
            </a:rPr>
            <a:t>Dự</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án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hỗ</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trợ</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kỹ</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thuật</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sử</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dụng</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ODA, </a:t>
          </a:r>
          <a:r>
            <a:rPr lang="en-US" sz="2000" kern="1200" dirty="0" err="1">
              <a:effectLst/>
              <a:latin typeface="Times New Roman" panose="02020603050405020304" pitchFamily="18" charset="0"/>
              <a:ea typeface="SimSun" panose="02010600030101010101" pitchFamily="2" charset="-122"/>
            </a:rPr>
            <a:t>vốn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vay</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ưu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đãi</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để</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chuẩn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bị</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dự</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án</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đầu</a:t>
          </a:r>
          <a:r>
            <a:rPr lang="en-US" sz="2000" kern="1200" dirty="0">
              <a:effectLst/>
              <a:latin typeface="Times New Roman" panose="02020603050405020304" pitchFamily="18" charset="0"/>
              <a:ea typeface="SimSun" panose="02010600030101010101" pitchFamily="2" charset="-122"/>
            </a:rPr>
            <a:t> </a:t>
          </a:r>
          <a:r>
            <a:rPr lang="en-US" sz="2000" kern="1200" dirty="0" err="1">
              <a:effectLst/>
              <a:latin typeface="Times New Roman" panose="02020603050405020304" pitchFamily="18" charset="0"/>
              <a:ea typeface="SimSun" panose="02010600030101010101" pitchFamily="2" charset="-122"/>
            </a:rPr>
            <a:t>tư</a:t>
          </a:r>
          <a:r>
            <a:rPr lang="x-none" sz="2000" kern="1200" dirty="0">
              <a:latin typeface="Times New Roman" pitchFamily="18" charset="0"/>
              <a:cs typeface="Times New Roman" pitchFamily="18" charset="0"/>
            </a:rPr>
            <a:t>tài trợ</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nước</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ngoài</a:t>
          </a:r>
          <a:endParaRPr lang="en-AU" sz="2000" kern="1200" dirty="0">
            <a:latin typeface="Times New Roman" pitchFamily="18" charset="0"/>
            <a:cs typeface="Times New Roman" pitchFamily="18" charset="0"/>
          </a:endParaRPr>
        </a:p>
      </dsp:txBody>
      <dsp:txXfrm>
        <a:off x="3251227" y="3610627"/>
        <a:ext cx="3076053" cy="861579"/>
      </dsp:txXfrm>
    </dsp:sp>
    <dsp:sp modelId="{54BCB653-A3E1-4131-BB38-09BAD1A13B8C}">
      <dsp:nvSpPr>
        <dsp:cNvPr id="0" name=""/>
        <dsp:cNvSpPr/>
      </dsp:nvSpPr>
      <dsp:spPr>
        <a:xfrm>
          <a:off x="6259068" y="4039"/>
          <a:ext cx="2096805" cy="11143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rgbClr val="FF0000"/>
              </a:solidFill>
              <a:latin typeface="Times New Roman" pitchFamily="18" charset="0"/>
              <a:cs typeface="Times New Roman" pitchFamily="18" charset="0"/>
            </a:rPr>
            <a:t>Người</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đứng</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đầu</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các</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bộ</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cơ</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quan</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trung</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ương</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quyết</a:t>
          </a:r>
          <a:r>
            <a:rPr lang="en-US" sz="2000" b="1" kern="1200" dirty="0">
              <a:solidFill>
                <a:srgbClr val="FF0000"/>
              </a:solidFill>
              <a:latin typeface="Times New Roman" pitchFamily="18" charset="0"/>
              <a:cs typeface="Times New Roman" pitchFamily="18" charset="0"/>
            </a:rPr>
            <a:t> </a:t>
          </a:r>
          <a:r>
            <a:rPr lang="en-US" sz="2000" b="1" kern="1200" dirty="0" err="1">
              <a:solidFill>
                <a:srgbClr val="FF0000"/>
              </a:solidFill>
              <a:latin typeface="Times New Roman" pitchFamily="18" charset="0"/>
              <a:cs typeface="Times New Roman" pitchFamily="18" charset="0"/>
            </a:rPr>
            <a:t>định</a:t>
          </a:r>
          <a:r>
            <a:rPr lang="en-US" sz="2000" b="1" kern="1200" dirty="0">
              <a:solidFill>
                <a:srgbClr val="FF0000"/>
              </a:solidFill>
              <a:latin typeface="Times New Roman" pitchFamily="18" charset="0"/>
              <a:cs typeface="Times New Roman" pitchFamily="18" charset="0"/>
            </a:rPr>
            <a:t>: </a:t>
          </a:r>
          <a:endParaRPr lang="en-AU" sz="2000" kern="1200" dirty="0">
            <a:solidFill>
              <a:srgbClr val="FF0000"/>
            </a:solidFill>
            <a:latin typeface="Times New Roman" pitchFamily="18" charset="0"/>
            <a:cs typeface="Times New Roman" pitchFamily="18" charset="0"/>
          </a:endParaRPr>
        </a:p>
      </dsp:txBody>
      <dsp:txXfrm>
        <a:off x="6291707" y="36678"/>
        <a:ext cx="2031527" cy="1049110"/>
      </dsp:txXfrm>
    </dsp:sp>
    <dsp:sp modelId="{4B1E2B33-429C-47B7-8794-F370FEA7C769}">
      <dsp:nvSpPr>
        <dsp:cNvPr id="0" name=""/>
        <dsp:cNvSpPr/>
      </dsp:nvSpPr>
      <dsp:spPr>
        <a:xfrm>
          <a:off x="6468748" y="1118428"/>
          <a:ext cx="239526" cy="1158977"/>
        </a:xfrm>
        <a:custGeom>
          <a:avLst/>
          <a:gdLst/>
          <a:ahLst/>
          <a:cxnLst/>
          <a:rect l="0" t="0" r="0" b="0"/>
          <a:pathLst>
            <a:path>
              <a:moveTo>
                <a:pt x="0" y="0"/>
              </a:moveTo>
              <a:lnTo>
                <a:pt x="0" y="1158977"/>
              </a:lnTo>
              <a:lnTo>
                <a:pt x="239526" y="11589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A30E4-7B18-46D5-A8A6-D9CF853DB913}">
      <dsp:nvSpPr>
        <dsp:cNvPr id="0" name=""/>
        <dsp:cNvSpPr/>
      </dsp:nvSpPr>
      <dsp:spPr>
        <a:xfrm>
          <a:off x="6708275" y="1426029"/>
          <a:ext cx="1978524" cy="1702752"/>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imes New Roman" pitchFamily="18" charset="0"/>
              <a:cs typeface="Times New Roman" pitchFamily="18" charset="0"/>
            </a:rPr>
            <a:t>Dự</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án</a:t>
          </a:r>
          <a:r>
            <a:rPr lang="en-US" sz="2000" kern="1200" dirty="0">
              <a:latin typeface="Times New Roman" pitchFamily="18" charset="0"/>
              <a:cs typeface="Times New Roman" pitchFamily="18" charset="0"/>
            </a:rPr>
            <a:t> </a:t>
          </a:r>
          <a:r>
            <a:rPr lang="x-none" sz="2000" kern="1200" dirty="0">
              <a:latin typeface="Times New Roman" pitchFamily="18" charset="0"/>
              <a:cs typeface="Times New Roman" pitchFamily="18" charset="0"/>
            </a:rPr>
            <a:t>nhóm B và nhóm C sử dụng vốn </a:t>
          </a:r>
          <a:r>
            <a:rPr lang="en-US" sz="2000" kern="1200" dirty="0" err="1">
              <a:latin typeface="Times New Roman" pitchFamily="18" charset="0"/>
              <a:cs typeface="Times New Roman" pitchFamily="18" charset="0"/>
            </a:rPr>
            <a:t>đầu</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tư</a:t>
          </a:r>
          <a:r>
            <a:rPr lang="en-AU" sz="2000" kern="1200" dirty="0">
              <a:latin typeface="Times New Roman" pitchFamily="18" charset="0"/>
              <a:cs typeface="Times New Roman" pitchFamily="18" charset="0"/>
            </a:rPr>
            <a:t> </a:t>
          </a:r>
          <a:r>
            <a:rPr lang="en-AU" sz="2000" kern="1200" dirty="0" err="1">
              <a:latin typeface="Times New Roman" pitchFamily="18" charset="0"/>
              <a:cs typeface="Times New Roman" pitchFamily="18" charset="0"/>
            </a:rPr>
            <a:t>công</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cơ</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quan</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mình</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quản</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lý</a:t>
          </a:r>
          <a:endParaRPr lang="en-AU" sz="2000" kern="1200" dirty="0">
            <a:latin typeface="Times New Roman" pitchFamily="18" charset="0"/>
            <a:cs typeface="Times New Roman" pitchFamily="18" charset="0"/>
          </a:endParaRPr>
        </a:p>
      </dsp:txBody>
      <dsp:txXfrm>
        <a:off x="6758147" y="1475901"/>
        <a:ext cx="1878780" cy="1603008"/>
      </dsp:txXfrm>
    </dsp:sp>
    <dsp:sp modelId="{84968F3B-967C-44E0-8C97-BAAD437AD3CE}">
      <dsp:nvSpPr>
        <dsp:cNvPr id="0" name=""/>
        <dsp:cNvSpPr/>
      </dsp:nvSpPr>
      <dsp:spPr>
        <a:xfrm>
          <a:off x="6468748" y="1118428"/>
          <a:ext cx="214540" cy="2529147"/>
        </a:xfrm>
        <a:custGeom>
          <a:avLst/>
          <a:gdLst/>
          <a:ahLst/>
          <a:cxnLst/>
          <a:rect l="0" t="0" r="0" b="0"/>
          <a:pathLst>
            <a:path>
              <a:moveTo>
                <a:pt x="0" y="0"/>
              </a:moveTo>
              <a:lnTo>
                <a:pt x="0" y="2529147"/>
              </a:lnTo>
              <a:lnTo>
                <a:pt x="214540" y="25291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712A6-C1E7-4B5A-8716-C7D4907E9BC8}">
      <dsp:nvSpPr>
        <dsp:cNvPr id="0" name=""/>
        <dsp:cNvSpPr/>
      </dsp:nvSpPr>
      <dsp:spPr>
        <a:xfrm flipV="1">
          <a:off x="6683289" y="3407226"/>
          <a:ext cx="2003510" cy="480697"/>
        </a:xfrm>
        <a:prstGeom prst="roundRect">
          <a:avLst>
            <a:gd name="adj" fmla="val 10000"/>
          </a:avLst>
        </a:prstGeom>
        <a:solidFill>
          <a:srgbClr val="FFCC99">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endParaRPr lang="en-AU" sz="2000" kern="1200" dirty="0">
            <a:latin typeface="Times New Roman" pitchFamily="18" charset="0"/>
            <a:cs typeface="Times New Roman" pitchFamily="18" charset="0"/>
          </a:endParaRPr>
        </a:p>
      </dsp:txBody>
      <dsp:txXfrm rot="10800000">
        <a:off x="6697368" y="3421305"/>
        <a:ext cx="1975352" cy="4525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E84F5-832A-4A20-831B-F39BAA645FA8}">
      <dsp:nvSpPr>
        <dsp:cNvPr id="0" name=""/>
        <dsp:cNvSpPr/>
      </dsp:nvSpPr>
      <dsp:spPr>
        <a:xfrm>
          <a:off x="1380103" y="126388"/>
          <a:ext cx="5469393" cy="13338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latin typeface="Times New Roman" pitchFamily="18" charset="0"/>
              <a:cs typeface="Times New Roman" pitchFamily="18" charset="0"/>
            </a:rPr>
            <a:t>HĐND </a:t>
          </a:r>
          <a:r>
            <a:rPr lang="en-US" sz="2400" b="1" kern="1200" dirty="0" err="1">
              <a:solidFill>
                <a:srgbClr val="FF0000"/>
              </a:solidFill>
              <a:latin typeface="Times New Roman" pitchFamily="18" charset="0"/>
              <a:cs typeface="Times New Roman" pitchFamily="18" charset="0"/>
            </a:rPr>
            <a:t>cấp</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tỉnh</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quyết</a:t>
          </a:r>
          <a:r>
            <a:rPr lang="en-US" sz="2400" b="1" kern="1200" dirty="0">
              <a:solidFill>
                <a:srgbClr val="FF0000"/>
              </a:solidFill>
              <a:latin typeface="Times New Roman" pitchFamily="18" charset="0"/>
              <a:cs typeface="Times New Roman" pitchFamily="18" charset="0"/>
            </a:rPr>
            <a:t> </a:t>
          </a:r>
          <a:r>
            <a:rPr lang="en-US" sz="2400" b="1" kern="1200" dirty="0" err="1">
              <a:solidFill>
                <a:srgbClr val="FF0000"/>
              </a:solidFill>
              <a:latin typeface="Times New Roman" pitchFamily="18" charset="0"/>
              <a:cs typeface="Times New Roman" pitchFamily="18" charset="0"/>
            </a:rPr>
            <a:t>định</a:t>
          </a:r>
          <a:r>
            <a:rPr lang="en-US" sz="2400" b="1" kern="1200" dirty="0">
              <a:solidFill>
                <a:schemeClr val="tx1"/>
              </a:solidFill>
              <a:latin typeface="Times New Roman" pitchFamily="18" charset="0"/>
              <a:cs typeface="Times New Roman" pitchFamily="18" charset="0"/>
            </a:rPr>
            <a:t>: </a:t>
          </a:r>
          <a:endParaRPr lang="en-AU" sz="2400" b="1" kern="1200" dirty="0">
            <a:solidFill>
              <a:schemeClr val="tx1"/>
            </a:solidFill>
            <a:latin typeface="Times New Roman" pitchFamily="18" charset="0"/>
            <a:cs typeface="Times New Roman" pitchFamily="18" charset="0"/>
          </a:endParaRPr>
        </a:p>
      </dsp:txBody>
      <dsp:txXfrm>
        <a:off x="1419171" y="165456"/>
        <a:ext cx="5391257" cy="1255759"/>
      </dsp:txXfrm>
    </dsp:sp>
    <dsp:sp modelId="{0F5524EB-E4CE-4EAD-B260-841CA07CF6B1}">
      <dsp:nvSpPr>
        <dsp:cNvPr id="0" name=""/>
        <dsp:cNvSpPr/>
      </dsp:nvSpPr>
      <dsp:spPr>
        <a:xfrm>
          <a:off x="1927042" y="1460283"/>
          <a:ext cx="546939" cy="1933247"/>
        </a:xfrm>
        <a:custGeom>
          <a:avLst/>
          <a:gdLst/>
          <a:ahLst/>
          <a:cxnLst/>
          <a:rect l="0" t="0" r="0" b="0"/>
          <a:pathLst>
            <a:path>
              <a:moveTo>
                <a:pt x="0" y="0"/>
              </a:moveTo>
              <a:lnTo>
                <a:pt x="0" y="1933247"/>
              </a:lnTo>
              <a:lnTo>
                <a:pt x="546939" y="1933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32FF1-BE8B-4258-87DF-1A3CC70D5B7E}">
      <dsp:nvSpPr>
        <dsp:cNvPr id="0" name=""/>
        <dsp:cNvSpPr/>
      </dsp:nvSpPr>
      <dsp:spPr>
        <a:xfrm>
          <a:off x="2473982" y="1538787"/>
          <a:ext cx="4368105" cy="3709487"/>
        </a:xfrm>
        <a:prstGeom prst="roundRect">
          <a:avLst>
            <a:gd name="adj" fmla="val 10000"/>
          </a:avLst>
        </a:prstGeom>
        <a:solidFill>
          <a:srgbClr val="FFCC99">
            <a:alpha val="89804"/>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vi-VN" sz="2200" kern="1200" dirty="0"/>
            <a:t>Hội đ</a:t>
          </a:r>
          <a:r>
            <a:rPr lang="en-US" sz="2200" kern="1200" dirty="0"/>
            <a:t>ồ</a:t>
          </a:r>
          <a:r>
            <a:rPr lang="vi-VN" sz="2200" kern="1200" dirty="0"/>
            <a:t>ng nhân dân cấp tỉnh quyết định chủ trương đầu tư dự án nh</a:t>
          </a:r>
          <a:r>
            <a:rPr lang="en-US" sz="2200" kern="1200" dirty="0"/>
            <a:t>ó</a:t>
          </a:r>
          <a:r>
            <a:rPr lang="vi-VN" sz="2200" kern="1200" dirty="0"/>
            <a:t>m A do địa phương quản lý</a:t>
          </a:r>
          <a:endParaRPr lang="en-AU" sz="2200" kern="1200" dirty="0">
            <a:latin typeface="Times New Roman" pitchFamily="18" charset="0"/>
            <a:cs typeface="Times New Roman" pitchFamily="18" charset="0"/>
          </a:endParaRPr>
        </a:p>
      </dsp:txBody>
      <dsp:txXfrm>
        <a:off x="2582629" y="1647434"/>
        <a:ext cx="4150811" cy="34921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6083" name="Rectangle 3"/>
          <p:cNvSpPr>
            <a:spLocks noGrp="1" noChangeArrowheads="1"/>
          </p:cNvSpPr>
          <p:nvPr>
            <p:ph type="dt" idx="1"/>
          </p:nvPr>
        </p:nvSpPr>
        <p:spPr bwMode="auto">
          <a:xfrm>
            <a:off x="3815373"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6"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6087" name="Rectangle 7"/>
          <p:cNvSpPr>
            <a:spLocks noGrp="1" noChangeArrowheads="1"/>
          </p:cNvSpPr>
          <p:nvPr>
            <p:ph type="sldNum" sz="quarter" idx="5"/>
          </p:nvPr>
        </p:nvSpPr>
        <p:spPr bwMode="auto">
          <a:xfrm>
            <a:off x="3815373"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AE06E1-F1BB-4EF5-8D16-2CEF5A7BC042}" type="slidenum">
              <a:rPr lang="en-US"/>
              <a:pPr/>
              <a:t>‹#›</a:t>
            </a:fld>
            <a:endParaRPr lang="en-US"/>
          </a:p>
        </p:txBody>
      </p:sp>
    </p:spTree>
    <p:extLst>
      <p:ext uri="{BB962C8B-B14F-4D97-AF65-F5344CB8AC3E}">
        <p14:creationId xmlns:p14="http://schemas.microsoft.com/office/powerpoint/2010/main" val="1886838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E06E1-F1BB-4EF5-8D16-2CEF5A7BC042}" type="slidenum">
              <a:rPr lang="en-US" smtClean="0"/>
              <a:pPr/>
              <a:t>1</a:t>
            </a:fld>
            <a:endParaRPr lang="en-US"/>
          </a:p>
        </p:txBody>
      </p:sp>
    </p:spTree>
    <p:extLst>
      <p:ext uri="{BB962C8B-B14F-4D97-AF65-F5344CB8AC3E}">
        <p14:creationId xmlns:p14="http://schemas.microsoft.com/office/powerpoint/2010/main" val="65057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14</a:t>
            </a:fld>
            <a:endParaRPr lang="en-US"/>
          </a:p>
        </p:txBody>
      </p:sp>
    </p:spTree>
    <p:extLst>
      <p:ext uri="{BB962C8B-B14F-4D97-AF65-F5344CB8AC3E}">
        <p14:creationId xmlns:p14="http://schemas.microsoft.com/office/powerpoint/2010/main" val="133031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360045" algn="just">
              <a:lnSpc>
                <a:spcPts val="16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nâng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a:t>
            </a:r>
          </a:p>
          <a:p>
            <a:pPr marL="0" marR="0" indent="360045" algn="just">
              <a:lnSpc>
                <a:spcPts val="16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b)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nâng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móc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khoản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a:t>
            </a:r>
          </a:p>
          <a:p>
            <a:endParaRPr lang="en-US" dirty="0">
              <a:latin typeface="Arial" panose="020B0604020202020204" pitchFamily="34" charset="0"/>
            </a:endParaRP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F29CE-7105-4604-A251-A619633B9B65}" type="slidenum">
              <a:rPr lang="en-US"/>
              <a:pPr eaLnBrk="1" hangingPunct="1"/>
              <a:t>15</a:t>
            </a:fld>
            <a:endParaRPr lang="en-US"/>
          </a:p>
        </p:txBody>
      </p:sp>
    </p:spTree>
    <p:extLst>
      <p:ext uri="{BB962C8B-B14F-4D97-AF65-F5344CB8AC3E}">
        <p14:creationId xmlns:p14="http://schemas.microsoft.com/office/powerpoint/2010/main" val="333220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ts val="16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máy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yêu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chuyển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vườn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bảo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bảo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cảnh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rừng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nghiệm</a:t>
            </a:r>
            <a:r>
              <a:rPr lang="en-US" sz="1800" dirty="0">
                <a:effectLst/>
                <a:latin typeface="Times New Roman" panose="02020603050405020304" pitchFamily="18" charset="0"/>
                <a:ea typeface="SimSun" panose="02010600030101010101" pitchFamily="2" charset="-122"/>
              </a:rPr>
              <a:t> khoa </a:t>
            </a:r>
            <a:r>
              <a:rPr lang="en-US" sz="1800" dirty="0" err="1">
                <a:effectLst/>
                <a:latin typeface="Times New Roman" panose="02020603050405020304" pitchFamily="18" charset="0"/>
                <a:ea typeface="SimSun" panose="02010600030101010101" pitchFamily="2" charset="-122"/>
              </a:rPr>
              <a:t>học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50 </a:t>
            </a:r>
            <a:r>
              <a:rPr lang="en-US" sz="1800" dirty="0" err="1">
                <a:effectLst/>
                <a:latin typeface="Times New Roman" panose="02020603050405020304" pitchFamily="18" charset="0"/>
                <a:ea typeface="SimSun" panose="02010600030101010101" pitchFamily="2" charset="-122"/>
              </a:rPr>
              <a:t>héc</a:t>
            </a:r>
            <a:r>
              <a:rPr lang="en-US" sz="1800" dirty="0">
                <a:effectLst/>
                <a:latin typeface="Times New Roman" panose="02020603050405020304" pitchFamily="18" charset="0"/>
                <a:ea typeface="SimSun" panose="02010600030101010101" pitchFamily="2" charset="-122"/>
              </a:rPr>
              <a:t> ta </a:t>
            </a:r>
            <a:r>
              <a:rPr lang="en-US" sz="1800" dirty="0" err="1">
                <a:effectLst/>
                <a:latin typeface="Times New Roman" panose="02020603050405020304" pitchFamily="18" charset="0"/>
                <a:ea typeface="SimSun" panose="02010600030101010101" pitchFamily="2" charset="-122"/>
              </a:rPr>
              <a:t>trở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rừng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50 </a:t>
            </a:r>
            <a:r>
              <a:rPr lang="en-US" sz="1800" dirty="0" err="1">
                <a:effectLst/>
                <a:latin typeface="Times New Roman" panose="02020603050405020304" pitchFamily="18" charset="0"/>
                <a:ea typeface="SimSun" panose="02010600030101010101" pitchFamily="2" charset="-122"/>
              </a:rPr>
              <a:t>héc</a:t>
            </a:r>
            <a:r>
              <a:rPr lang="en-US" sz="1800" dirty="0">
                <a:effectLst/>
                <a:latin typeface="Times New Roman" panose="02020603050405020304" pitchFamily="18" charset="0"/>
                <a:ea typeface="SimSun" panose="02010600030101010101" pitchFamily="2" charset="-122"/>
              </a:rPr>
              <a:t> ta </a:t>
            </a:r>
            <a:r>
              <a:rPr lang="en-US" sz="1800" dirty="0" err="1">
                <a:effectLst/>
                <a:latin typeface="Times New Roman" panose="02020603050405020304" pitchFamily="18" charset="0"/>
                <a:ea typeface="SimSun" panose="02010600030101010101" pitchFamily="2" charset="-122"/>
              </a:rPr>
              <a:t>trở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rừng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chắn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chắn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cát</a:t>
            </a:r>
            <a:r>
              <a:rPr lang="en-US" sz="1800" dirty="0">
                <a:effectLst/>
                <a:latin typeface="Times New Roman" panose="02020603050405020304" pitchFamily="18" charset="0"/>
                <a:ea typeface="SimSun" panose="02010600030101010101" pitchFamily="2" charset="-122"/>
              </a:rPr>
              <a:t> bay, </a:t>
            </a:r>
            <a:r>
              <a:rPr lang="en-US" sz="1800" dirty="0" err="1">
                <a:effectLst/>
                <a:latin typeface="Times New Roman" panose="02020603050405020304" pitchFamily="18" charset="0"/>
                <a:ea typeface="SimSun" panose="02010600030101010101" pitchFamily="2" charset="-122"/>
              </a:rPr>
              <a:t>chắn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sóng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lấn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bảo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môi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500 </a:t>
            </a:r>
            <a:r>
              <a:rPr lang="en-US" sz="1800" dirty="0" err="1">
                <a:effectLst/>
                <a:latin typeface="Times New Roman" panose="02020603050405020304" pitchFamily="18" charset="0"/>
                <a:ea typeface="SimSun" panose="02010600030101010101" pitchFamily="2" charset="-122"/>
              </a:rPr>
              <a:t>héc</a:t>
            </a:r>
            <a:r>
              <a:rPr lang="en-US" sz="1800" dirty="0">
                <a:effectLst/>
                <a:latin typeface="Times New Roman" panose="02020603050405020304" pitchFamily="18" charset="0"/>
                <a:ea typeface="SimSun" panose="02010600030101010101" pitchFamily="2" charset="-122"/>
              </a:rPr>
              <a:t> ta </a:t>
            </a:r>
            <a:r>
              <a:rPr lang="en-US" sz="1800" dirty="0" err="1">
                <a:effectLst/>
                <a:latin typeface="Times New Roman" panose="02020603050405020304" pitchFamily="18" charset="0"/>
                <a:ea typeface="SimSun" panose="02010600030101010101" pitchFamily="2" charset="-122"/>
              </a:rPr>
              <a:t>trở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rừng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1.000 </a:t>
            </a:r>
            <a:r>
              <a:rPr lang="en-US" sz="1800" dirty="0" err="1">
                <a:effectLst/>
                <a:latin typeface="Times New Roman" panose="02020603050405020304" pitchFamily="18" charset="0"/>
                <a:ea typeface="SimSun" panose="02010600030101010101" pitchFamily="2" charset="-122"/>
              </a:rPr>
              <a:t>héc</a:t>
            </a:r>
            <a:r>
              <a:rPr lang="en-US" sz="1800" dirty="0">
                <a:effectLst/>
                <a:latin typeface="Times New Roman" panose="02020603050405020304" pitchFamily="18" charset="0"/>
                <a:ea typeface="SimSun" panose="02010600030101010101" pitchFamily="2" charset="-122"/>
              </a:rPr>
              <a:t> ta </a:t>
            </a:r>
            <a:r>
              <a:rPr lang="en-US" sz="1800" dirty="0" err="1">
                <a:effectLst/>
                <a:latin typeface="Times New Roman" panose="02020603050405020304" pitchFamily="18" charset="0"/>
                <a:ea typeface="SimSun" panose="02010600030101010101" pitchFamily="2" charset="-122"/>
              </a:rPr>
              <a:t>trở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a:t>
            </a:r>
          </a:p>
        </p:txBody>
      </p:sp>
      <p:sp>
        <p:nvSpPr>
          <p:cNvPr id="4" name="Slide Number Placeholder 3"/>
          <p:cNvSpPr>
            <a:spLocks noGrp="1"/>
          </p:cNvSpPr>
          <p:nvPr>
            <p:ph type="sldNum" sz="quarter" idx="5"/>
          </p:nvPr>
        </p:nvSpPr>
        <p:spPr/>
        <p:txBody>
          <a:bodyPr/>
          <a:lstStyle/>
          <a:p>
            <a:fld id="{81AE06E1-F1BB-4EF5-8D16-2CEF5A7BC042}" type="slidenum">
              <a:rPr lang="en-US" smtClean="0"/>
              <a:pPr/>
              <a:t>16</a:t>
            </a:fld>
            <a:endParaRPr lang="en-US"/>
          </a:p>
        </p:txBody>
      </p:sp>
    </p:spTree>
    <p:extLst>
      <p:ext uri="{BB962C8B-B14F-4D97-AF65-F5344CB8AC3E}">
        <p14:creationId xmlns:p14="http://schemas.microsoft.com/office/powerpoint/2010/main" val="395178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5"/>
          </p:nvPr>
        </p:nvSpPr>
        <p:spPr/>
        <p:txBody>
          <a:bodyPr/>
          <a:lstStyle/>
          <a:p>
            <a:fld id="{81AE06E1-F1BB-4EF5-8D16-2CEF5A7BC042}" type="slidenum">
              <a:rPr lang="en-US" smtClean="0"/>
              <a:pPr/>
              <a:t>17</a:t>
            </a:fld>
            <a:endParaRPr lang="en-US"/>
          </a:p>
        </p:txBody>
      </p:sp>
    </p:spTree>
    <p:extLst>
      <p:ext uri="{BB962C8B-B14F-4D97-AF65-F5344CB8AC3E}">
        <p14:creationId xmlns:p14="http://schemas.microsoft.com/office/powerpoint/2010/main" val="340477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18</a:t>
            </a:fld>
            <a:endParaRPr lang="en-US"/>
          </a:p>
        </p:txBody>
      </p:sp>
    </p:spTree>
    <p:extLst>
      <p:ext uri="{BB962C8B-B14F-4D97-AF65-F5344CB8AC3E}">
        <p14:creationId xmlns:p14="http://schemas.microsoft.com/office/powerpoint/2010/main" val="427817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sz="1800" b="1" dirty="0">
                <a:solidFill>
                  <a:srgbClr val="000000"/>
                </a:solidFill>
                <a:effectLst/>
                <a:latin typeface="Arial" panose="020B0604020202020204" pitchFamily="34" charset="0"/>
                <a:ea typeface="Times New Roman" panose="02020603050405020304" pitchFamily="18" charset="0"/>
              </a:rPr>
              <a:t>Điều 11. Điều chỉnh tiêu chí phân loại dự án đầu tư công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19</a:t>
            </a:fld>
            <a:endParaRPr lang="en-US"/>
          </a:p>
        </p:txBody>
      </p:sp>
    </p:spTree>
    <p:extLst>
      <p:ext uri="{BB962C8B-B14F-4D97-AF65-F5344CB8AC3E}">
        <p14:creationId xmlns:p14="http://schemas.microsoft.com/office/powerpoint/2010/main" val="190229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6656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D264D4-B36E-4B50-8BA6-AB28D550D97B}" type="slidenum">
              <a:rPr lang="en-US"/>
              <a:pPr eaLnBrk="1" hangingPunct="1"/>
              <a:t>20</a:t>
            </a:fld>
            <a:endParaRPr lang="en-US"/>
          </a:p>
        </p:txBody>
      </p:sp>
    </p:spTree>
    <p:extLst>
      <p:ext uri="{BB962C8B-B14F-4D97-AF65-F5344CB8AC3E}">
        <p14:creationId xmlns:p14="http://schemas.microsoft.com/office/powerpoint/2010/main" val="296473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sz="1800" b="1" dirty="0">
                <a:solidFill>
                  <a:srgbClr val="000000"/>
                </a:solidFill>
                <a:effectLst/>
                <a:latin typeface="Arial" panose="020B0604020202020204" pitchFamily="34" charset="0"/>
                <a:ea typeface="Times New Roman" panose="02020603050405020304" pitchFamily="18" charset="0"/>
              </a:rPr>
              <a:t>Điều 14. Công khai, minh bạch trong đầu tư công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21</a:t>
            </a:fld>
            <a:endParaRPr lang="en-US"/>
          </a:p>
        </p:txBody>
      </p:sp>
    </p:spTree>
    <p:extLst>
      <p:ext uri="{BB962C8B-B14F-4D97-AF65-F5344CB8AC3E}">
        <p14:creationId xmlns:p14="http://schemas.microsoft.com/office/powerpoint/2010/main" val="294904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Times New Roman" panose="02020603050405020304" pitchFamily="18" charset="0"/>
                <a:ea typeface="SimSun" panose="02010600030101010101" pitchFamily="2" charset="-122"/>
              </a:rPr>
              <a:t>6.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ODA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khuyến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toán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chi </a:t>
            </a:r>
            <a:r>
              <a:rPr lang="en-US" sz="1800" dirty="0" err="1">
                <a:effectLst/>
                <a:latin typeface="Times New Roman" panose="02020603050405020304" pitchFamily="18" charset="0"/>
                <a:ea typeface="SimSun" panose="02010600030101010101" pitchFamily="2" charset="-122"/>
              </a:rPr>
              <a:t>phí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b="1" i="1"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81AE06E1-F1BB-4EF5-8D16-2CEF5A7BC042}" type="slidenum">
              <a:rPr lang="en-US" smtClean="0"/>
              <a:pPr/>
              <a:t>22</a:t>
            </a:fld>
            <a:endParaRPr lang="en-US"/>
          </a:p>
        </p:txBody>
      </p:sp>
    </p:spTree>
    <p:extLst>
      <p:ext uri="{BB962C8B-B14F-4D97-AF65-F5344CB8AC3E}">
        <p14:creationId xmlns:p14="http://schemas.microsoft.com/office/powerpoint/2010/main" val="1232722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dirty="0">
              <a:latin typeface="Arial" panose="020B0604020202020204" pitchFamily="34"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598220-2BFD-4EC8-B718-4094E4CB37ED}" type="slidenum">
              <a:rPr lang="en-US"/>
              <a:pPr eaLnBrk="1" hangingPunct="1"/>
              <a:t>23</a:t>
            </a:fld>
            <a:endParaRPr lang="en-US"/>
          </a:p>
        </p:txBody>
      </p:sp>
    </p:spTree>
    <p:extLst>
      <p:ext uri="{BB962C8B-B14F-4D97-AF65-F5344CB8AC3E}">
        <p14:creationId xmlns:p14="http://schemas.microsoft.com/office/powerpoint/2010/main" val="360040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charset="0"/>
                <a:ea typeface="+mn-ea"/>
                <a:cs typeface="+mn-cs"/>
              </a:rPr>
              <a:t>	</a:t>
            </a:r>
            <a:endParaRPr lang="en-US" dirty="0"/>
          </a:p>
        </p:txBody>
      </p:sp>
      <p:sp>
        <p:nvSpPr>
          <p:cNvPr id="6349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696E5C-E801-4974-A0A3-E7F6466CC169}" type="slidenum">
              <a:rPr lang="en-US"/>
              <a:pPr eaLnBrk="1" hangingPunct="1"/>
              <a:t>2</a:t>
            </a:fld>
            <a:endParaRPr lang="en-US"/>
          </a:p>
        </p:txBody>
      </p:sp>
    </p:spTree>
    <p:extLst>
      <p:ext uri="{BB962C8B-B14F-4D97-AF65-F5344CB8AC3E}">
        <p14:creationId xmlns:p14="http://schemas.microsoft.com/office/powerpoint/2010/main" val="2347821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dirty="0">
              <a:latin typeface="Arial" panose="020B0604020202020204" pitchFamily="34"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598220-2BFD-4EC8-B718-4094E4CB37ED}" type="slidenum">
              <a:rPr lang="en-US"/>
              <a:pPr eaLnBrk="1" hangingPunct="1"/>
              <a:t>24</a:t>
            </a:fld>
            <a:endParaRPr lang="en-US"/>
          </a:p>
        </p:txBody>
      </p:sp>
    </p:spTree>
    <p:extLst>
      <p:ext uri="{BB962C8B-B14F-4D97-AF65-F5344CB8AC3E}">
        <p14:creationId xmlns:p14="http://schemas.microsoft.com/office/powerpoint/2010/main" val="3889283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đây</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1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8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vay</a:t>
            </a:r>
            <a:r>
              <a:rPr lang="en-US" sz="1800" dirty="0">
                <a:effectLst/>
                <a:latin typeface="Times New Roman" panose="02020603050405020304" pitchFamily="18" charset="0"/>
                <a:ea typeface="SimSun" panose="02010600030101010101" pitchFamily="2" charset="-122"/>
              </a:rPr>
              <a:t> ODA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1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c)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ODA </a:t>
            </a:r>
            <a:r>
              <a:rPr lang="en-US" sz="1800" dirty="0" err="1">
                <a:effectLst/>
                <a:latin typeface="Times New Roman" panose="02020603050405020304" pitchFamily="18" charset="0"/>
                <a:ea typeface="SimSun" panose="02010600030101010101" pitchFamily="2" charset="-122"/>
              </a:rPr>
              <a:t>không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hoàn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kèm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an </a:t>
            </a:r>
            <a:r>
              <a:rPr lang="en-US" sz="1800" dirty="0" err="1">
                <a:effectLst/>
                <a:latin typeface="Times New Roman" panose="02020603050405020304" pitchFamily="18" charset="0"/>
                <a:ea typeface="SimSun" panose="02010600030101010101" pitchFamily="2" charset="-122"/>
              </a:rPr>
              <a:t>ninh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tôn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tiếp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cận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sắm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hóa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phép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Việt</a:t>
            </a:r>
            <a:r>
              <a:rPr lang="en-US" sz="1800" dirty="0">
                <a:effectLst/>
                <a:latin typeface="Times New Roman" panose="02020603050405020304" pitchFamily="18" charset="0"/>
                <a:ea typeface="SimSun" panose="02010600030101010101" pitchFamily="2" charset="-122"/>
              </a:rPr>
              <a:t> Nam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d)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ODA,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chuẩn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lvl="0" indent="360045" algn="just" defTabSz="914400" rtl="0" eaLnBrk="0" fontAlgn="base" latinLnBrk="0" hangingPunct="0">
              <a:lnSpc>
                <a:spcPct val="120000"/>
              </a:lnSpc>
              <a:spcBef>
                <a:spcPts val="600"/>
              </a:spcBef>
              <a:spcAft>
                <a:spcPts val="600"/>
              </a:spcAft>
              <a:buClrTx/>
              <a:buSzTx/>
              <a:buFontTx/>
              <a:buNone/>
              <a:tabLst/>
              <a:defRPr/>
            </a:pPr>
            <a:r>
              <a:rPr lang="en-US" sz="1800" dirty="0">
                <a:effectLst/>
                <a:latin typeface="Times New Roman" panose="02020603050405020304" pitchFamily="18" charset="0"/>
                <a:ea typeface="SimSun" panose="02010600030101010101" pitchFamily="2" charset="-122"/>
              </a:rPr>
              <a:t>5.Người </a:t>
            </a:r>
            <a:r>
              <a:rPr lang="en-US" sz="1800" dirty="0" err="1">
                <a:effectLst/>
                <a:latin typeface="Times New Roman" panose="02020603050405020304" pitchFamily="18" charset="0"/>
                <a:ea typeface="SimSun" panose="02010600030101010101" pitchFamily="2" charset="-122"/>
              </a:rPr>
              <a:t>đứng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endParaRPr lang="en-US" sz="1800" dirty="0">
              <a:effectLst/>
              <a:latin typeface="Times New Roman" panose="02020603050405020304" pitchFamily="18" charset="0"/>
              <a:ea typeface="SimSun" panose="02010600030101010101" pitchFamily="2" charset="-122"/>
            </a:endParaRPr>
          </a:p>
          <a:p>
            <a:pPr marL="0" marR="0" indent="360045" algn="just">
              <a:lnSpc>
                <a:spcPct val="120000"/>
              </a:lnSpc>
              <a:spcBef>
                <a:spcPts val="600"/>
              </a:spcBef>
              <a:spcAft>
                <a:spcPts val="600"/>
              </a:spcAft>
            </a:pP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10"/>
          </p:nvPr>
        </p:nvSpPr>
        <p:spPr/>
        <p:txBody>
          <a:bodyPr/>
          <a:lstStyle/>
          <a:p>
            <a:fld id="{81AE06E1-F1BB-4EF5-8D16-2CEF5A7BC042}" type="slidenum">
              <a:rPr lang="en-US" smtClean="0"/>
              <a:pPr/>
              <a:t>25</a:t>
            </a:fld>
            <a:endParaRPr lang="en-US"/>
          </a:p>
        </p:txBody>
      </p:sp>
    </p:spTree>
    <p:extLst>
      <p:ext uri="{BB962C8B-B14F-4D97-AF65-F5344CB8AC3E}">
        <p14:creationId xmlns:p14="http://schemas.microsoft.com/office/powerpoint/2010/main" val="556916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6.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do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7.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bổ</a:t>
            </a:r>
            <a:r>
              <a:rPr lang="en-US" sz="1800" dirty="0">
                <a:effectLst/>
                <a:latin typeface="Times New Roman" panose="02020603050405020304" pitchFamily="18" charset="0"/>
                <a:ea typeface="SimSun" panose="02010600030101010101" pitchFamily="2" charset="-122"/>
              </a:rPr>
              <a:t> sung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endParaRPr lang="en-US" sz="1200" b="1"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81AE06E1-F1BB-4EF5-8D16-2CEF5A7BC042}" type="slidenum">
              <a:rPr lang="en-US" smtClean="0"/>
              <a:pPr/>
              <a:t>26</a:t>
            </a:fld>
            <a:endParaRPr lang="en-US"/>
          </a:p>
        </p:txBody>
      </p:sp>
    </p:spTree>
    <p:extLst>
      <p:ext uri="{BB962C8B-B14F-4D97-AF65-F5344CB8AC3E}">
        <p14:creationId xmlns:p14="http://schemas.microsoft.com/office/powerpoint/2010/main" val="182172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6.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do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ct val="115000"/>
              </a:lnSpc>
              <a:spcBef>
                <a:spcPts val="400"/>
              </a:spcBef>
              <a:spcAft>
                <a:spcPts val="400"/>
              </a:spcAft>
            </a:pPr>
            <a:r>
              <a:rPr lang="en-US" sz="1800" dirty="0">
                <a:effectLst/>
                <a:latin typeface="Times New Roman" panose="02020603050405020304" pitchFamily="18" charset="0"/>
                <a:ea typeface="SimSun" panose="02010600030101010101" pitchFamily="2" charset="-122"/>
              </a:rPr>
              <a:t>7.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bổ</a:t>
            </a:r>
            <a:r>
              <a:rPr lang="en-US" sz="1800" dirty="0">
                <a:effectLst/>
                <a:latin typeface="Times New Roman" panose="02020603050405020304" pitchFamily="18" charset="0"/>
                <a:ea typeface="SimSun" panose="02010600030101010101" pitchFamily="2" charset="-122"/>
              </a:rPr>
              <a:t> sung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endParaRPr lang="en-US" sz="1200" b="1"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81AE06E1-F1BB-4EF5-8D16-2CEF5A7BC042}" type="slidenum">
              <a:rPr lang="en-US" smtClean="0"/>
              <a:pPr/>
              <a:t>27</a:t>
            </a:fld>
            <a:endParaRPr lang="en-US"/>
          </a:p>
        </p:txBody>
      </p:sp>
    </p:spTree>
    <p:extLst>
      <p:ext uri="{BB962C8B-B14F-4D97-AF65-F5344CB8AC3E}">
        <p14:creationId xmlns:p14="http://schemas.microsoft.com/office/powerpoint/2010/main" val="50086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dirty="0">
              <a:latin typeface="Arial" panose="020B0604020202020204" pitchFamily="34"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598220-2BFD-4EC8-B718-4094E4CB37ED}" type="slidenum">
              <a:rPr lang="en-US"/>
              <a:pPr eaLnBrk="1" hangingPunct="1"/>
              <a:t>28</a:t>
            </a:fld>
            <a:endParaRPr lang="en-US"/>
          </a:p>
        </p:txBody>
      </p:sp>
    </p:spTree>
    <p:extLst>
      <p:ext uri="{BB962C8B-B14F-4D97-AF65-F5344CB8AC3E}">
        <p14:creationId xmlns:p14="http://schemas.microsoft.com/office/powerpoint/2010/main" val="133268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E06E1-F1BB-4EF5-8D16-2CEF5A7BC042}" type="slidenum">
              <a:rPr lang="en-US" smtClean="0"/>
              <a:pPr/>
              <a:t>29</a:t>
            </a:fld>
            <a:endParaRPr lang="en-US"/>
          </a:p>
        </p:txBody>
      </p:sp>
    </p:spTree>
    <p:extLst>
      <p:ext uri="{BB962C8B-B14F-4D97-AF65-F5344CB8AC3E}">
        <p14:creationId xmlns:p14="http://schemas.microsoft.com/office/powerpoint/2010/main" val="71705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b="1" dirty="0" err="1">
                <a:effectLst/>
                <a:latin typeface="Times New Roman" panose="02020603050405020304" pitchFamily="18" charset="0"/>
                <a:ea typeface="SimSun" panose="02010600030101010101" pitchFamily="2" charset="-122"/>
              </a:rPr>
              <a:t>Điều</a:t>
            </a:r>
            <a:r>
              <a:rPr lang="en-US" sz="1800" b="1" dirty="0">
                <a:effectLst/>
                <a:latin typeface="Times New Roman" panose="02020603050405020304" pitchFamily="18" charset="0"/>
                <a:ea typeface="SimSun" panose="02010600030101010101" pitchFamily="2" charset="-122"/>
              </a:rPr>
              <a:t> 33. </a:t>
            </a:r>
            <a:r>
              <a:rPr lang="en-US" sz="1800" b="1" dirty="0" err="1">
                <a:effectLst/>
                <a:latin typeface="Times New Roman" panose="02020603050405020304" pitchFamily="18" charset="0"/>
                <a:ea typeface="SimSun" panose="02010600030101010101" pitchFamily="2" charset="-122"/>
              </a:rPr>
              <a:t>Phân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cấp</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thẩm</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định</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nguồn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vốn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và</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khả</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năng</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cân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đối</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vốn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chương</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trình</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dự</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án</a:t>
            </a:r>
            <a:endParaRPr lang="en-US" sz="1800" dirty="0">
              <a:effectLst/>
              <a:latin typeface="Times New Roman" panose="02020603050405020304" pitchFamily="18" charset="0"/>
              <a:ea typeface="SimSun" panose="02010600030101010101" pitchFamily="2" charset="-122"/>
            </a:endParaRP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nội</a:t>
            </a:r>
            <a:r>
              <a:rPr lang="en-US" sz="1800" dirty="0">
                <a:effectLst/>
                <a:latin typeface="Times New Roman" panose="02020603050405020304" pitchFamily="18" charset="0"/>
                <a:ea typeface="SimSun" panose="02010600030101010101" pitchFamily="2" charset="-122"/>
              </a:rPr>
              <a:t> dung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c)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d)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chuyên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môn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phạm</a:t>
            </a:r>
            <a:r>
              <a:rPr lang="en-US" sz="1800" dirty="0">
                <a:effectLst/>
                <a:latin typeface="Times New Roman" panose="02020603050405020304" pitchFamily="18" charset="0"/>
                <a:ea typeface="SimSun" panose="02010600030101010101" pitchFamily="2" charset="-122"/>
              </a:rPr>
              <a:t> vi </a:t>
            </a:r>
            <a:r>
              <a:rPr lang="en-US" sz="1800" dirty="0" err="1">
                <a:effectLst/>
                <a:latin typeface="Times New Roman" panose="02020603050405020304" pitchFamily="18" charset="0"/>
                <a:ea typeface="SimSun" panose="02010600030101010101" pitchFamily="2" charset="-122"/>
              </a:rPr>
              <a:t>tổng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đoạn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đoạn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đang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chuyên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môn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phạm</a:t>
            </a:r>
            <a:r>
              <a:rPr lang="en-US" sz="1800" dirty="0">
                <a:effectLst/>
                <a:latin typeface="Times New Roman" panose="02020603050405020304" pitchFamily="18" charset="0"/>
                <a:ea typeface="SimSun" panose="02010600030101010101" pitchFamily="2" charset="-122"/>
              </a:rPr>
              <a:t> vi </a:t>
            </a:r>
            <a:r>
              <a:rPr lang="en-US" sz="1800" dirty="0" err="1">
                <a:effectLst/>
                <a:latin typeface="Times New Roman" panose="02020603050405020304" pitchFamily="18" charset="0"/>
                <a:ea typeface="SimSun" panose="02010600030101010101" pitchFamily="2" charset="-122"/>
              </a:rPr>
              <a:t>tổng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đoạn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vượt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nếu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p>
        </p:txBody>
      </p:sp>
      <p:sp>
        <p:nvSpPr>
          <p:cNvPr id="4" name="Slide Number Placeholder 3"/>
          <p:cNvSpPr>
            <a:spLocks noGrp="1"/>
          </p:cNvSpPr>
          <p:nvPr>
            <p:ph type="sldNum" sz="quarter" idx="10"/>
          </p:nvPr>
        </p:nvSpPr>
        <p:spPr/>
        <p:txBody>
          <a:bodyPr/>
          <a:lstStyle/>
          <a:p>
            <a:fld id="{81AE06E1-F1BB-4EF5-8D16-2CEF5A7BC042}" type="slidenum">
              <a:rPr lang="en-US" smtClean="0"/>
              <a:pPr/>
              <a:t>30</a:t>
            </a:fld>
            <a:endParaRPr lang="en-US"/>
          </a:p>
        </p:txBody>
      </p:sp>
    </p:spTree>
    <p:extLst>
      <p:ext uri="{BB962C8B-B14F-4D97-AF65-F5344CB8AC3E}">
        <p14:creationId xmlns:p14="http://schemas.microsoft.com/office/powerpoint/2010/main" val="1754406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b="1" dirty="0" err="1">
                <a:effectLst/>
                <a:latin typeface="Times New Roman" panose="02020603050405020304" pitchFamily="18" charset="0"/>
                <a:ea typeface="SimSun" panose="02010600030101010101" pitchFamily="2" charset="-122"/>
              </a:rPr>
              <a:t>Điều</a:t>
            </a:r>
            <a:r>
              <a:rPr lang="en-US" sz="1800" b="1" dirty="0">
                <a:effectLst/>
                <a:latin typeface="Times New Roman" panose="02020603050405020304" pitchFamily="18" charset="0"/>
                <a:ea typeface="SimSun" panose="02010600030101010101" pitchFamily="2" charset="-122"/>
              </a:rPr>
              <a:t> 35. </a:t>
            </a:r>
            <a:r>
              <a:rPr lang="en-US" sz="1800" b="1" dirty="0" err="1">
                <a:effectLst/>
                <a:latin typeface="Times New Roman" panose="02020603050405020304" pitchFamily="18" charset="0"/>
                <a:ea typeface="SimSun" panose="02010600030101010101" pitchFamily="2" charset="-122"/>
              </a:rPr>
              <a:t>Thẩm</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quyền</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quyết</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định</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đầu</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tư</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chương</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trình</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dự</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án</a:t>
            </a:r>
            <a:endParaRPr lang="en-US" sz="1800" dirty="0">
              <a:effectLst/>
              <a:latin typeface="Times New Roman" panose="02020603050405020304" pitchFamily="18" charset="0"/>
              <a:ea typeface="SimSun" panose="02010600030101010101" pitchFamily="2" charset="-122"/>
            </a:endParaRP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spc="-20" dirty="0">
                <a:effectLst/>
                <a:latin typeface="Times New Roman" panose="02020603050405020304" pitchFamily="18" charset="0"/>
                <a:ea typeface="SimSun" panose="02010600030101010101" pitchFamily="2" charset="-122"/>
              </a:rPr>
              <a:t>b) </a:t>
            </a:r>
            <a:r>
              <a:rPr lang="en-US" sz="1800" spc="-20" dirty="0" err="1">
                <a:effectLst/>
                <a:latin typeface="Times New Roman" panose="02020603050405020304" pitchFamily="18" charset="0"/>
                <a:ea typeface="SimSun" panose="02010600030101010101" pitchFamily="2" charset="-122"/>
              </a:rPr>
              <a:t>Chương</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trình</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đầu</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tư</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công</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đã</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được</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Chính</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phủ</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quyết</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định</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chủ</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trương</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đầu</a:t>
            </a:r>
            <a:r>
              <a:rPr lang="en-US" sz="1800" spc="-20" dirty="0">
                <a:effectLst/>
                <a:latin typeface="Times New Roman" panose="02020603050405020304" pitchFamily="18" charset="0"/>
                <a:ea typeface="SimSun" panose="02010600030101010101" pitchFamily="2" charset="-122"/>
              </a:rPr>
              <a:t> </a:t>
            </a:r>
            <a:r>
              <a:rPr lang="en-US" sz="1800" spc="-20" dirty="0" err="1">
                <a:effectLst/>
                <a:latin typeface="Times New Roman" panose="02020603050405020304" pitchFamily="18" charset="0"/>
                <a:ea typeface="SimSun" panose="02010600030101010101" pitchFamily="2" charset="-122"/>
              </a:rPr>
              <a:t>tư</a:t>
            </a:r>
            <a:r>
              <a:rPr lang="en-US" sz="1800" spc="-2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a:p>
            <a:pPr marL="0" marR="0" indent="360045" algn="just">
              <a:lnSpc>
                <a:spcPct val="120000"/>
              </a:lnSpc>
              <a:spcBef>
                <a:spcPts val="200"/>
              </a:spcBef>
              <a:spcAft>
                <a:spcPts val="0"/>
              </a:spcAft>
            </a:pPr>
            <a:r>
              <a:rPr lang="en-US" sz="1800" dirty="0">
                <a:effectLst/>
                <a:latin typeface="Times New Roman" panose="02020603050405020304" pitchFamily="18" charset="0"/>
                <a:ea typeface="SimSun" panose="02010600030101010101" pitchFamily="2" charset="-122"/>
              </a:rPr>
              <a:t>c)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ODA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an </a:t>
            </a:r>
            <a:r>
              <a:rPr lang="en-US" sz="1800" dirty="0" err="1">
                <a:effectLst/>
                <a:latin typeface="Times New Roman" panose="02020603050405020304" pitchFamily="18" charset="0"/>
                <a:ea typeface="SimSun" panose="02010600030101010101" pitchFamily="2" charset="-122"/>
              </a:rPr>
              <a:t>ninh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tôn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a:t>
            </a:r>
          </a:p>
        </p:txBody>
      </p:sp>
      <p:sp>
        <p:nvSpPr>
          <p:cNvPr id="4" name="Slide Number Placeholder 3"/>
          <p:cNvSpPr>
            <a:spLocks noGrp="1"/>
          </p:cNvSpPr>
          <p:nvPr>
            <p:ph type="sldNum" sz="quarter" idx="5"/>
          </p:nvPr>
        </p:nvSpPr>
        <p:spPr/>
        <p:txBody>
          <a:bodyPr/>
          <a:lstStyle/>
          <a:p>
            <a:fld id="{81AE06E1-F1BB-4EF5-8D16-2CEF5A7BC042}" type="slidenum">
              <a:rPr lang="en-US" smtClean="0"/>
              <a:pPr/>
              <a:t>31</a:t>
            </a:fld>
            <a:endParaRPr lang="en-US"/>
          </a:p>
        </p:txBody>
      </p:sp>
    </p:spTree>
    <p:extLst>
      <p:ext uri="{BB962C8B-B14F-4D97-AF65-F5344CB8AC3E}">
        <p14:creationId xmlns:p14="http://schemas.microsoft.com/office/powerpoint/2010/main" val="2371289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a:t>
            </a:r>
          </a:p>
        </p:txBody>
      </p:sp>
      <p:sp>
        <p:nvSpPr>
          <p:cNvPr id="4" name="Slide Number Placeholder 3"/>
          <p:cNvSpPr>
            <a:spLocks noGrp="1"/>
          </p:cNvSpPr>
          <p:nvPr>
            <p:ph type="sldNum" sz="quarter" idx="10"/>
          </p:nvPr>
        </p:nvSpPr>
        <p:spPr/>
        <p:txBody>
          <a:bodyPr/>
          <a:lstStyle/>
          <a:p>
            <a:fld id="{81AE06E1-F1BB-4EF5-8D16-2CEF5A7BC042}" type="slidenum">
              <a:rPr lang="en-US" smtClean="0"/>
              <a:pPr/>
              <a:t>32</a:t>
            </a:fld>
            <a:endParaRPr lang="en-US"/>
          </a:p>
        </p:txBody>
      </p:sp>
    </p:spTree>
    <p:extLst>
      <p:ext uri="{BB962C8B-B14F-4D97-AF65-F5344CB8AC3E}">
        <p14:creationId xmlns:p14="http://schemas.microsoft.com/office/powerpoint/2010/main" val="1831306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tịch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do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a:t>
            </a:r>
          </a:p>
        </p:txBody>
      </p:sp>
      <p:sp>
        <p:nvSpPr>
          <p:cNvPr id="4" name="Slide Number Placeholder 3"/>
          <p:cNvSpPr>
            <a:spLocks noGrp="1"/>
          </p:cNvSpPr>
          <p:nvPr>
            <p:ph type="sldNum" sz="quarter" idx="5"/>
          </p:nvPr>
        </p:nvSpPr>
        <p:spPr/>
        <p:txBody>
          <a:bodyPr/>
          <a:lstStyle/>
          <a:p>
            <a:fld id="{81AE06E1-F1BB-4EF5-8D16-2CEF5A7BC042}" type="slidenum">
              <a:rPr lang="en-US" smtClean="0"/>
              <a:pPr/>
              <a:t>33</a:t>
            </a:fld>
            <a:endParaRPr lang="en-US"/>
          </a:p>
        </p:txBody>
      </p:sp>
    </p:spTree>
    <p:extLst>
      <p:ext uri="{BB962C8B-B14F-4D97-AF65-F5344CB8AC3E}">
        <p14:creationId xmlns:p14="http://schemas.microsoft.com/office/powerpoint/2010/main" val="257833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GB" sz="1200" kern="1200" dirty="0">
                <a:solidFill>
                  <a:schemeClr val="tx1"/>
                </a:solidFill>
                <a:effectLst/>
                <a:latin typeface="Arial" charset="0"/>
                <a:ea typeface="+mn-ea"/>
                <a:cs typeface="+mn-cs"/>
              </a:rPr>
              <a:t>	</a:t>
            </a:r>
            <a:endParaRPr lang="en-US" dirty="0"/>
          </a:p>
        </p:txBody>
      </p:sp>
      <p:sp>
        <p:nvSpPr>
          <p:cNvPr id="6349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696E5C-E801-4974-A0A3-E7F6466CC169}" type="slidenum">
              <a:rPr lang="en-US"/>
              <a:pPr eaLnBrk="1" hangingPunct="1"/>
              <a:t>3</a:t>
            </a:fld>
            <a:endParaRPr lang="en-US"/>
          </a:p>
        </p:txBody>
      </p:sp>
    </p:spTree>
    <p:extLst>
      <p:ext uri="{BB962C8B-B14F-4D97-AF65-F5344CB8AC3E}">
        <p14:creationId xmlns:p14="http://schemas.microsoft.com/office/powerpoint/2010/main" val="420620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tịch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huyện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do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5"/>
          </p:nvPr>
        </p:nvSpPr>
        <p:spPr/>
        <p:txBody>
          <a:bodyPr/>
          <a:lstStyle/>
          <a:p>
            <a:fld id="{81AE06E1-F1BB-4EF5-8D16-2CEF5A7BC042}" type="slidenum">
              <a:rPr lang="en-US" smtClean="0"/>
              <a:pPr/>
              <a:t>34</a:t>
            </a:fld>
            <a:endParaRPr lang="en-US"/>
          </a:p>
        </p:txBody>
      </p:sp>
    </p:spTree>
    <p:extLst>
      <p:ext uri="{BB962C8B-B14F-4D97-AF65-F5344CB8AC3E}">
        <p14:creationId xmlns:p14="http://schemas.microsoft.com/office/powerpoint/2010/main" val="2887317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Phân loại kế hoạch đầu tư công theo thời hạn kế hoạch bao gồm: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a) Kế hoạch đầu tư công trung hạn được lập trong thời hạn 05 năm, phù hợp với kế hoạch phát triển kinh tế - xã hội 05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b) Kế hoạch đầu tư công hằng năm để triển khai thực hiện kế hoạch đầu tư công trung hạn, phù hợp với mục tiêu kế hoạch phát triển kinh tế - xã hội hằng năm và cân đối vốn đầu tư công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Phân loại kế hoạch đầu tư công theo cấp quản lý bao gồm: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a) Kế hoạch đầu tư công của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b) Kế hoạch đầu tư công của các Bộ, cơ quan trung ương;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c) Kế hoạch đầu tư công của các cấp chí</a:t>
            </a:r>
            <a:r>
              <a:rPr lang="en-US" sz="1800" dirty="0">
                <a:solidFill>
                  <a:srgbClr val="000000"/>
                </a:solidFill>
                <a:effectLst/>
                <a:latin typeface="Arial" panose="020B0604020202020204" pitchFamily="34" charset="0"/>
                <a:ea typeface="Times New Roman" panose="02020603050405020304" pitchFamily="18" charset="0"/>
              </a:rPr>
              <a:t>n</a:t>
            </a:r>
            <a:r>
              <a:rPr lang="vi-VN" sz="1800" dirty="0">
                <a:solidFill>
                  <a:srgbClr val="000000"/>
                </a:solidFill>
                <a:effectLst/>
                <a:latin typeface="Arial" panose="020B0604020202020204" pitchFamily="34" charset="0"/>
                <a:ea typeface="Times New Roman" panose="02020603050405020304" pitchFamily="18" charset="0"/>
              </a:rPr>
              <a:t>h quyền địa phương.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Phân loại kế hoạch đầu tư công theo nguồn vốn đầu tư bao gồm: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a) Kế hoạch đầu tư vốn ngân sách trung ương, bao gồm đầu tư theo ngành, lĩnh vực, chương trình đầu tư công, phần vốn đầu tư của Nhà nước tham gia thực hiện các dự án theo phương thức đối tác công tư theo quy định của pháp luật về ngân sách nhà nước;</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b) Kế hoạch đầu tư vốn ngân sách địa phương, bao gồm đầu tư theo ngành, lĩnh vực, chương trình đầu tư công, phần vốn đầu tư của Nhà nước tham gia thực hiện các dự án theo phương thức đ</a:t>
            </a:r>
            <a:r>
              <a:rPr lang="en-US" sz="1800" dirty="0">
                <a:solidFill>
                  <a:srgbClr val="000000"/>
                </a:solidFill>
                <a:effectLst/>
                <a:latin typeface="Arial" panose="020B0604020202020204" pitchFamily="34" charset="0"/>
                <a:ea typeface="Times New Roman" panose="02020603050405020304" pitchFamily="18" charset="0"/>
              </a:rPr>
              <a:t>ố</a:t>
            </a:r>
            <a:r>
              <a:rPr lang="vi-VN" sz="1800" dirty="0">
                <a:solidFill>
                  <a:srgbClr val="000000"/>
                </a:solidFill>
                <a:effectLst/>
                <a:latin typeface="Arial" panose="020B0604020202020204" pitchFamily="34" charset="0"/>
                <a:ea typeface="Times New Roman" panose="02020603050405020304" pitchFamily="18" charset="0"/>
              </a:rPr>
              <a:t>i tác công tư theo quy định của pháp luật về ngân sách nhà nước;</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rPr>
              <a:t>c)</a:t>
            </a:r>
            <a:r>
              <a:rPr lang="vi-VN" sz="1800" dirty="0">
                <a:solidFill>
                  <a:srgbClr val="000000"/>
                </a:solidFill>
                <a:effectLst/>
                <a:latin typeface="Arial" panose="020B0604020202020204" pitchFamily="34" charset="0"/>
                <a:ea typeface="Times New Roman" panose="02020603050405020304" pitchFamily="18" charset="0"/>
              </a:rPr>
              <a:t>Kế hoạch đầu tư vốn từ nguồn thu hợp pháp của cơ quan nhà nước, đơn vị sự nghiệp công lập dành để đầu tư.</a:t>
            </a:r>
            <a:endParaRPr lang="en-US" sz="1800" dirty="0">
              <a:effectLst/>
              <a:latin typeface="Times New Roman" panose="02020603050405020304" pitchFamily="18" charset="0"/>
              <a:ea typeface="Times New Roman" panose="02020603050405020304" pitchFamily="18" charset="0"/>
            </a:endParaRPr>
          </a:p>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35</a:t>
            </a:fld>
            <a:endParaRPr lang="en-US"/>
          </a:p>
        </p:txBody>
      </p:sp>
    </p:spTree>
    <p:extLst>
      <p:ext uri="{BB962C8B-B14F-4D97-AF65-F5344CB8AC3E}">
        <p14:creationId xmlns:p14="http://schemas.microsoft.com/office/powerpoint/2010/main" val="2173916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36</a:t>
            </a:fld>
            <a:endParaRPr lang="en-US"/>
          </a:p>
        </p:txBody>
      </p:sp>
    </p:spTree>
    <p:extLst>
      <p:ext uri="{BB962C8B-B14F-4D97-AF65-F5344CB8AC3E}">
        <p14:creationId xmlns:p14="http://schemas.microsoft.com/office/powerpoint/2010/main" val="312954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37</a:t>
            </a:fld>
            <a:endParaRPr lang="en-US"/>
          </a:p>
        </p:txBody>
      </p:sp>
    </p:spTree>
    <p:extLst>
      <p:ext uri="{BB962C8B-B14F-4D97-AF65-F5344CB8AC3E}">
        <p14:creationId xmlns:p14="http://schemas.microsoft.com/office/powerpoint/2010/main" val="3410517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38</a:t>
            </a:fld>
            <a:endParaRPr lang="en-US"/>
          </a:p>
        </p:txBody>
      </p:sp>
    </p:spTree>
    <p:extLst>
      <p:ext uri="{BB962C8B-B14F-4D97-AF65-F5344CB8AC3E}">
        <p14:creationId xmlns:p14="http://schemas.microsoft.com/office/powerpoint/2010/main" val="1651857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39</a:t>
            </a:fld>
            <a:endParaRPr lang="en-US"/>
          </a:p>
        </p:txBody>
      </p:sp>
    </p:spTree>
    <p:extLst>
      <p:ext uri="{BB962C8B-B14F-4D97-AF65-F5344CB8AC3E}">
        <p14:creationId xmlns:p14="http://schemas.microsoft.com/office/powerpoint/2010/main" val="3613352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dirty="0">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32E23-BF0E-4487-B48C-FE5B01DA6F16}" type="slidenum">
              <a:rPr lang="en-US"/>
              <a:pPr eaLnBrk="1" hangingPunct="1"/>
              <a:t>40</a:t>
            </a:fld>
            <a:endParaRPr lang="en-US"/>
          </a:p>
        </p:txBody>
      </p:sp>
    </p:spTree>
    <p:extLst>
      <p:ext uri="{BB962C8B-B14F-4D97-AF65-F5344CB8AC3E}">
        <p14:creationId xmlns:p14="http://schemas.microsoft.com/office/powerpoint/2010/main" val="1049085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78. Nhiệm vụ, quyền hạn của Quốc hội</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Ban hành luật, nghị quyết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Quyết định chủ trương đầu tư chương trình mục tiêu quốc gia, dự án quan </a:t>
            </a:r>
            <a:r>
              <a:rPr lang="en-US" sz="1800" dirty="0" err="1">
                <a:solidFill>
                  <a:srgbClr val="000000"/>
                </a:solidFill>
                <a:effectLst/>
                <a:latin typeface="Arial" panose="020B0604020202020204" pitchFamily="34" charset="0"/>
                <a:ea typeface="Times New Roman" panose="02020603050405020304" pitchFamily="18" charset="0"/>
              </a:rPr>
              <a:t>trọng</a:t>
            </a:r>
            <a:r>
              <a:rPr lang="en-US" sz="1800" dirty="0">
                <a:solidFill>
                  <a:srgbClr val="000000"/>
                </a:solidFill>
                <a:effectLst/>
                <a:latin typeface="Arial" panose="020B0604020202020204" pitchFamily="34" charset="0"/>
                <a:ea typeface="Times New Roman" panose="02020603050405020304" pitchFamily="18" charset="0"/>
              </a:rPr>
              <a:t> </a:t>
            </a:r>
            <a:r>
              <a:rPr lang="vi-VN" sz="1800" dirty="0">
                <a:solidFill>
                  <a:srgbClr val="000000"/>
                </a:solidFill>
                <a:effectLst/>
                <a:latin typeface="Arial" panose="020B0604020202020204" pitchFamily="34" charset="0"/>
                <a:ea typeface="Times New Roman" panose="02020603050405020304" pitchFamily="18" charset="0"/>
              </a:rPr>
              <a:t>quốc gia sử dụng v</a:t>
            </a:r>
            <a:r>
              <a:rPr lang="en-US" sz="1800" dirty="0">
                <a:solidFill>
                  <a:srgbClr val="000000"/>
                </a:solidFill>
                <a:effectLst/>
                <a:latin typeface="Arial" panose="020B0604020202020204" pitchFamily="34" charset="0"/>
                <a:ea typeface="Times New Roman" panose="02020603050405020304" pitchFamily="18" charset="0"/>
              </a:rPr>
              <a:t>ố</a:t>
            </a:r>
            <a:r>
              <a:rPr lang="vi-VN" sz="1800" dirty="0">
                <a:solidFill>
                  <a:srgbClr val="000000"/>
                </a:solidFill>
                <a:effectLst/>
                <a:latin typeface="Arial" panose="020B0604020202020204" pitchFamily="34" charset="0"/>
                <a:ea typeface="Times New Roman" panose="02020603050405020304" pitchFamily="18" charset="0"/>
              </a:rPr>
              <a:t>n </a:t>
            </a:r>
            <a:r>
              <a:rPr lang="en-US" sz="1800" dirty="0">
                <a:solidFill>
                  <a:srgbClr val="000000"/>
                </a:solidFill>
                <a:effectLst/>
                <a:latin typeface="Arial" panose="020B0604020202020204" pitchFamily="34" charset="0"/>
                <a:ea typeface="Times New Roman" panose="02020603050405020304" pitchFamily="18" charset="0"/>
              </a:rPr>
              <a:t>đ</a:t>
            </a:r>
            <a:r>
              <a:rPr lang="vi-VN" sz="1800" dirty="0">
                <a:solidFill>
                  <a:srgbClr val="000000"/>
                </a:solidFill>
                <a:effectLst/>
                <a:latin typeface="Arial" panose="020B0604020202020204" pitchFamily="34" charset="0"/>
                <a:ea typeface="Times New Roman" panose="02020603050405020304" pitchFamily="18" charset="0"/>
              </a:rPr>
              <a:t>ầu tư c</a:t>
            </a:r>
            <a:r>
              <a:rPr lang="en-US" sz="1800" dirty="0">
                <a:solidFill>
                  <a:srgbClr val="000000"/>
                </a:solidFill>
                <a:effectLst/>
                <a:latin typeface="Arial" panose="020B0604020202020204" pitchFamily="34" charset="0"/>
                <a:ea typeface="Times New Roman" panose="02020603050405020304" pitchFamily="18" charset="0"/>
              </a:rPr>
              <a:t>ô</a:t>
            </a:r>
            <a:r>
              <a:rPr lang="vi-VN" sz="1800" dirty="0">
                <a:solidFill>
                  <a:srgbClr val="000000"/>
                </a:solidFill>
                <a:effectLst/>
                <a:latin typeface="Arial" panose="020B0604020202020204" pitchFamily="34" charset="0"/>
                <a:ea typeface="Times New Roman" panose="02020603050405020304" pitchFamily="18" charset="0"/>
              </a:rPr>
              <a:t>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Quyết định và điều chỉnh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Điều chỉnh tiêu chí phân loại dự án quan trọng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Giám sát việc thực hiện kế hoạch đầu tư công, chương trình mục tiêu quốc gia, dự án quan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ọng quốc gia; giám sát việc thực hiện pháp luật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79. Nhiệm vụ, quyền hạn của Chính phủ</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Thống nhất quản lý nhà nước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Trình Quốc hội ban hành luật, nghị quyết; trình Ủy ban Thường vụ Quốc hội ban hành pháp lệnh, nghị quyết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Ban hành văn bản pháp luật về quản lý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Trình Quốc hội quyết định chủ trương đầu tư chương trình mục tiêu quốc gia, dự án quan trọng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Quyết định chủ trương đầu tư chương trình đầu tư công theo quy định tại khoản 2 Điều 17 của Luật này.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6. Lập và trình Quốc hội quyết định, điều chỉnh kế hoạch đầu tư công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7. Tổ chức thực hiện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8. Báo cáo Quốc hội về tình hình thực hiện kế hoạch đầu tư công trung hạn và hằng năm, chương trình mục tiêu quốc gia, dự án quan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ọng quốc gia.</a:t>
            </a:r>
            <a:endParaRPr lang="en-US" sz="1800" dirty="0">
              <a:effectLst/>
              <a:latin typeface="Times New Roman" panose="02020603050405020304" pitchFamily="18" charset="0"/>
              <a:ea typeface="Times New Roman" panose="02020603050405020304" pitchFamily="18" charset="0"/>
            </a:endParaRPr>
          </a:p>
          <a:p>
            <a:r>
              <a:rPr lang="vi-VN" sz="1800" dirty="0">
                <a:solidFill>
                  <a:srgbClr val="000000"/>
                </a:solidFill>
                <a:effectLst/>
                <a:latin typeface="Arial" panose="020B0604020202020204" pitchFamily="34" charset="0"/>
                <a:ea typeface="Times New Roman" panose="02020603050405020304" pitchFamily="18" charset="0"/>
              </a:rPr>
              <a:t>9. Tổ chức kiểm tra, thanh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việc thực hiện kế hoạch đầu tư công trung hạn và hằng năm; kiểm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thực hiện chương trình, dự án sử dụng vốn ngân sách trung ương, vốn từ nguồn thu hợp pháp của các cơ quan nhà nước, đơn vị sự nghiệp công lập dành để đầu tư, kiểm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việc thực hiện các mục tiêu, chính sách đầu tư công của các địa phương.</a:t>
            </a: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80. Nhiệm vụ, quyền hạn của Bộ Kế hoạch và Đầu tư</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Bộ Kế hoạch và Đầu tư là cơ quan đầu mối giúp Chính phủ thực hiện quản lý nhà nước về đầu tư công và có nhiệm vụ, quyền hạn sau đây: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Ban hành hoặc tr</a:t>
            </a:r>
            <a:r>
              <a:rPr lang="en-US" sz="1800" dirty="0">
                <a:solidFill>
                  <a:srgbClr val="000000"/>
                </a:solidFill>
                <a:effectLst/>
                <a:latin typeface="Arial" panose="020B0604020202020204" pitchFamily="34" charset="0"/>
                <a:ea typeface="Times New Roman" panose="02020603050405020304" pitchFamily="18" charset="0"/>
              </a:rPr>
              <a:t>ì</a:t>
            </a:r>
            <a:r>
              <a:rPr lang="vi-VN" sz="1800" dirty="0">
                <a:solidFill>
                  <a:srgbClr val="000000"/>
                </a:solidFill>
                <a:effectLst/>
                <a:latin typeface="Arial" panose="020B0604020202020204" pitchFamily="34" charset="0"/>
                <a:ea typeface="Times New Roman" panose="02020603050405020304" pitchFamily="18" charset="0"/>
              </a:rPr>
              <a:t>nh cấp có thẩm quyền ban hành văn bản pháp luật liên quan đến đầu tư công, các nguyên tắc, tiêu chí, định mức phân bổ và sử dụng vốn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Chủ trì, phối hợp với Bộ Tài chính báo cáo Chính phủ xác định vốn đầu tư ngân sách nhà nước chi cho đầu tư phát triển của quốc gia theo từng ngành, lĩnh vực trong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Tổng hợp trình Chính phủ, Thủ tướng Chính phủ kế hoạch đầu tư công trung hạn và hằng năm của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Tổng hợp trình Chính phủ, Thủ tướng Chính phủ xem xét, báo cáo Quốc hội, Ủy ban Thường vụ Quốc hội điều chỉnh kế hoạch đầu tư công trung hạn và hằng năm của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Chủ trì, phối hợp với các cơ quan liên quan thẩm định nguồn vốn và khả năng cân đối vốn theo quy định tại Điều 33 của Luật này;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6. Chịu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ách nhiệm trước Chính phủ thực hiện thống nhất quản lý nhà nước về các chương trình mục tiêu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7. Tổ chức thực hiện, theo dõi, kiểm tra, đánh giá, thanh tra kế hoạch, chương trình, dự án và các nhiệm vụ quản lý nhà nước khác về đầu tư công.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41</a:t>
            </a:fld>
            <a:endParaRPr lang="en-US"/>
          </a:p>
        </p:txBody>
      </p:sp>
    </p:spTree>
    <p:extLst>
      <p:ext uri="{BB962C8B-B14F-4D97-AF65-F5344CB8AC3E}">
        <p14:creationId xmlns:p14="http://schemas.microsoft.com/office/powerpoint/2010/main" val="3069391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78. Nhiệm vụ, quyền hạn của Quốc hội</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Ban hành luật, nghị quyết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Quyết định chủ trương đầu tư chương trình mục tiêu quốc gia, dự án quan </a:t>
            </a:r>
            <a:r>
              <a:rPr lang="en-US" sz="1800" dirty="0" err="1">
                <a:solidFill>
                  <a:srgbClr val="000000"/>
                </a:solidFill>
                <a:effectLst/>
                <a:latin typeface="Arial" panose="020B0604020202020204" pitchFamily="34" charset="0"/>
                <a:ea typeface="Times New Roman" panose="02020603050405020304" pitchFamily="18" charset="0"/>
              </a:rPr>
              <a:t>trọng</a:t>
            </a:r>
            <a:r>
              <a:rPr lang="en-US" sz="1800" dirty="0">
                <a:solidFill>
                  <a:srgbClr val="000000"/>
                </a:solidFill>
                <a:effectLst/>
                <a:latin typeface="Arial" panose="020B0604020202020204" pitchFamily="34" charset="0"/>
                <a:ea typeface="Times New Roman" panose="02020603050405020304" pitchFamily="18" charset="0"/>
              </a:rPr>
              <a:t> </a:t>
            </a:r>
            <a:r>
              <a:rPr lang="vi-VN" sz="1800" dirty="0">
                <a:solidFill>
                  <a:srgbClr val="000000"/>
                </a:solidFill>
                <a:effectLst/>
                <a:latin typeface="Arial" panose="020B0604020202020204" pitchFamily="34" charset="0"/>
                <a:ea typeface="Times New Roman" panose="02020603050405020304" pitchFamily="18" charset="0"/>
              </a:rPr>
              <a:t>quốc gia sử dụng v</a:t>
            </a:r>
            <a:r>
              <a:rPr lang="en-US" sz="1800" dirty="0">
                <a:solidFill>
                  <a:srgbClr val="000000"/>
                </a:solidFill>
                <a:effectLst/>
                <a:latin typeface="Arial" panose="020B0604020202020204" pitchFamily="34" charset="0"/>
                <a:ea typeface="Times New Roman" panose="02020603050405020304" pitchFamily="18" charset="0"/>
              </a:rPr>
              <a:t>ố</a:t>
            </a:r>
            <a:r>
              <a:rPr lang="vi-VN" sz="1800" dirty="0">
                <a:solidFill>
                  <a:srgbClr val="000000"/>
                </a:solidFill>
                <a:effectLst/>
                <a:latin typeface="Arial" panose="020B0604020202020204" pitchFamily="34" charset="0"/>
                <a:ea typeface="Times New Roman" panose="02020603050405020304" pitchFamily="18" charset="0"/>
              </a:rPr>
              <a:t>n </a:t>
            </a:r>
            <a:r>
              <a:rPr lang="en-US" sz="1800" dirty="0">
                <a:solidFill>
                  <a:srgbClr val="000000"/>
                </a:solidFill>
                <a:effectLst/>
                <a:latin typeface="Arial" panose="020B0604020202020204" pitchFamily="34" charset="0"/>
                <a:ea typeface="Times New Roman" panose="02020603050405020304" pitchFamily="18" charset="0"/>
              </a:rPr>
              <a:t>đ</a:t>
            </a:r>
            <a:r>
              <a:rPr lang="vi-VN" sz="1800" dirty="0">
                <a:solidFill>
                  <a:srgbClr val="000000"/>
                </a:solidFill>
                <a:effectLst/>
                <a:latin typeface="Arial" panose="020B0604020202020204" pitchFamily="34" charset="0"/>
                <a:ea typeface="Times New Roman" panose="02020603050405020304" pitchFamily="18" charset="0"/>
              </a:rPr>
              <a:t>ầu tư c</a:t>
            </a:r>
            <a:r>
              <a:rPr lang="en-US" sz="1800" dirty="0">
                <a:solidFill>
                  <a:srgbClr val="000000"/>
                </a:solidFill>
                <a:effectLst/>
                <a:latin typeface="Arial" panose="020B0604020202020204" pitchFamily="34" charset="0"/>
                <a:ea typeface="Times New Roman" panose="02020603050405020304" pitchFamily="18" charset="0"/>
              </a:rPr>
              <a:t>ô</a:t>
            </a:r>
            <a:r>
              <a:rPr lang="vi-VN" sz="1800" dirty="0">
                <a:solidFill>
                  <a:srgbClr val="000000"/>
                </a:solidFill>
                <a:effectLst/>
                <a:latin typeface="Arial" panose="020B0604020202020204" pitchFamily="34" charset="0"/>
                <a:ea typeface="Times New Roman" panose="02020603050405020304" pitchFamily="18" charset="0"/>
              </a:rPr>
              <a:t>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Quyết định và điều chỉnh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Điều chỉnh tiêu chí phân loại dự án quan trọng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Giám sát việc thực hiện kế hoạch đầu tư công, chương trình mục tiêu quốc gia, dự án quan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ọng quốc gia; giám sát việc thực hiện pháp luật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79. Nhiệm vụ, quyền hạn của Chính phủ</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Thống nhất quản lý nhà nước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Trình Quốc hội ban hành luật, nghị quyết; trình Ủy ban Thường vụ Quốc hội ban hành pháp lệnh, nghị quyết về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Ban hành văn bản pháp luật về quản lý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Trình Quốc hội quyết định chủ trương đầu tư chương trình mục tiêu quốc gia, dự án quan trọng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Quyết định chủ trương đầu tư chương trình đầu tư công theo quy định tại khoản 2 Điều 17 của Luật này.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6. Lập và trình Quốc hội quyết định, điều chỉnh kế hoạch đầu tư công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7. Tổ chức thực hiện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8. Báo cáo Quốc hội về tình hình thực hiện kế hoạch đầu tư công trung hạn và hằng năm, chương trình mục tiêu quốc gia, dự án quan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ọng quốc gia.</a:t>
            </a:r>
            <a:endParaRPr lang="en-US" sz="1800" dirty="0">
              <a:effectLst/>
              <a:latin typeface="Times New Roman" panose="02020603050405020304" pitchFamily="18" charset="0"/>
              <a:ea typeface="Times New Roman" panose="02020603050405020304" pitchFamily="18" charset="0"/>
            </a:endParaRPr>
          </a:p>
          <a:p>
            <a:r>
              <a:rPr lang="vi-VN" sz="1800" dirty="0">
                <a:solidFill>
                  <a:srgbClr val="000000"/>
                </a:solidFill>
                <a:effectLst/>
                <a:latin typeface="Arial" panose="020B0604020202020204" pitchFamily="34" charset="0"/>
                <a:ea typeface="Times New Roman" panose="02020603050405020304" pitchFamily="18" charset="0"/>
              </a:rPr>
              <a:t>9. Tổ chức kiểm tra, thanh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việc thực hiện kế hoạch đầu tư công trung hạn và hằng năm; kiểm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thực hiện chương trình, dự án sử dụng vốn ngân sách trung ương, vốn từ nguồn thu hợp pháp của các cơ quan nhà nước, đơn vị sự nghiệp công lập dành để đầu tư, kiểm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a việc thực hiện các mục tiêu, chính sách đầu tư công của các địa phương.</a:t>
            </a: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170"/>
              </a:lnSpc>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80. Nhiệm vụ, quyền hạn của Bộ Kế hoạch và Đầu tư</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Bộ Kế hoạch và Đầu tư là cơ quan đầu mối giúp Chính phủ thực hiện quản lý nhà nước về đầu tư công và có nhiệm vụ, quyền hạn sau đây: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1. Ban hành hoặc tr</a:t>
            </a:r>
            <a:r>
              <a:rPr lang="en-US" sz="1800" dirty="0">
                <a:solidFill>
                  <a:srgbClr val="000000"/>
                </a:solidFill>
                <a:effectLst/>
                <a:latin typeface="Arial" panose="020B0604020202020204" pitchFamily="34" charset="0"/>
                <a:ea typeface="Times New Roman" panose="02020603050405020304" pitchFamily="18" charset="0"/>
              </a:rPr>
              <a:t>ì</a:t>
            </a:r>
            <a:r>
              <a:rPr lang="vi-VN" sz="1800" dirty="0">
                <a:solidFill>
                  <a:srgbClr val="000000"/>
                </a:solidFill>
                <a:effectLst/>
                <a:latin typeface="Arial" panose="020B0604020202020204" pitchFamily="34" charset="0"/>
                <a:ea typeface="Times New Roman" panose="02020603050405020304" pitchFamily="18" charset="0"/>
              </a:rPr>
              <a:t>nh cấp có thẩm quyền ban hành văn bản pháp luật liên quan đến đầu tư công, các nguyên tắc, tiêu chí, định mức phân bổ và sử dụng vốn đầu tư công;</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2. Chủ trì, phối hợp với Bộ Tài chính báo cáo Chính phủ xác định vốn đầu tư ngân sách nhà nước chi cho đầu tư phát triển của quốc gia theo từng ngành, lĩnh vực trong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3. Tổng hợp trình Chính phủ, Thủ tướng Chính phủ kế hoạch đầu tư công trung hạn và hằng năm của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4. Tổng hợp trình Chính phủ, Thủ tướng Chính phủ xem xét, báo cáo Quốc hội, Ủy ban Thường vụ Quốc hội điều chỉnh kế hoạch đầu tư công trung hạn và hằng năm của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5. Chủ trì, phối hợp với các cơ quan liên quan thẩm định nguồn vốn và khả năng cân đối vốn theo quy định tại Điều 33 của Luật này;</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6. Chịu </a:t>
            </a:r>
            <a:r>
              <a:rPr lang="en-US" sz="1800" dirty="0">
                <a:solidFill>
                  <a:srgbClr val="000000"/>
                </a:solidFill>
                <a:effectLst/>
                <a:latin typeface="Arial" panose="020B0604020202020204" pitchFamily="34" charset="0"/>
                <a:ea typeface="Times New Roman" panose="02020603050405020304" pitchFamily="18" charset="0"/>
              </a:rPr>
              <a:t>tr</a:t>
            </a:r>
            <a:r>
              <a:rPr lang="vi-VN" sz="1800" dirty="0">
                <a:solidFill>
                  <a:srgbClr val="000000"/>
                </a:solidFill>
                <a:effectLst/>
                <a:latin typeface="Arial" panose="020B0604020202020204" pitchFamily="34" charset="0"/>
                <a:ea typeface="Times New Roman" panose="02020603050405020304" pitchFamily="18" charset="0"/>
              </a:rPr>
              <a:t>ách nhiệm trước Chính phủ thực hiện thống nhất quản lý nhà nước về các chương trình mục tiêu quốc gia;</a:t>
            </a:r>
            <a:endParaRPr lang="en-US" sz="1800" dirty="0">
              <a:effectLst/>
              <a:latin typeface="Times New Roman" panose="02020603050405020304" pitchFamily="18" charset="0"/>
              <a:ea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Arial" panose="020B0604020202020204" pitchFamily="34" charset="0"/>
                <a:ea typeface="Times New Roman" panose="02020603050405020304" pitchFamily="18" charset="0"/>
              </a:rPr>
              <a:t>7. Tổ chức thực hiện, theo dõi, kiểm tra, đánh giá, thanh tra kế hoạch, chương trình, dự án và các nhiệm vụ quản lý nhà nước khác về đầu tư công.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42</a:t>
            </a:fld>
            <a:endParaRPr lang="en-US"/>
          </a:p>
        </p:txBody>
      </p:sp>
    </p:spTree>
    <p:extLst>
      <p:ext uri="{BB962C8B-B14F-4D97-AF65-F5344CB8AC3E}">
        <p14:creationId xmlns:p14="http://schemas.microsoft.com/office/powerpoint/2010/main" val="30945283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atin typeface="Arial" panose="020B0604020202020204" pitchFamily="34" charset="0"/>
            </a:endParaRPr>
          </a:p>
        </p:txBody>
      </p:sp>
      <p:sp>
        <p:nvSpPr>
          <p:cNvPr id="778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79719F-A6C4-4C0C-B842-005EDAC03862}" type="slidenum">
              <a:rPr lang="en-US"/>
              <a:pPr eaLnBrk="1" hangingPunct="1"/>
              <a:t>43</a:t>
            </a:fld>
            <a:endParaRPr lang="en-US"/>
          </a:p>
        </p:txBody>
      </p:sp>
    </p:spTree>
    <p:extLst>
      <p:ext uri="{BB962C8B-B14F-4D97-AF65-F5344CB8AC3E}">
        <p14:creationId xmlns:p14="http://schemas.microsoft.com/office/powerpoint/2010/main" val="103794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95000"/>
              </a:lnSpc>
              <a:buClr>
                <a:srgbClr val="0000FF"/>
              </a:buClr>
            </a:pPr>
            <a:endParaRPr lang="en-US" sz="2000" b="1" dirty="0">
              <a:solidFill>
                <a:srgbClr val="0000FF"/>
              </a:solidFill>
              <a:latin typeface="Arial" panose="020B0604020202020204" pitchFamily="34" charset="0"/>
            </a:endParaRPr>
          </a:p>
        </p:txBody>
      </p:sp>
      <p:sp>
        <p:nvSpPr>
          <p:cNvPr id="6451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A00C46-89C3-491A-B5DD-145716CD2E2A}" type="slidenum">
              <a:rPr lang="en-US"/>
              <a:pPr eaLnBrk="1" hangingPunct="1"/>
              <a:t>5</a:t>
            </a:fld>
            <a:endParaRPr lang="en-US"/>
          </a:p>
        </p:txBody>
      </p:sp>
    </p:spTree>
    <p:extLst>
      <p:ext uri="{BB962C8B-B14F-4D97-AF65-F5344CB8AC3E}">
        <p14:creationId xmlns:p14="http://schemas.microsoft.com/office/powerpoint/2010/main" val="21106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Ủy</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Tòa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Nam,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xã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ương</a:t>
            </a:r>
            <a:r>
              <a:rPr lang="en-US" sz="1800" dirty="0">
                <a:effectLst/>
                <a:latin typeface="Times New Roman" panose="02020603050405020304" pitchFamily="18" charset="0"/>
                <a:ea typeface="Times New Roman" panose="02020603050405020304" pitchFamily="18" charset="0"/>
              </a:rPr>
              <a:t>).</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Ủy</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xã</a:t>
            </a:r>
            <a:r>
              <a:rPr lang="en-US" sz="1800" dirty="0">
                <a:effectLst/>
                <a:latin typeface="Times New Roman" panose="02020603050405020304" pitchFamily="18" charset="0"/>
                <a:ea typeface="Times New Roman" panose="02020603050405020304" pitchFamily="18" charset="0"/>
              </a:rPr>
              <a:t>.</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dõi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AE06E1-F1BB-4EF5-8D16-2CEF5A7BC042}" type="slidenum">
              <a:rPr lang="en-US" smtClean="0"/>
              <a:pPr/>
              <a:t>6</a:t>
            </a:fld>
            <a:endParaRPr lang="en-US"/>
          </a:p>
        </p:txBody>
      </p:sp>
    </p:spTree>
    <p:extLst>
      <p:ext uri="{BB962C8B-B14F-4D97-AF65-F5344CB8AC3E}">
        <p14:creationId xmlns:p14="http://schemas.microsoft.com/office/powerpoint/2010/main" val="276042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7</a:t>
            </a:fld>
            <a:endParaRPr lang="en-US"/>
          </a:p>
        </p:txBody>
      </p:sp>
    </p:spTree>
    <p:extLst>
      <p:ext uri="{BB962C8B-B14F-4D97-AF65-F5344CB8AC3E}">
        <p14:creationId xmlns:p14="http://schemas.microsoft.com/office/powerpoint/2010/main" val="267099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i="1" dirty="0" err="1">
                <a:effectLst/>
                <a:latin typeface="Times New Roman" panose="02020603050405020304" pitchFamily="18" charset="0"/>
                <a:ea typeface="SimSun" panose="02010600030101010101" pitchFamily="2" charset="-122"/>
              </a:rPr>
              <a:t>Kế</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hoạch</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đầu</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tư</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a:t>
            </a:r>
          </a:p>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8</a:t>
            </a:fld>
            <a:endParaRPr lang="en-US"/>
          </a:p>
        </p:txBody>
      </p:sp>
    </p:spTree>
    <p:extLst>
      <p:ext uri="{BB962C8B-B14F-4D97-AF65-F5344CB8AC3E}">
        <p14:creationId xmlns:p14="http://schemas.microsoft.com/office/powerpoint/2010/main" val="272309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60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1AE06E1-F1BB-4EF5-8D16-2CEF5A7BC042}" type="slidenum">
              <a:rPr lang="en-US" smtClean="0"/>
              <a:pPr/>
              <a:t>11</a:t>
            </a:fld>
            <a:endParaRPr lang="en-US"/>
          </a:p>
        </p:txBody>
      </p:sp>
    </p:spTree>
    <p:extLst>
      <p:ext uri="{BB962C8B-B14F-4D97-AF65-F5344CB8AC3E}">
        <p14:creationId xmlns:p14="http://schemas.microsoft.com/office/powerpoint/2010/main" val="309775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E06E1-F1BB-4EF5-8D16-2CEF5A7BC042}" type="slidenum">
              <a:rPr lang="en-US" smtClean="0"/>
              <a:pPr/>
              <a:t>13</a:t>
            </a:fld>
            <a:endParaRPr lang="en-US"/>
          </a:p>
        </p:txBody>
      </p:sp>
    </p:spTree>
    <p:extLst>
      <p:ext uri="{BB962C8B-B14F-4D97-AF65-F5344CB8AC3E}">
        <p14:creationId xmlns:p14="http://schemas.microsoft.com/office/powerpoint/2010/main" val="424537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B2DCA49-6C3B-4904-A32E-80D04AF0E1BA}"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0ED703-DCDE-4EA8-ACAD-8EA3547A1CC6}" type="slidenum">
              <a:rPr lang="en-US"/>
              <a:pPr/>
              <a:t>‹#›</a:t>
            </a:fld>
            <a:endParaRPr lang="en-US"/>
          </a:p>
        </p:txBody>
      </p:sp>
    </p:spTree>
    <p:extLst>
      <p:ext uri="{BB962C8B-B14F-4D97-AF65-F5344CB8AC3E}">
        <p14:creationId xmlns:p14="http://schemas.microsoft.com/office/powerpoint/2010/main" val="289910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1FB8EBE-CDD6-4C01-A1C5-52ECAA1B566F}"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8887C1-A9E3-406E-B74A-02E93DC7CFE6}" type="slidenum">
              <a:rPr lang="en-US"/>
              <a:pPr/>
              <a:t>‹#›</a:t>
            </a:fld>
            <a:endParaRPr lang="en-US"/>
          </a:p>
        </p:txBody>
      </p:sp>
    </p:spTree>
    <p:extLst>
      <p:ext uri="{BB962C8B-B14F-4D97-AF65-F5344CB8AC3E}">
        <p14:creationId xmlns:p14="http://schemas.microsoft.com/office/powerpoint/2010/main" val="143025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09AF837-784C-418B-A13F-63FCE5C44399}"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3E79D3F-168E-4752-85E2-3537FC0697DC}" type="slidenum">
              <a:rPr lang="en-US"/>
              <a:pPr/>
              <a:t>‹#›</a:t>
            </a:fld>
            <a:endParaRPr lang="en-US"/>
          </a:p>
        </p:txBody>
      </p:sp>
    </p:spTree>
    <p:extLst>
      <p:ext uri="{BB962C8B-B14F-4D97-AF65-F5344CB8AC3E}">
        <p14:creationId xmlns:p14="http://schemas.microsoft.com/office/powerpoint/2010/main" val="141914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00C7AF0A-A956-4B34-BDD7-E7AA50DBB59A}"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D8A44D8-7AC0-41F7-B1EC-EFD75C35F3D2}" type="slidenum">
              <a:rPr lang="en-US"/>
              <a:pPr/>
              <a:t>‹#›</a:t>
            </a:fld>
            <a:endParaRPr lang="en-US"/>
          </a:p>
        </p:txBody>
      </p:sp>
    </p:spTree>
    <p:extLst>
      <p:ext uri="{BB962C8B-B14F-4D97-AF65-F5344CB8AC3E}">
        <p14:creationId xmlns:p14="http://schemas.microsoft.com/office/powerpoint/2010/main" val="3720282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Layout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73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A75578B-B696-4B33-A5CF-30558E9982E0}"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7608EE-89FC-45C4-9824-67DA309708D6}" type="slidenum">
              <a:rPr lang="en-US"/>
              <a:pPr/>
              <a:t>‹#›</a:t>
            </a:fld>
            <a:endParaRPr lang="en-US"/>
          </a:p>
        </p:txBody>
      </p:sp>
    </p:spTree>
    <p:extLst>
      <p:ext uri="{BB962C8B-B14F-4D97-AF65-F5344CB8AC3E}">
        <p14:creationId xmlns:p14="http://schemas.microsoft.com/office/powerpoint/2010/main" val="178986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11C5F32-4946-46EA-8C8E-9B33E4B55B35}" type="datetime1">
              <a:rPr lang="en-US"/>
              <a:pPr>
                <a:defRPr/>
              </a:pPr>
              <a:t>7/30/2021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ABF340-2ED6-45FA-BA08-FD5DE96C98B4}" type="slidenum">
              <a:rPr lang="en-US"/>
              <a:pPr/>
              <a:t>‹#›</a:t>
            </a:fld>
            <a:endParaRPr lang="en-US"/>
          </a:p>
        </p:txBody>
      </p:sp>
    </p:spTree>
    <p:extLst>
      <p:ext uri="{BB962C8B-B14F-4D97-AF65-F5344CB8AC3E}">
        <p14:creationId xmlns:p14="http://schemas.microsoft.com/office/powerpoint/2010/main" val="126157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7DBEF90-D759-4769-96C3-AA17D81F0A29}" type="datetime1">
              <a:rPr lang="en-US"/>
              <a:pPr>
                <a:defRPr/>
              </a:pPr>
              <a:t>7/30/2021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447C55B-5C8E-4576-BB2F-F54358220903}" type="slidenum">
              <a:rPr lang="en-US"/>
              <a:pPr/>
              <a:t>‹#›</a:t>
            </a:fld>
            <a:endParaRPr lang="en-US"/>
          </a:p>
        </p:txBody>
      </p:sp>
    </p:spTree>
    <p:extLst>
      <p:ext uri="{BB962C8B-B14F-4D97-AF65-F5344CB8AC3E}">
        <p14:creationId xmlns:p14="http://schemas.microsoft.com/office/powerpoint/2010/main" val="357159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C1E7F2E0-4768-4953-ABE5-6F3BB3D3BDF6}" type="datetime1">
              <a:rPr lang="en-US"/>
              <a:pPr>
                <a:defRPr/>
              </a:pPr>
              <a:t>7/30/2021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D2CBD15-1EB1-45C7-9AC2-AFE1470BBEC7}" type="slidenum">
              <a:rPr lang="en-US"/>
              <a:pPr/>
              <a:t>‹#›</a:t>
            </a:fld>
            <a:endParaRPr lang="en-US"/>
          </a:p>
        </p:txBody>
      </p:sp>
    </p:spTree>
    <p:extLst>
      <p:ext uri="{BB962C8B-B14F-4D97-AF65-F5344CB8AC3E}">
        <p14:creationId xmlns:p14="http://schemas.microsoft.com/office/powerpoint/2010/main" val="425079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8B5BBDE-6D99-4026-8D74-A86B52FA6E5A}" type="datetime1">
              <a:rPr lang="en-US"/>
              <a:pPr>
                <a:defRPr/>
              </a:pPr>
              <a:t>7/30/2021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31A10D4-350B-4765-90E7-530755B48DF7}" type="slidenum">
              <a:rPr lang="en-US"/>
              <a:pPr/>
              <a:t>‹#›</a:t>
            </a:fld>
            <a:endParaRPr lang="en-US"/>
          </a:p>
        </p:txBody>
      </p:sp>
    </p:spTree>
    <p:extLst>
      <p:ext uri="{BB962C8B-B14F-4D97-AF65-F5344CB8AC3E}">
        <p14:creationId xmlns:p14="http://schemas.microsoft.com/office/powerpoint/2010/main" val="360013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9181D77-19D2-42EF-8523-5DD357D8CEA9}" type="datetime1">
              <a:rPr lang="en-US"/>
              <a:pPr>
                <a:defRPr/>
              </a:pPr>
              <a:t>7/30/2021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188978A-4845-42A7-9A7D-089A3EEB07D5}" type="slidenum">
              <a:rPr lang="en-US"/>
              <a:pPr/>
              <a:t>‹#›</a:t>
            </a:fld>
            <a:endParaRPr lang="en-US"/>
          </a:p>
        </p:txBody>
      </p:sp>
    </p:spTree>
    <p:extLst>
      <p:ext uri="{BB962C8B-B14F-4D97-AF65-F5344CB8AC3E}">
        <p14:creationId xmlns:p14="http://schemas.microsoft.com/office/powerpoint/2010/main" val="336090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A9FB0D6-8A63-43BA-B412-77DB35A42018}" type="datetime1">
              <a:rPr lang="en-US"/>
              <a:pPr>
                <a:defRPr/>
              </a:pPr>
              <a:t>7/30/2021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B0C424-E35E-484E-BBB0-574F4214470F}" type="slidenum">
              <a:rPr lang="en-US"/>
              <a:pPr/>
              <a:t>‹#›</a:t>
            </a:fld>
            <a:endParaRPr lang="en-US"/>
          </a:p>
        </p:txBody>
      </p:sp>
    </p:spTree>
    <p:extLst>
      <p:ext uri="{BB962C8B-B14F-4D97-AF65-F5344CB8AC3E}">
        <p14:creationId xmlns:p14="http://schemas.microsoft.com/office/powerpoint/2010/main" val="377951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8CBA050-877E-494F-A2E0-24ADE690076B}" type="datetime1">
              <a:rPr lang="en-US"/>
              <a:pPr>
                <a:defRPr/>
              </a:pPr>
              <a:t>7/30/2021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2F11895-8ECA-4217-994A-0C7F65C5AA55}" type="slidenum">
              <a:rPr lang="en-US"/>
              <a:pPr/>
              <a:t>‹#›</a:t>
            </a:fld>
            <a:endParaRPr lang="en-US"/>
          </a:p>
        </p:txBody>
      </p:sp>
    </p:spTree>
    <p:extLst>
      <p:ext uri="{BB962C8B-B14F-4D97-AF65-F5344CB8AC3E}">
        <p14:creationId xmlns:p14="http://schemas.microsoft.com/office/powerpoint/2010/main" val="80072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fld id="{4927AB9E-EB73-49A5-9F77-7098D7DFAC15}" type="datetime1">
              <a:rPr lang="en-US"/>
              <a:pPr>
                <a:defRPr/>
              </a:pPr>
              <a:t>7/30/2021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879EAB3-8A68-43BD-BC16-21611E300B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slide" Target="slid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CE1E0A-C0BB-476F-BA04-C751F8716B49}" type="slidenum">
              <a:rPr lang="en-US"/>
              <a:pPr eaLnBrk="1" hangingPunct="1"/>
              <a:t>1</a:t>
            </a:fld>
            <a:endParaRPr lang="en-US" dirty="0"/>
          </a:p>
        </p:txBody>
      </p:sp>
      <p:sp>
        <p:nvSpPr>
          <p:cNvPr id="2051" name="Rectangle 2"/>
          <p:cNvSpPr>
            <a:spLocks noGrp="1" noChangeArrowheads="1"/>
          </p:cNvSpPr>
          <p:nvPr>
            <p:ph type="ctrTitle"/>
          </p:nvPr>
        </p:nvSpPr>
        <p:spPr>
          <a:xfrm>
            <a:off x="685800" y="457200"/>
            <a:ext cx="7772400" cy="914400"/>
          </a:xfrm>
        </p:spPr>
        <p:txBody>
          <a:bodyPr/>
          <a:lstStyle/>
          <a:p>
            <a:pPr eaLnBrk="1" hangingPunct="1"/>
            <a:r>
              <a:rPr lang="en-US" b="1" dirty="0">
                <a:solidFill>
                  <a:srgbClr val="FF0000"/>
                </a:solidFill>
                <a:latin typeface="Times New Roman" panose="02020603050405020304" pitchFamily="18" charset="0"/>
                <a:cs typeface="Times New Roman" panose="02020603050405020304" pitchFamily="18" charset="0"/>
              </a:rPr>
              <a:t>KHO BẠC NHÀ NƯỚC</a:t>
            </a:r>
          </a:p>
        </p:txBody>
      </p:sp>
      <p:sp>
        <p:nvSpPr>
          <p:cNvPr id="2052" name="Rectangle 3"/>
          <p:cNvSpPr>
            <a:spLocks noGrp="1" noChangeArrowheads="1"/>
          </p:cNvSpPr>
          <p:nvPr>
            <p:ph type="subTitle" idx="1"/>
          </p:nvPr>
        </p:nvSpPr>
        <p:spPr>
          <a:xfrm>
            <a:off x="762000" y="2590800"/>
            <a:ext cx="7696200" cy="4038600"/>
          </a:xfrm>
        </p:spPr>
        <p:txBody>
          <a:bodyPr/>
          <a:lstStyle/>
          <a:p>
            <a:pPr eaLnBrk="1" hangingPunct="1">
              <a:spcBef>
                <a:spcPct val="15000"/>
              </a:spcBef>
            </a:pPr>
            <a:r>
              <a:rPr lang="en-US" sz="6600" b="1" dirty="0">
                <a:solidFill>
                  <a:srgbClr val="929E22"/>
                </a:solidFill>
                <a:latin typeface="Arial "/>
                <a:cs typeface="Times New Roman" panose="02020603050405020304" pitchFamily="18" charset="0"/>
              </a:rPr>
              <a:t>GIỚI THIỆU</a:t>
            </a:r>
          </a:p>
          <a:p>
            <a:pPr eaLnBrk="1" hangingPunct="1">
              <a:spcBef>
                <a:spcPct val="15000"/>
              </a:spcBef>
            </a:pPr>
            <a:r>
              <a:rPr lang="en-US" sz="2400" b="1" dirty="0">
                <a:solidFill>
                  <a:srgbClr val="0000FF"/>
                </a:solidFill>
                <a:latin typeface="Times New Roman" panose="02020603050405020304" pitchFamily="18" charset="0"/>
                <a:cs typeface="Times New Roman" panose="02020603050405020304" pitchFamily="18" charset="0"/>
              </a:rPr>
              <a:t> </a:t>
            </a:r>
            <a:r>
              <a:rPr lang="en-US" sz="4000" b="1" dirty="0">
                <a:solidFill>
                  <a:srgbClr val="0000FF"/>
                </a:solidFill>
                <a:latin typeface="Times New Roman" panose="02020603050405020304" pitchFamily="18" charset="0"/>
                <a:cs typeface="Times New Roman" panose="02020603050405020304" pitchFamily="18" charset="0"/>
              </a:rPr>
              <a:t>MỘT SỐ NỘI DUNG CƠ BẢN</a:t>
            </a:r>
          </a:p>
          <a:p>
            <a:pPr eaLnBrk="1" hangingPunct="1">
              <a:spcBef>
                <a:spcPct val="15000"/>
              </a:spcBef>
            </a:pPr>
            <a:r>
              <a:rPr lang="en-US" sz="4000" b="1" dirty="0">
                <a:solidFill>
                  <a:srgbClr val="0000FF"/>
                </a:solidFill>
                <a:latin typeface="Times New Roman" panose="02020603050405020304" pitchFamily="18" charset="0"/>
                <a:cs typeface="Times New Roman" panose="02020603050405020304" pitchFamily="18" charset="0"/>
              </a:rPr>
              <a:t> CỦA LUẬT ĐẦU TƯ CÔNG</a:t>
            </a:r>
          </a:p>
          <a:p>
            <a:pPr eaLnBrk="1" hangingPunct="1">
              <a:spcBef>
                <a:spcPct val="15000"/>
              </a:spcBef>
            </a:pPr>
            <a:r>
              <a:rPr lang="en-US" sz="1800" dirty="0" err="1">
                <a:solidFill>
                  <a:srgbClr val="000000"/>
                </a:solidFill>
                <a:effectLst/>
                <a:latin typeface="Arial" panose="020B0604020202020204" pitchFamily="34" charset="0"/>
                <a:ea typeface="Times New Roman" panose="02020603050405020304" pitchFamily="18" charset="0"/>
              </a:rPr>
              <a:t>Số</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Luật</a:t>
            </a:r>
            <a:r>
              <a:rPr lang="en-US" sz="1800" dirty="0">
                <a:solidFill>
                  <a:srgbClr val="000000"/>
                </a:solidFill>
                <a:effectLst/>
                <a:latin typeface="Arial" panose="020B0604020202020204" pitchFamily="34" charset="0"/>
                <a:ea typeface="Times New Roman" panose="02020603050405020304" pitchFamily="18" charset="0"/>
              </a:rPr>
              <a:t> ĐT </a:t>
            </a:r>
            <a:r>
              <a:rPr lang="en-US" sz="1800" dirty="0" err="1">
                <a:solidFill>
                  <a:srgbClr val="000000"/>
                </a:solidFill>
                <a:effectLst/>
                <a:latin typeface="Arial" panose="020B0604020202020204" pitchFamily="34" charset="0"/>
                <a:ea typeface="Times New Roman" panose="02020603050405020304" pitchFamily="18" charset="0"/>
              </a:rPr>
              <a:t>công</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số</a:t>
            </a:r>
            <a:r>
              <a:rPr lang="en-US" sz="1800">
                <a:solidFill>
                  <a:srgbClr val="000000"/>
                </a:solidFill>
                <a:effectLst/>
                <a:latin typeface="Arial" panose="020B0604020202020204" pitchFamily="34" charset="0"/>
                <a:ea typeface="Times New Roman" panose="02020603050405020304" pitchFamily="18" charset="0"/>
              </a:rPr>
              <a:t> 39/2019</a:t>
            </a:r>
            <a:r>
              <a:rPr lang="en-US" sz="1800" dirty="0">
                <a:solidFill>
                  <a:srgbClr val="000000"/>
                </a:solidFill>
                <a:effectLst/>
                <a:latin typeface="Arial" panose="020B0604020202020204" pitchFamily="34" charset="0"/>
                <a:ea typeface="Times New Roman" panose="02020603050405020304" pitchFamily="18" charset="0"/>
              </a:rPr>
              <a:t>/QH14</a:t>
            </a:r>
            <a:endParaRPr lang="en-US" sz="40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NĐ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40</a:t>
            </a:r>
            <a:r>
              <a:rPr lang="vi-VN" sz="1800" dirty="0">
                <a:effectLst/>
                <a:latin typeface="Times New Roman" panose="02020603050405020304" pitchFamily="18" charset="0"/>
                <a:ea typeface="Times New Roman" panose="02020603050405020304" pitchFamily="18" charset="0"/>
              </a:rPr>
              <a:t>/2020/NĐ-CP</a:t>
            </a:r>
            <a:r>
              <a:rPr lang="en-US" sz="40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NGHỊ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0"/>
              </a:spcAft>
            </a:pPr>
            <a:r>
              <a:rPr lang="vi-V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 định chi tiết thi hành một số điều của Luật Đầu tư công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15000"/>
              </a:spcBef>
            </a:pPr>
            <a:endParaRPr lang="en-US" sz="4000" b="1" dirty="0">
              <a:solidFill>
                <a:srgbClr val="0000FF"/>
              </a:solidFill>
              <a:latin typeface="Times New Roman" panose="02020603050405020304" pitchFamily="18" charset="0"/>
              <a:cs typeface="Times New Roman" panose="02020603050405020304" pitchFamily="18" charset="0"/>
            </a:endParaRPr>
          </a:p>
          <a:p>
            <a:pPr eaLnBrk="1" hangingPunct="1">
              <a:spcBef>
                <a:spcPct val="15000"/>
              </a:spcBef>
            </a:pPr>
            <a:r>
              <a:rPr lang="en-US" sz="2400" b="1" dirty="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00" y="12954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14" y="60657"/>
            <a:ext cx="1966414" cy="13109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077200" cy="5791200"/>
          </a:xfrm>
        </p:spPr>
        <p:txBody>
          <a:bodyPr/>
          <a:lstStyle/>
          <a:p>
            <a:pPr marL="0" indent="0" algn="just">
              <a:spcBef>
                <a:spcPts val="0"/>
              </a:spcBef>
              <a:buFontTx/>
              <a:buNone/>
              <a:defRPr/>
            </a:pPr>
            <a:r>
              <a:rPr lang="en-US" dirty="0">
                <a:latin typeface="Times New Roman" pitchFamily="18" charset="0"/>
                <a:cs typeface="Times New Roman" pitchFamily="18" charset="0"/>
              </a:rPr>
              <a:t>	</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Điều</a:t>
            </a:r>
            <a:r>
              <a:rPr lang="en-US" sz="3200" b="1" dirty="0">
                <a:latin typeface="Times New Roman" panose="02020603050405020304" pitchFamily="18" charset="0"/>
                <a:ea typeface="SimSun" panose="02010600030101010101" pitchFamily="2" charset="-122"/>
              </a:rPr>
              <a:t> 4- </a:t>
            </a:r>
            <a:r>
              <a:rPr lang="en-US" sz="3200" b="1" dirty="0" err="1">
                <a:latin typeface="Times New Roman" panose="02020603050405020304" pitchFamily="18" charset="0"/>
                <a:ea typeface="SimSun" panose="02010600030101010101" pitchFamily="2" charset="-122"/>
              </a:rPr>
              <a:t>Giải</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thích</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từ</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ngữ</a:t>
            </a:r>
            <a:r>
              <a:rPr lang="en-US" sz="3200" b="1" dirty="0">
                <a:latin typeface="Times New Roman" panose="02020603050405020304" pitchFamily="18" charset="0"/>
                <a:ea typeface="SimSun" panose="02010600030101010101" pitchFamily="2" charset="-122"/>
              </a:rPr>
              <a:t> </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11. </a:t>
            </a:r>
            <a:r>
              <a:rPr lang="en-US" sz="1800" i="1" dirty="0" err="1">
                <a:solidFill>
                  <a:srgbClr val="FF0000"/>
                </a:solidFill>
                <a:effectLst/>
                <a:latin typeface="Times New Roman" panose="02020603050405020304" pitchFamily="18" charset="0"/>
                <a:ea typeface="SimSun" panose="02010600030101010101" pitchFamily="2" charset="-122"/>
              </a:rPr>
              <a:t>Cơ</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quan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chuyên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môn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quản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lý</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huyện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12. </a:t>
            </a:r>
            <a:r>
              <a:rPr lang="en-US" sz="1800" i="1" dirty="0" err="1">
                <a:solidFill>
                  <a:srgbClr val="FF0000"/>
                </a:solidFill>
                <a:effectLst/>
                <a:latin typeface="Times New Roman" panose="02020603050405020304" pitchFamily="18" charset="0"/>
                <a:ea typeface="SimSun" panose="02010600030101010101" pitchFamily="2" charset="-122"/>
              </a:rPr>
              <a:t>Cơ</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quan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quản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lý</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nhà</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nước</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về</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Ủy</a:t>
            </a:r>
            <a:r>
              <a:rPr lang="en-US" sz="1800" dirty="0">
                <a:effectLst/>
                <a:latin typeface="Times New Roman" panose="02020603050405020304" pitchFamily="18" charset="0"/>
                <a:ea typeface="SimSun" panose="02010600030101010101" pitchFamily="2" charset="-122"/>
              </a:rPr>
              <a:t> ban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13. </a:t>
            </a:r>
            <a:r>
              <a:rPr lang="en-US" sz="1800" i="1" dirty="0" err="1">
                <a:solidFill>
                  <a:srgbClr val="FF0000"/>
                </a:solidFill>
                <a:effectLst/>
                <a:latin typeface="Times New Roman" panose="02020603050405020304" pitchFamily="18" charset="0"/>
                <a:ea typeface="SimSun" panose="02010600030101010101" pitchFamily="2" charset="-122"/>
              </a:rPr>
              <a:t>Dự</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án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toàn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14. </a:t>
            </a:r>
            <a:r>
              <a:rPr lang="en-US" sz="1800" i="1" dirty="0" err="1">
                <a:solidFill>
                  <a:srgbClr val="FF0000"/>
                </a:solidFill>
                <a:effectLst/>
                <a:latin typeface="Times New Roman" panose="02020603050405020304" pitchFamily="18" charset="0"/>
                <a:ea typeface="SimSun" panose="02010600030101010101" pitchFamily="2" charset="-122"/>
              </a:rPr>
              <a:t>Dự</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án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b="1"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khẩn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cấp</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nhằm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kịp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khắc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hậu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thiên</a:t>
            </a:r>
            <a:r>
              <a:rPr lang="en-US" sz="1800" dirty="0">
                <a:effectLst/>
                <a:latin typeface="Times New Roman" panose="02020603050405020304" pitchFamily="18" charset="0"/>
                <a:ea typeface="SimSun" panose="02010600030101010101" pitchFamily="2" charset="-122"/>
              </a:rPr>
              <a:t> tai, </a:t>
            </a:r>
            <a:r>
              <a:rPr lang="en-US" sz="1800" dirty="0" err="1">
                <a:effectLst/>
                <a:latin typeface="Times New Roman" panose="02020603050405020304" pitchFamily="18" charset="0"/>
                <a:ea typeface="SimSun" panose="02010600030101010101" pitchFamily="2" charset="-122"/>
              </a:rPr>
              <a:t>thảm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họa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dịch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bệnh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bảo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phòng</a:t>
            </a:r>
            <a:r>
              <a:rPr lang="en-US" sz="1800" dirty="0">
                <a:effectLst/>
                <a:latin typeface="Times New Roman" panose="02020603050405020304" pitchFamily="18" charset="0"/>
                <a:ea typeface="SimSun" panose="02010600030101010101" pitchFamily="2" charset="-122"/>
              </a:rPr>
              <a:t>, an </a:t>
            </a:r>
            <a:r>
              <a:rPr lang="en-US" sz="1800" dirty="0" err="1">
                <a:effectLst/>
                <a:latin typeface="Times New Roman" panose="02020603050405020304" pitchFamily="18" charset="0"/>
                <a:ea typeface="SimSun" panose="02010600030101010101" pitchFamily="2" charset="-122"/>
              </a:rPr>
              <a:t>ninh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15. 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marR="0" indent="360045" algn="just">
              <a:lnSpc>
                <a:spcPts val="1600"/>
              </a:lnSpc>
              <a:spcBef>
                <a:spcPts val="600"/>
              </a:spcBef>
              <a:spcAft>
                <a:spcPts val="600"/>
              </a:spcAft>
            </a:pPr>
            <a:endParaRPr lang="en-US" sz="2000" dirty="0">
              <a:effectLst/>
              <a:latin typeface="Times New Roman" panose="02020603050405020304" pitchFamily="18" charset="0"/>
              <a:ea typeface="Times New Roman" panose="02020603050405020304" pitchFamily="18" charset="0"/>
            </a:endParaRP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10</a:t>
            </a:fld>
            <a:endParaRPr lang="en-US"/>
          </a:p>
        </p:txBody>
      </p:sp>
    </p:spTree>
    <p:extLst>
      <p:ext uri="{BB962C8B-B14F-4D97-AF65-F5344CB8AC3E}">
        <p14:creationId xmlns:p14="http://schemas.microsoft.com/office/powerpoint/2010/main" val="272846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76800"/>
          </a:xfrm>
        </p:spPr>
        <p:txBody>
          <a:bodyPr/>
          <a:lstStyle/>
          <a:p>
            <a:pPr marL="0" marR="0" indent="0" algn="just">
              <a:lnSpc>
                <a:spcPct val="120000"/>
              </a:lnSpc>
              <a:spcBef>
                <a:spcPts val="600"/>
              </a:spcBef>
              <a:spcAft>
                <a:spcPts val="600"/>
              </a:spcAft>
              <a:buNone/>
            </a:pPr>
            <a:r>
              <a:rPr lang="en-US" sz="3000" dirty="0">
                <a:latin typeface="Times New Roman" pitchFamily="18" charset="0"/>
                <a:cs typeface="Times New Roman" pitchFamily="18" charset="0"/>
              </a:rPr>
              <a:t>- </a:t>
            </a:r>
            <a:r>
              <a:rPr lang="en-US" sz="1800" dirty="0">
                <a:effectLst/>
                <a:latin typeface="Times New Roman" panose="02020603050405020304" pitchFamily="18" charset="0"/>
                <a:ea typeface="SimSun" panose="02010600030101010101" pitchFamily="2" charset="-122"/>
              </a:rPr>
              <a:t>16. </a:t>
            </a:r>
            <a:r>
              <a:rPr lang="en-US" sz="1800" i="1" dirty="0" err="1">
                <a:solidFill>
                  <a:srgbClr val="FF0000"/>
                </a:solidFill>
                <a:effectLst/>
                <a:latin typeface="Times New Roman" panose="02020603050405020304" pitchFamily="18" charset="0"/>
                <a:ea typeface="SimSun" panose="02010600030101010101" pitchFamily="2" charset="-122"/>
              </a:rPr>
              <a:t>Hoạt</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động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quản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lý</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sử</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dụng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vốn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đầu</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tư</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bàn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toán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dõi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đánh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kiểm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17. </a:t>
            </a:r>
            <a:r>
              <a:rPr lang="en-US" sz="1800" i="1" dirty="0" err="1">
                <a:solidFill>
                  <a:srgbClr val="FF0000"/>
                </a:solidFill>
                <a:effectLst/>
                <a:latin typeface="Times New Roman" panose="02020603050405020304" pitchFamily="18" charset="0"/>
                <a:ea typeface="SimSun" panose="02010600030101010101" pitchFamily="2" charset="-122"/>
              </a:rPr>
              <a:t>Kế</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hoạch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18. </a:t>
            </a:r>
            <a:r>
              <a:rPr lang="en-US" sz="1800" i="1" dirty="0" err="1">
                <a:effectLst/>
                <a:latin typeface="Times New Roman" panose="02020603050405020304" pitchFamily="18" charset="0"/>
                <a:ea typeface="SimSun" panose="02010600030101010101" pitchFamily="2" charset="-122"/>
              </a:rPr>
              <a:t>Nhiệm</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vụ</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quy</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19. </a:t>
            </a:r>
            <a:r>
              <a:rPr lang="en-US" sz="1800" i="1" dirty="0" err="1">
                <a:effectLst/>
                <a:latin typeface="Times New Roman" panose="02020603050405020304" pitchFamily="18" charset="0"/>
                <a:ea typeface="SimSun" panose="02010600030101010101" pitchFamily="2" charset="-122"/>
              </a:rPr>
              <a:t>Nhiệm</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vụ</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chuẩn</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bị</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đầu</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a:t>
            </a: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11</a:t>
            </a:fld>
            <a:endParaRPr lang="en-US"/>
          </a:p>
        </p:txBody>
      </p:sp>
    </p:spTree>
    <p:extLst>
      <p:ext uri="{BB962C8B-B14F-4D97-AF65-F5344CB8AC3E}">
        <p14:creationId xmlns:p14="http://schemas.microsoft.com/office/powerpoint/2010/main" val="29441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477000"/>
          </a:xfrm>
        </p:spPr>
        <p:txBody>
          <a:bodyPr/>
          <a:lstStyle/>
          <a:p>
            <a:pPr marL="0" marR="0" indent="360045" algn="just">
              <a:lnSpc>
                <a:spcPct val="12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 </a:t>
            </a:r>
          </a:p>
          <a:p>
            <a:pPr marL="0" marR="0" indent="0" algn="just">
              <a:lnSpc>
                <a:spcPct val="120000"/>
              </a:lnSpc>
              <a:spcBef>
                <a:spcPts val="600"/>
              </a:spcBef>
              <a:spcAft>
                <a:spcPts val="600"/>
              </a:spcAft>
              <a:buNone/>
            </a:pPr>
            <a:endParaRPr lang="en-US" sz="1800" b="1" dirty="0">
              <a:latin typeface="Times New Roman" panose="02020603050405020304" pitchFamily="18" charset="0"/>
              <a:ea typeface="Times New Roman" panose="02020603050405020304" pitchFamily="18" charset="0"/>
            </a:endParaRPr>
          </a:p>
          <a:p>
            <a:pPr marL="0" marR="0" indent="0" algn="just">
              <a:lnSpc>
                <a:spcPct val="120000"/>
              </a:lnSpc>
              <a:spcBef>
                <a:spcPts val="600"/>
              </a:spcBef>
              <a:spcAft>
                <a:spcPts val="600"/>
              </a:spcAft>
              <a:buNone/>
            </a:pP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rPr>
              <a:t>20. </a:t>
            </a:r>
            <a:r>
              <a:rPr lang="en-US" sz="1800" i="1" dirty="0" err="1">
                <a:effectLst/>
                <a:latin typeface="Times New Roman" panose="02020603050405020304" pitchFamily="18" charset="0"/>
                <a:ea typeface="SimSun" panose="02010600030101010101" pitchFamily="2" charset="-122"/>
              </a:rPr>
              <a:t>Nợ</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đọng</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xây</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dựng</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cơ</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bản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nhưng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đó</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21. </a:t>
            </a:r>
            <a:r>
              <a:rPr lang="en-US" sz="1800" i="1" dirty="0" err="1">
                <a:effectLst/>
                <a:latin typeface="Times New Roman" panose="02020603050405020304" pitchFamily="18" charset="0"/>
                <a:ea typeface="SimSun" panose="02010600030101010101" pitchFamily="2" charset="-122"/>
              </a:rPr>
              <a:t>Phân</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cấp</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quản</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lý</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nhà</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nước</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về</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đầu</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tư</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22. </a:t>
            </a:r>
            <a:r>
              <a:rPr lang="en-US" sz="1800" i="1" dirty="0" err="1">
                <a:solidFill>
                  <a:srgbClr val="FF0000"/>
                </a:solidFill>
                <a:effectLst/>
                <a:latin typeface="Times New Roman" panose="02020603050405020304" pitchFamily="18" charset="0"/>
                <a:ea typeface="SimSun" panose="02010600030101010101" pitchFamily="2" charset="-122"/>
              </a:rPr>
              <a:t>Vốn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23. </a:t>
            </a:r>
            <a:r>
              <a:rPr lang="en-US" sz="1800" i="1" dirty="0" err="1">
                <a:solidFill>
                  <a:srgbClr val="FF0000"/>
                </a:solidFill>
                <a:effectLst/>
                <a:latin typeface="Times New Roman" panose="02020603050405020304" pitchFamily="18" charset="0"/>
                <a:ea typeface="SimSun" panose="02010600030101010101" pitchFamily="2" charset="-122"/>
              </a:rPr>
              <a:t>Vốn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ngân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sách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trung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chi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24. </a:t>
            </a:r>
            <a:r>
              <a:rPr lang="en-US" sz="1800" i="1" dirty="0" err="1">
                <a:solidFill>
                  <a:srgbClr val="FF0000"/>
                </a:solidFill>
                <a:effectLst/>
                <a:latin typeface="Times New Roman" panose="02020603050405020304" pitchFamily="18" charset="0"/>
                <a:ea typeface="SimSun" panose="02010600030101010101" pitchFamily="2" charset="-122"/>
              </a:rPr>
              <a:t>Vốn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ngân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sách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địa</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phương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chi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25. </a:t>
            </a:r>
            <a:r>
              <a:rPr lang="en-US" sz="1800" i="1" dirty="0" err="1">
                <a:solidFill>
                  <a:srgbClr val="FF0000"/>
                </a:solidFill>
                <a:effectLst/>
                <a:latin typeface="Times New Roman" panose="02020603050405020304" pitchFamily="18" charset="0"/>
                <a:ea typeface="SimSun" panose="02010600030101010101" pitchFamily="2" charset="-122"/>
              </a:rPr>
              <a:t>Vốn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ngân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sách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trung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bổ</a:t>
            </a:r>
            <a:r>
              <a:rPr lang="en-US" sz="1800" i="1" dirty="0">
                <a:solidFill>
                  <a:srgbClr val="FF0000"/>
                </a:solidFill>
                <a:effectLst/>
                <a:latin typeface="Times New Roman" panose="02020603050405020304" pitchFamily="18" charset="0"/>
                <a:ea typeface="SimSun" panose="02010600030101010101" pitchFamily="2" charset="-122"/>
              </a:rPr>
              <a:t> sung </a:t>
            </a:r>
            <a:r>
              <a:rPr lang="en-US" sz="1800" i="1" dirty="0" err="1">
                <a:solidFill>
                  <a:srgbClr val="FF0000"/>
                </a:solidFill>
                <a:effectLst/>
                <a:latin typeface="Times New Roman" panose="02020603050405020304" pitchFamily="18" charset="0"/>
                <a:ea typeface="SimSun" panose="02010600030101010101" pitchFamily="2" charset="-122"/>
              </a:rPr>
              <a:t>có</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mục</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tiêu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cho</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địa</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phương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bổ</a:t>
            </a:r>
            <a:r>
              <a:rPr lang="en-US" sz="1800" dirty="0">
                <a:effectLst/>
                <a:latin typeface="Times New Roman" panose="02020603050405020304" pitchFamily="18" charset="0"/>
                <a:ea typeface="SimSun" panose="02010600030101010101" pitchFamily="2" charset="-122"/>
              </a:rPr>
              <a:t> sung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a:t>
            </a: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12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5767" y="-198272"/>
            <a:ext cx="1966414" cy="1310943"/>
          </a:xfrm>
          <a:prstGeom prst="rect">
            <a:avLst/>
          </a:prstGeom>
        </p:spPr>
      </p:pic>
    </p:spTree>
    <p:extLst>
      <p:ext uri="{BB962C8B-B14F-4D97-AF65-F5344CB8AC3E}">
        <p14:creationId xmlns:p14="http://schemas.microsoft.com/office/powerpoint/2010/main" val="378431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553200"/>
          </a:xfrm>
        </p:spPr>
        <p:txBody>
          <a:bodyPr/>
          <a:lstStyle/>
          <a:p>
            <a:pPr marL="0" indent="0" algn="just">
              <a:lnSpc>
                <a:spcPts val="1600"/>
              </a:lnSpc>
              <a:spcBef>
                <a:spcPts val="600"/>
              </a:spcBef>
              <a:spcAft>
                <a:spcPts val="600"/>
              </a:spcAft>
              <a:buNone/>
            </a:pPr>
            <a:r>
              <a:rPr lang="en-US" dirty="0">
                <a:latin typeface="Times New Roman" pitchFamily="18" charset="0"/>
                <a:cs typeface="Times New Roman" pitchFamily="18" charset="0"/>
              </a:rPr>
              <a:t>	</a:t>
            </a:r>
            <a:r>
              <a:rPr lang="en-US" sz="1800" b="1" dirty="0" err="1">
                <a:effectLst/>
                <a:latin typeface="Times New Roman" panose="02020603050405020304" pitchFamily="18" charset="0"/>
                <a:ea typeface="SimSun" panose="02010600030101010101" pitchFamily="2" charset="-122"/>
              </a:rPr>
              <a:t>Điều</a:t>
            </a:r>
            <a:r>
              <a:rPr lang="en-US" sz="1800" b="1" dirty="0">
                <a:effectLst/>
                <a:latin typeface="Times New Roman" panose="02020603050405020304" pitchFamily="18" charset="0"/>
                <a:ea typeface="SimSun" panose="02010600030101010101" pitchFamily="2" charset="-122"/>
              </a:rPr>
              <a:t> 5. </a:t>
            </a:r>
            <a:r>
              <a:rPr lang="en-US" sz="1800" b="1" dirty="0" err="1">
                <a:effectLst/>
                <a:latin typeface="Times New Roman" panose="02020603050405020304" pitchFamily="18" charset="0"/>
                <a:ea typeface="SimSun" panose="02010600030101010101" pitchFamily="2" charset="-122"/>
              </a:rPr>
              <a:t>Đối</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tượng</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đầu</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tư</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công</a:t>
            </a:r>
            <a:endParaRPr lang="en-US" sz="1800" b="1" dirty="0">
              <a:effectLst/>
              <a:latin typeface="Times New Roman" panose="02020603050405020304" pitchFamily="18" charset="0"/>
              <a:ea typeface="SimSun" panose="02010600030101010101" pitchFamily="2" charset="-122"/>
            </a:endParaRP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tầng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tế</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bồi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phóng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mặt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xem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xét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xem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xét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2.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dịch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phúc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5.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6.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dẫn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a:t>
            </a:r>
          </a:p>
          <a:p>
            <a:pPr marL="0" indent="0" algn="just">
              <a:lnSpc>
                <a:spcPts val="1600"/>
              </a:lnSpc>
              <a:spcBef>
                <a:spcPts val="600"/>
              </a:spcBef>
              <a:spcAft>
                <a:spcPts val="600"/>
              </a:spcAft>
              <a:buNone/>
            </a:pPr>
            <a:endParaRPr lang="en-US" sz="1800" dirty="0">
              <a:effectLst/>
              <a:latin typeface="Times New Roman" panose="02020603050405020304" pitchFamily="18" charset="0"/>
              <a:ea typeface="SimSun" panose="02010600030101010101" pitchFamily="2" charset="-122"/>
            </a:endParaRPr>
          </a:p>
          <a:p>
            <a:pPr algn="just">
              <a:defRPr/>
            </a:pPr>
            <a:endParaRPr lang="en-US" dirty="0">
              <a:latin typeface="Times New Roman" pitchFamily="18" charset="0"/>
              <a:cs typeface="Times New Roman" pitchFamily="18" charset="0"/>
            </a:endParaRP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13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
            <a:ext cx="1371600" cy="914400"/>
          </a:xfrm>
          <a:prstGeom prst="rect">
            <a:avLst/>
          </a:prstGeom>
        </p:spPr>
      </p:pic>
    </p:spTree>
    <p:extLst>
      <p:ext uri="{BB962C8B-B14F-4D97-AF65-F5344CB8AC3E}">
        <p14:creationId xmlns:p14="http://schemas.microsoft.com/office/powerpoint/2010/main" val="357183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553200"/>
          </a:xfrm>
        </p:spPr>
        <p:txBody>
          <a:bodyPr/>
          <a:lstStyle/>
          <a:p>
            <a:pPr marL="0" indent="0" algn="just">
              <a:lnSpc>
                <a:spcPts val="1600"/>
              </a:lnSpc>
              <a:spcBef>
                <a:spcPts val="600"/>
              </a:spcBef>
              <a:spcAft>
                <a:spcPts val="600"/>
              </a:spcAft>
              <a:buNone/>
            </a:pPr>
            <a:r>
              <a:rPr lang="en-US" dirty="0">
                <a:latin typeface="Times New Roman" pitchFamily="18" charset="0"/>
                <a:cs typeface="Times New Roman" pitchFamily="18" charset="0"/>
              </a:rPr>
              <a:t>	</a:t>
            </a:r>
            <a:r>
              <a:rPr lang="en-US" sz="1800" b="1" dirty="0" err="1">
                <a:effectLst/>
                <a:latin typeface="Times New Roman" panose="02020603050405020304" pitchFamily="18" charset="0"/>
                <a:ea typeface="SimSun" panose="02010600030101010101" pitchFamily="2" charset="-122"/>
              </a:rPr>
              <a:t>Điều</a:t>
            </a:r>
            <a:r>
              <a:rPr lang="en-US" sz="1800" b="1" dirty="0">
                <a:effectLst/>
                <a:latin typeface="Times New Roman" panose="02020603050405020304" pitchFamily="18" charset="0"/>
                <a:ea typeface="SimSun" panose="02010600030101010101" pitchFamily="2" charset="-122"/>
              </a:rPr>
              <a:t> 5. </a:t>
            </a:r>
            <a:r>
              <a:rPr lang="en-US" sz="1800" b="1" dirty="0" err="1">
                <a:effectLst/>
                <a:latin typeface="Times New Roman" panose="02020603050405020304" pitchFamily="18" charset="0"/>
                <a:ea typeface="SimSun" panose="02010600030101010101" pitchFamily="2" charset="-122"/>
              </a:rPr>
              <a:t>Đối</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tượng</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đầu</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tư</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công</a:t>
            </a:r>
            <a:endParaRPr lang="en-US" sz="1800" b="1" dirty="0">
              <a:effectLst/>
              <a:latin typeface="Times New Roman" panose="02020603050405020304" pitchFamily="18" charset="0"/>
              <a:ea typeface="SimSun" panose="02010600030101010101" pitchFamily="2" charset="-122"/>
            </a:endParaRP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tầng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tế</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bồi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phóng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mặt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xem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xét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xem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xét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Việc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riêng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2.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dịch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phúc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5.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chỉnh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6.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quỹ</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ngoài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hỗ</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hướng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dẫn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a:t>
            </a:r>
          </a:p>
          <a:p>
            <a:pPr marL="0" indent="0" algn="just">
              <a:lnSpc>
                <a:spcPts val="1600"/>
              </a:lnSpc>
              <a:spcBef>
                <a:spcPts val="600"/>
              </a:spcBef>
              <a:spcAft>
                <a:spcPts val="600"/>
              </a:spcAft>
              <a:buNone/>
            </a:pPr>
            <a:endParaRPr lang="en-US" sz="1800" dirty="0">
              <a:effectLst/>
              <a:latin typeface="Times New Roman" panose="02020603050405020304" pitchFamily="18" charset="0"/>
              <a:ea typeface="SimSun" panose="02010600030101010101" pitchFamily="2" charset="-122"/>
            </a:endParaRPr>
          </a:p>
          <a:p>
            <a:pPr algn="just">
              <a:defRPr/>
            </a:pPr>
            <a:endParaRPr lang="en-US" dirty="0">
              <a:latin typeface="Times New Roman" pitchFamily="18" charset="0"/>
              <a:cs typeface="Times New Roman" pitchFamily="18" charset="0"/>
            </a:endParaRP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14</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
            <a:ext cx="1371600" cy="914400"/>
          </a:xfrm>
          <a:prstGeom prst="rect">
            <a:avLst/>
          </a:prstGeom>
        </p:spPr>
      </p:pic>
    </p:spTree>
    <p:extLst>
      <p:ext uri="{BB962C8B-B14F-4D97-AF65-F5344CB8AC3E}">
        <p14:creationId xmlns:p14="http://schemas.microsoft.com/office/powerpoint/2010/main" val="33329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3E078F-8078-4DD4-A939-8570B2443CE5}" type="slidenum">
              <a:rPr lang="en-US"/>
              <a:pPr eaLnBrk="1" hangingPunct="1"/>
              <a:t>15</a:t>
            </a:fld>
            <a:endParaRPr lang="en-US"/>
          </a:p>
        </p:txBody>
      </p:sp>
      <p:sp>
        <p:nvSpPr>
          <p:cNvPr id="9219" name="Rectangle 2"/>
          <p:cNvSpPr>
            <a:spLocks noGrp="1" noChangeArrowheads="1"/>
          </p:cNvSpPr>
          <p:nvPr>
            <p:ph type="title"/>
          </p:nvPr>
        </p:nvSpPr>
        <p:spPr>
          <a:xfrm>
            <a:off x="1219200" y="274638"/>
            <a:ext cx="7467600" cy="639762"/>
          </a:xfrm>
        </p:spPr>
        <p:txBody>
          <a:bodyPr/>
          <a:lstStyle/>
          <a:p>
            <a:r>
              <a:rPr lang="en-US" sz="3200" b="1" dirty="0" err="1">
                <a:solidFill>
                  <a:srgbClr val="FF0000"/>
                </a:solidFill>
                <a:latin typeface="Times New Roman" panose="02020603050405020304" pitchFamily="18" charset="0"/>
                <a:cs typeface="Times New Roman" panose="02020603050405020304" pitchFamily="18" charset="0"/>
              </a:rPr>
              <a:t>Điều</a:t>
            </a:r>
            <a:r>
              <a:rPr lang="en-US" sz="3200" b="1" dirty="0">
                <a:solidFill>
                  <a:srgbClr val="FF0000"/>
                </a:solidFill>
                <a:latin typeface="Times New Roman" panose="02020603050405020304" pitchFamily="18" charset="0"/>
                <a:cs typeface="Times New Roman" panose="02020603050405020304" pitchFamily="18" charset="0"/>
              </a:rPr>
              <a:t> 6: PHÂN LOẠI ĐẦU TƯ CÔNG</a:t>
            </a:r>
          </a:p>
        </p:txBody>
      </p:sp>
      <p:sp>
        <p:nvSpPr>
          <p:cNvPr id="9220" name="Rectangle 3"/>
          <p:cNvSpPr>
            <a:spLocks noGrp="1" noChangeArrowheads="1"/>
          </p:cNvSpPr>
          <p:nvPr>
            <p:ph type="body" idx="1"/>
          </p:nvPr>
        </p:nvSpPr>
        <p:spPr>
          <a:xfrm>
            <a:off x="457200" y="1219200"/>
            <a:ext cx="8229600" cy="5257800"/>
          </a:xfrm>
        </p:spPr>
        <p:txBody>
          <a:bodyPr/>
          <a:lstStyle/>
          <a:p>
            <a:pPr marL="0" marR="0" indent="360045" algn="just">
              <a:lnSpc>
                <a:spcPts val="1800"/>
              </a:lnSpc>
              <a:spcBef>
                <a:spcPts val="600"/>
              </a:spcBef>
              <a:spcAft>
                <a:spcPts val="600"/>
              </a:spcAft>
            </a:pPr>
            <a:r>
              <a:rPr lang="en-US" sz="2300" b="1" dirty="0">
                <a:solidFill>
                  <a:srgbClr val="0000FF"/>
                </a:solidFill>
                <a:latin typeface="Times New Roman" pitchFamily="18" charset="0"/>
                <a:cs typeface="Times New Roman" pitchFamily="18" charset="0"/>
              </a:rPr>
              <a:t>	</a:t>
            </a:r>
            <a:r>
              <a:rPr lang="en-US" sz="1800" dirty="0">
                <a:effectLst/>
                <a:latin typeface="Times New Roman" panose="02020603050405020304" pitchFamily="18" charset="0"/>
                <a:ea typeface="SimSun" panose="02010600030101010101" pitchFamily="2" charset="-122"/>
              </a:rPr>
              <a:t>1. </a:t>
            </a:r>
            <a:r>
              <a:rPr lang="en-US" sz="1800" dirty="0" err="1">
                <a:effectLst/>
                <a:latin typeface="Times New Roman" panose="02020603050405020304" pitchFamily="18" charset="0"/>
                <a:ea typeface="SimSun" panose="02010600030101010101" pitchFamily="2" charset="-122"/>
              </a:rPr>
              <a:t>Căn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nâng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a:t>
            </a:r>
          </a:p>
          <a:p>
            <a:pPr marL="0" marR="0" indent="360045" algn="just">
              <a:lnSpc>
                <a:spcPts val="18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nhận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chuyển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nhượng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sửa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chữa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nâng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máy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móc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điểm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indent="0" algn="just">
              <a:spcBef>
                <a:spcPts val="0"/>
              </a:spcBef>
              <a:spcAft>
                <a:spcPts val="0"/>
              </a:spcAft>
              <a:buNone/>
              <a:defRPr/>
            </a:pPr>
            <a:r>
              <a:rPr lang="en-US" sz="1800" dirty="0">
                <a:effectLst/>
                <a:latin typeface="Times New Roman" panose="02020603050405020304" pitchFamily="18" charset="0"/>
                <a:ea typeface="SimSun" panose="02010600030101010101" pitchFamily="2" charset="-122"/>
              </a:rPr>
              <a:t>2. </a:t>
            </a:r>
            <a:r>
              <a:rPr lang="en-US" sz="1800" dirty="0" err="1">
                <a:effectLst/>
                <a:latin typeface="Times New Roman" panose="02020603050405020304" pitchFamily="18" charset="0"/>
                <a:ea typeface="SimSun" panose="02010600030101010101" pitchFamily="2" charset="-122"/>
              </a:rPr>
              <a:t>Căn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mô</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B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C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7, 8, 9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10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a:t>
            </a:r>
          </a:p>
          <a:p>
            <a:pPr marL="0" indent="0" algn="just">
              <a:spcBef>
                <a:spcPts val="0"/>
              </a:spcBef>
              <a:spcAft>
                <a:spcPts val="0"/>
              </a:spcAft>
              <a:buFontTx/>
              <a:buNone/>
              <a:defRPr/>
            </a:pPr>
            <a:r>
              <a:rPr lang="en-US" sz="2800" dirty="0">
                <a:latin typeface="Times New Roman" pitchFamily="18" charset="0"/>
                <a:cs typeface="Times New Roman" pitchFamily="18" charset="0"/>
              </a:rPr>
              <a:t>	</a:t>
            </a:r>
            <a:endParaRPr lang="en-US" sz="2300" dirty="0">
              <a:latin typeface="Times New Roman" pitchFamily="18" charset="0"/>
              <a:cs typeface="Times New Roman" pitchFamily="18" charset="0"/>
            </a:endParaRPr>
          </a:p>
        </p:txBody>
      </p:sp>
      <p:cxnSp>
        <p:nvCxnSpPr>
          <p:cNvPr id="5" name="Straight Connector 4"/>
          <p:cNvCxnSpPr/>
          <p:nvPr/>
        </p:nvCxnSpPr>
        <p:spPr>
          <a:xfrm>
            <a:off x="1905000" y="9144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261144"/>
            <a:ext cx="8229600" cy="1143000"/>
          </a:xfrm>
        </p:spPr>
        <p:txBody>
          <a:bodyPr>
            <a:normAutofit/>
          </a:bodyPr>
          <a:lstStyle/>
          <a:p>
            <a:pPr>
              <a:defRPr/>
            </a:pPr>
            <a:r>
              <a:rPr lang="en-AU" sz="2800" dirty="0" err="1">
                <a:latin typeface="Times New Roman" pitchFamily="18" charset="0"/>
                <a:cs typeface="Times New Roman" pitchFamily="18" charset="0"/>
              </a:rPr>
              <a:t>Điều</a:t>
            </a:r>
            <a:r>
              <a:rPr lang="en-AU" sz="2800" dirty="0">
                <a:latin typeface="Times New Roman" pitchFamily="18" charset="0"/>
                <a:cs typeface="Times New Roman" pitchFamily="18" charset="0"/>
              </a:rPr>
              <a:t> 7 DỰ ÁN QUAN TRỌNG QUỐC GIA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1219248"/>
              </p:ext>
            </p:extLst>
          </p:nvPr>
        </p:nvGraphicFramePr>
        <p:xfrm>
          <a:off x="709363" y="1371600"/>
          <a:ext cx="82296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463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263" y="-125412"/>
            <a:ext cx="8229600" cy="1143000"/>
          </a:xfrm>
        </p:spPr>
        <p:txBody>
          <a:bodyPr>
            <a:normAutofit/>
          </a:bodyPr>
          <a:lstStyle/>
          <a:p>
            <a:pPr>
              <a:defRPr/>
            </a:pPr>
            <a:r>
              <a:rPr lang="en-AU" dirty="0" err="1">
                <a:latin typeface="Times New Roman" pitchFamily="18" charset="0"/>
                <a:cs typeface="Times New Roman" pitchFamily="18" charset="0"/>
              </a:rPr>
              <a:t>Điều</a:t>
            </a:r>
            <a:r>
              <a:rPr lang="en-AU" dirty="0">
                <a:latin typeface="Times New Roman" pitchFamily="18" charset="0"/>
                <a:cs typeface="Times New Roman" pitchFamily="18" charset="0"/>
              </a:rPr>
              <a:t> 8: </a:t>
            </a:r>
            <a:r>
              <a:rPr lang="en-AU" sz="3600" dirty="0">
                <a:latin typeface="Times New Roman" pitchFamily="18" charset="0"/>
                <a:cs typeface="Times New Roman" pitchFamily="18" charset="0"/>
              </a:rPr>
              <a:t>DỰ ÁN NHÓM 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1643050"/>
              </p:ext>
            </p:extLst>
          </p:nvPr>
        </p:nvGraphicFramePr>
        <p:xfrm>
          <a:off x="0" y="1789111"/>
          <a:ext cx="9015413" cy="4916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6628" name="Group 4"/>
          <p:cNvGrpSpPr>
            <a:grpSpLocks/>
          </p:cNvGrpSpPr>
          <p:nvPr/>
        </p:nvGrpSpPr>
        <p:grpSpPr bwMode="auto">
          <a:xfrm>
            <a:off x="917575" y="825499"/>
            <a:ext cx="7993063" cy="787400"/>
            <a:chOff x="398376" y="-802684"/>
            <a:chExt cx="8208903" cy="1291902"/>
          </a:xfrm>
        </p:grpSpPr>
        <p:sp>
          <p:nvSpPr>
            <p:cNvPr id="6" name="Rounded Rectangle 5"/>
            <p:cNvSpPr/>
            <p:nvPr/>
          </p:nvSpPr>
          <p:spPr>
            <a:xfrm>
              <a:off x="398376" y="-802684"/>
              <a:ext cx="8208903" cy="129190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473374" y="-763614"/>
              <a:ext cx="8133905" cy="1213763"/>
            </a:xfrm>
            <a:prstGeom prst="rect">
              <a:avLst/>
            </a:prstGeom>
          </p:spPr>
          <p:style>
            <a:lnRef idx="0">
              <a:scrgbClr r="0" g="0" b="0"/>
            </a:lnRef>
            <a:fillRef idx="0">
              <a:scrgbClr r="0" g="0" b="0"/>
            </a:fillRef>
            <a:effectRef idx="0">
              <a:scrgbClr r="0" g="0" b="0"/>
            </a:effectRef>
            <a:fontRef idx="minor">
              <a:schemeClr val="lt1"/>
            </a:fontRef>
          </p:style>
          <p:txBody>
            <a:bodyPr lIns="57150" tIns="38100" rIns="57150" bIns="38100" spcCol="1270" anchor="ctr"/>
            <a:lstStyle/>
            <a:p>
              <a:pPr algn="ctr" defTabSz="1333500">
                <a:lnSpc>
                  <a:spcPct val="90000"/>
                </a:lnSpc>
                <a:spcAft>
                  <a:spcPct val="35000"/>
                </a:spcAft>
                <a:defRPr/>
              </a:pPr>
              <a:r>
                <a:rPr lang="x-none" sz="2400" dirty="0">
                  <a:solidFill>
                    <a:schemeClr val="tx1"/>
                  </a:solidFill>
                  <a:latin typeface="Times New Roman" pitchFamily="18" charset="0"/>
                  <a:cs typeface="Times New Roman" pitchFamily="18" charset="0"/>
                </a:rPr>
                <a:t>Trừ các dự án quan trọng quốc gia, các dự án thuộc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x-none" sz="2400" dirty="0">
                  <a:solidFill>
                    <a:schemeClr val="tx1"/>
                  </a:solidFill>
                  <a:latin typeface="Times New Roman" pitchFamily="18" charset="0"/>
                  <a:cs typeface="Times New Roman" pitchFamily="18" charset="0"/>
                </a:rPr>
                <a:t>tiêu chí dưới đây là dự án nhóm A</a:t>
              </a:r>
              <a:endParaRPr lang="en-AU" sz="2400" dirty="0">
                <a:solidFill>
                  <a:schemeClr val="tx1"/>
                </a:solidFill>
              </a:endParaRPr>
            </a:p>
          </p:txBody>
        </p:sp>
      </p:gr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extLst>
      <p:ext uri="{BB962C8B-B14F-4D97-AF65-F5344CB8AC3E}">
        <p14:creationId xmlns:p14="http://schemas.microsoft.com/office/powerpoint/2010/main" val="409331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AU" dirty="0" err="1">
                <a:latin typeface="Times New Roman" pitchFamily="18" charset="0"/>
                <a:cs typeface="Times New Roman" pitchFamily="18" charset="0"/>
              </a:rPr>
              <a:t>Điều</a:t>
            </a:r>
            <a:r>
              <a:rPr lang="en-AU" dirty="0">
                <a:latin typeface="Times New Roman" pitchFamily="18" charset="0"/>
                <a:cs typeface="Times New Roman" pitchFamily="18" charset="0"/>
              </a:rPr>
              <a:t> 9: DỰ ÁN NHÓM B</a:t>
            </a:r>
          </a:p>
        </p:txBody>
      </p:sp>
      <p:graphicFrame>
        <p:nvGraphicFramePr>
          <p:cNvPr id="4" name="Content Placeholder 3"/>
          <p:cNvGraphicFramePr>
            <a:graphicFrameLocks/>
          </p:cNvGraphicFramePr>
          <p:nvPr>
            <p:extLst>
              <p:ext uri="{D42A27DB-BD31-4B8C-83A1-F6EECF244321}">
                <p14:modId xmlns:p14="http://schemas.microsoft.com/office/powerpoint/2010/main" val="3863953034"/>
              </p:ext>
            </p:extLst>
          </p:nvPr>
        </p:nvGraphicFramePr>
        <p:xfrm>
          <a:off x="467543" y="1326501"/>
          <a:ext cx="8547869" cy="5379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5558"/>
            <a:ext cx="1966414" cy="1310943"/>
          </a:xfrm>
          <a:prstGeom prst="rect">
            <a:avLst/>
          </a:prstGeom>
        </p:spPr>
      </p:pic>
    </p:spTree>
    <p:extLst>
      <p:ext uri="{BB962C8B-B14F-4D97-AF65-F5344CB8AC3E}">
        <p14:creationId xmlns:p14="http://schemas.microsoft.com/office/powerpoint/2010/main" val="276189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07" y="0"/>
            <a:ext cx="8229600" cy="1143000"/>
          </a:xfrm>
        </p:spPr>
        <p:txBody>
          <a:bodyPr>
            <a:normAutofit/>
          </a:bodyPr>
          <a:lstStyle/>
          <a:p>
            <a:pPr>
              <a:defRPr/>
            </a:pPr>
            <a:r>
              <a:rPr lang="en-AU" dirty="0" err="1">
                <a:latin typeface="Times New Roman" pitchFamily="18" charset="0"/>
                <a:cs typeface="Times New Roman" pitchFamily="18" charset="0"/>
              </a:rPr>
              <a:t>Điều</a:t>
            </a:r>
            <a:r>
              <a:rPr lang="en-AU" dirty="0">
                <a:latin typeface="Times New Roman" pitchFamily="18" charset="0"/>
                <a:cs typeface="Times New Roman" pitchFamily="18" charset="0"/>
              </a:rPr>
              <a:t> 10:DỰ ÁN NHÓM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9657500"/>
              </p:ext>
            </p:extLst>
          </p:nvPr>
        </p:nvGraphicFramePr>
        <p:xfrm>
          <a:off x="0" y="1127760"/>
          <a:ext cx="9143999"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5558"/>
            <a:ext cx="1966414" cy="1310943"/>
          </a:xfrm>
          <a:prstGeom prst="rect">
            <a:avLst/>
          </a:prstGeom>
        </p:spPr>
      </p:pic>
    </p:spTree>
    <p:extLst>
      <p:ext uri="{BB962C8B-B14F-4D97-AF65-F5344CB8AC3E}">
        <p14:creationId xmlns:p14="http://schemas.microsoft.com/office/powerpoint/2010/main" val="360393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t>4</a:t>
            </a:r>
          </a:p>
        </p:txBody>
      </p:sp>
      <p:sp>
        <p:nvSpPr>
          <p:cNvPr id="4101" name="Rectangle 2"/>
          <p:cNvSpPr>
            <a:spLocks noGrp="1" noChangeArrowheads="1"/>
          </p:cNvSpPr>
          <p:nvPr>
            <p:ph type="title"/>
          </p:nvPr>
        </p:nvSpPr>
        <p:spPr>
          <a:xfrm>
            <a:off x="1295400" y="274638"/>
            <a:ext cx="7239000" cy="715962"/>
          </a:xfrm>
        </p:spPr>
        <p:txBody>
          <a:bodyPr/>
          <a:lstStyle/>
          <a:p>
            <a:pPr eaLnBrk="1" hangingPunct="1"/>
            <a:r>
              <a:rPr lang="en-US" sz="2600" b="1" dirty="0">
                <a:solidFill>
                  <a:srgbClr val="C00000"/>
                </a:solidFill>
                <a:latin typeface="Times New Roman" panose="02020603050405020304" pitchFamily="18" charset="0"/>
                <a:cs typeface="Times New Roman" panose="02020603050405020304" pitchFamily="18" charset="0"/>
              </a:rPr>
              <a:t>SỰ CẦN THIẾT </a:t>
            </a:r>
            <a:br>
              <a:rPr lang="en-US" sz="2600" b="1" dirty="0">
                <a:solidFill>
                  <a:srgbClr val="FF0000"/>
                </a:solidFill>
                <a:latin typeface="Times New Roman" panose="02020603050405020304" pitchFamily="18" charset="0"/>
                <a:cs typeface="Times New Roman" panose="02020603050405020304" pitchFamily="18" charset="0"/>
              </a:rPr>
            </a:br>
            <a:r>
              <a:rPr lang="en-US" sz="2600" b="1" dirty="0">
                <a:solidFill>
                  <a:srgbClr val="FF0000"/>
                </a:solidFill>
                <a:latin typeface="Times New Roman" panose="02020603050405020304" pitchFamily="18" charset="0"/>
                <a:cs typeface="Times New Roman" panose="02020603050405020304" pitchFamily="18" charset="0"/>
              </a:rPr>
              <a:t>BAN HÀNH LUẬT ĐẦU TƯ CÔNG</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
        <p:nvSpPr>
          <p:cNvPr id="21" name="Text Box 20"/>
          <p:cNvSpPr txBox="1">
            <a:spLocks noChangeArrowheads="1"/>
          </p:cNvSpPr>
          <p:nvPr/>
        </p:nvSpPr>
        <p:spPr bwMode="gray">
          <a:xfrm>
            <a:off x="3780684" y="2458562"/>
            <a:ext cx="24400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000" b="1" dirty="0">
                <a:latin typeface="Times New Roman" panose="02020603050405020304" pitchFamily="18" charset="0"/>
                <a:cs typeface="Times New Roman" panose="02020603050405020304" pitchFamily="18" charset="0"/>
                <a:hlinkClick r:id="" action="ppaction://noaction"/>
              </a:rPr>
              <a:t>1.</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Đầu</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tư</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dàn</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trải</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thiếu</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tập</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trung</a:t>
            </a:r>
            <a:endParaRPr lang="en-AU" sz="2000" b="1" dirty="0">
              <a:latin typeface="Times New Roman" panose="02020603050405020304" pitchFamily="18" charset="0"/>
              <a:cs typeface="Times New Roman" panose="02020603050405020304" pitchFamily="18" charset="0"/>
            </a:endParaRPr>
          </a:p>
        </p:txBody>
      </p:sp>
      <p:sp>
        <p:nvSpPr>
          <p:cNvPr id="25" name="Text Box 20"/>
          <p:cNvSpPr txBox="1">
            <a:spLocks noChangeArrowheads="1"/>
          </p:cNvSpPr>
          <p:nvPr/>
        </p:nvSpPr>
        <p:spPr bwMode="gray">
          <a:xfrm>
            <a:off x="748758" y="3305309"/>
            <a:ext cx="21349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000" b="1" dirty="0">
                <a:latin typeface="Times New Roman" panose="02020603050405020304" pitchFamily="18" charset="0"/>
                <a:cs typeface="Times New Roman" panose="02020603050405020304" pitchFamily="18" charset="0"/>
              </a:rPr>
              <a:t>5. </a:t>
            </a:r>
            <a:r>
              <a:rPr lang="en-AU" sz="2000" b="1" dirty="0" err="1">
                <a:latin typeface="Times New Roman" panose="02020603050405020304" pitchFamily="18" charset="0"/>
                <a:cs typeface="Times New Roman" panose="02020603050405020304" pitchFamily="18" charset="0"/>
              </a:rPr>
              <a:t>Gây</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áp</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lực</a:t>
            </a:r>
            <a:r>
              <a:rPr lang="en-AU" sz="2000" b="1" dirty="0">
                <a:latin typeface="Times New Roman" panose="02020603050405020304" pitchFamily="18" charset="0"/>
                <a:cs typeface="Times New Roman" panose="02020603050405020304" pitchFamily="18" charset="0"/>
              </a:rPr>
              <a:t> </a:t>
            </a:r>
          </a:p>
          <a:p>
            <a:pPr algn="ctr"/>
            <a:r>
              <a:rPr lang="en-AU" sz="2000" b="1" dirty="0" err="1">
                <a:latin typeface="Times New Roman" panose="02020603050405020304" pitchFamily="18" charset="0"/>
                <a:cs typeface="Times New Roman" panose="02020603050405020304" pitchFamily="18" charset="0"/>
              </a:rPr>
              <a:t>cho</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cân</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đối</a:t>
            </a:r>
            <a:endParaRPr lang="en-AU" sz="2000" b="1" dirty="0">
              <a:latin typeface="Times New Roman" panose="02020603050405020304" pitchFamily="18" charset="0"/>
              <a:cs typeface="Times New Roman" panose="02020603050405020304" pitchFamily="18" charset="0"/>
            </a:endParaRPr>
          </a:p>
          <a:p>
            <a:pPr algn="ct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ngân</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sách</a:t>
            </a:r>
            <a:endParaRPr lang="en-AU" sz="2000" b="1" dirty="0">
              <a:latin typeface="Times New Roman" panose="02020603050405020304" pitchFamily="18" charset="0"/>
              <a:cs typeface="Times New Roman" panose="02020603050405020304" pitchFamily="18" charset="0"/>
            </a:endParaRPr>
          </a:p>
        </p:txBody>
      </p:sp>
      <p:sp>
        <p:nvSpPr>
          <p:cNvPr id="26" name="Text Box 20"/>
          <p:cNvSpPr txBox="1">
            <a:spLocks noChangeArrowheads="1"/>
          </p:cNvSpPr>
          <p:nvPr/>
        </p:nvSpPr>
        <p:spPr bwMode="gray">
          <a:xfrm>
            <a:off x="6703951" y="3339302"/>
            <a:ext cx="24400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000" b="1" dirty="0">
                <a:latin typeface="Times New Roman" panose="02020603050405020304" pitchFamily="18" charset="0"/>
                <a:cs typeface="Times New Roman" panose="02020603050405020304" pitchFamily="18" charset="0"/>
              </a:rPr>
              <a:t>2. </a:t>
            </a:r>
            <a:r>
              <a:rPr lang="en-AU" sz="2000" b="1" dirty="0" err="1">
                <a:latin typeface="Times New Roman" panose="02020603050405020304" pitchFamily="18" charset="0"/>
                <a:cs typeface="Times New Roman" panose="02020603050405020304" pitchFamily="18" charset="0"/>
              </a:rPr>
              <a:t>Kế</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hoạch</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bị</a:t>
            </a:r>
            <a:r>
              <a:rPr lang="en-AU" sz="2000" b="1" dirty="0">
                <a:latin typeface="Times New Roman" panose="02020603050405020304" pitchFamily="18" charset="0"/>
                <a:cs typeface="Times New Roman" panose="02020603050405020304" pitchFamily="18" charset="0"/>
              </a:rPr>
              <a:t> </a:t>
            </a:r>
          </a:p>
          <a:p>
            <a:pPr algn="ctr"/>
            <a:r>
              <a:rPr lang="en-AU" sz="2000" b="1" dirty="0" err="1">
                <a:latin typeface="Times New Roman" panose="02020603050405020304" pitchFamily="18" charset="0"/>
                <a:cs typeface="Times New Roman" panose="02020603050405020304" pitchFamily="18" charset="0"/>
              </a:rPr>
              <a:t>cắt</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khúc</a:t>
            </a:r>
            <a:r>
              <a:rPr lang="en-AU" sz="2000" b="1" dirty="0">
                <a:latin typeface="Times New Roman" panose="02020603050405020304" pitchFamily="18" charset="0"/>
                <a:cs typeface="Times New Roman" panose="02020603050405020304" pitchFamily="18" charset="0"/>
              </a:rPr>
              <a:t> qua </a:t>
            </a:r>
            <a:r>
              <a:rPr lang="en-AU" sz="2000" b="1" dirty="0" err="1">
                <a:latin typeface="Times New Roman" panose="02020603050405020304" pitchFamily="18" charset="0"/>
                <a:cs typeface="Times New Roman" panose="02020603050405020304" pitchFamily="18" charset="0"/>
              </a:rPr>
              <a:t>nhiều</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năm</a:t>
            </a:r>
            <a:endParaRPr lang="en-AU" sz="2000" b="1" dirty="0">
              <a:latin typeface="Times New Roman" panose="02020603050405020304" pitchFamily="18" charset="0"/>
              <a:cs typeface="Times New Roman" panose="02020603050405020304" pitchFamily="18" charset="0"/>
            </a:endParaRPr>
          </a:p>
        </p:txBody>
      </p:sp>
      <p:sp>
        <p:nvSpPr>
          <p:cNvPr id="27" name="Text Box 20"/>
          <p:cNvSpPr txBox="1">
            <a:spLocks noChangeArrowheads="1"/>
          </p:cNvSpPr>
          <p:nvPr/>
        </p:nvSpPr>
        <p:spPr bwMode="gray">
          <a:xfrm>
            <a:off x="6318832" y="5123363"/>
            <a:ext cx="25494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000" b="1" dirty="0">
                <a:latin typeface="Times New Roman" panose="02020603050405020304" pitchFamily="18" charset="0"/>
                <a:cs typeface="Times New Roman" panose="02020603050405020304" pitchFamily="18" charset="0"/>
              </a:rPr>
              <a:t>  </a:t>
            </a:r>
            <a:r>
              <a:rPr lang="en-AU" sz="2000" b="1" dirty="0">
                <a:latin typeface="Times New Roman" panose="02020603050405020304" pitchFamily="18" charset="0"/>
                <a:cs typeface="Times New Roman" panose="02020603050405020304" pitchFamily="18" charset="0"/>
                <a:hlinkClick r:id="" action="ppaction://noaction"/>
              </a:rPr>
              <a:t>3. </a:t>
            </a:r>
            <a:r>
              <a:rPr lang="en-AU" sz="2000" b="1" dirty="0" err="1">
                <a:latin typeface="Times New Roman" panose="02020603050405020304" pitchFamily="18" charset="0"/>
                <a:cs typeface="Times New Roman" panose="02020603050405020304" pitchFamily="18" charset="0"/>
              </a:rPr>
              <a:t>Tham</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nhũng</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lãng</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phí</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thất</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thoát</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hiệu</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quả</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thấp</a:t>
            </a:r>
            <a:endParaRPr lang="en-AU" sz="2000" b="1" dirty="0">
              <a:latin typeface="Times New Roman" panose="02020603050405020304" pitchFamily="18" charset="0"/>
              <a:cs typeface="Times New Roman" panose="02020603050405020304" pitchFamily="18" charset="0"/>
            </a:endParaRPr>
          </a:p>
        </p:txBody>
      </p:sp>
      <p:sp>
        <p:nvSpPr>
          <p:cNvPr id="29" name="Text Box 20"/>
          <p:cNvSpPr txBox="1">
            <a:spLocks noChangeArrowheads="1"/>
          </p:cNvSpPr>
          <p:nvPr/>
        </p:nvSpPr>
        <p:spPr bwMode="gray">
          <a:xfrm>
            <a:off x="666584" y="5720800"/>
            <a:ext cx="24400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000" b="1" dirty="0">
                <a:latin typeface="Times New Roman" panose="02020603050405020304" pitchFamily="18" charset="0"/>
                <a:cs typeface="Times New Roman" panose="02020603050405020304" pitchFamily="18" charset="0"/>
              </a:rPr>
              <a:t>4. </a:t>
            </a:r>
            <a:r>
              <a:rPr lang="en-AU" sz="2000" b="1" dirty="0" err="1">
                <a:latin typeface="Times New Roman" panose="02020603050405020304" pitchFamily="18" charset="0"/>
                <a:cs typeface="Times New Roman" panose="02020603050405020304" pitchFamily="18" charset="0"/>
              </a:rPr>
              <a:t>Nợ</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đọng</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xây</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dựng</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cơ</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bản</a:t>
            </a:r>
            <a:r>
              <a:rPr lang="en-AU" sz="2000" b="1" dirty="0">
                <a:latin typeface="Times New Roman" panose="02020603050405020304" pitchFamily="18" charset="0"/>
                <a:cs typeface="Times New Roman" panose="02020603050405020304" pitchFamily="18" charset="0"/>
              </a:rPr>
              <a:t> </a:t>
            </a:r>
            <a:r>
              <a:rPr lang="en-AU" sz="2000" b="1" dirty="0" err="1">
                <a:latin typeface="Times New Roman" panose="02020603050405020304" pitchFamily="18" charset="0"/>
                <a:cs typeface="Times New Roman" panose="02020603050405020304" pitchFamily="18" charset="0"/>
              </a:rPr>
              <a:t>cao</a:t>
            </a:r>
            <a:r>
              <a:rPr lang="en-AU" sz="2000" b="1" dirty="0">
                <a:latin typeface="Times New Roman" panose="02020603050405020304" pitchFamily="18" charset="0"/>
                <a:cs typeface="Times New Roman" panose="02020603050405020304" pitchFamily="18" charset="0"/>
              </a:rPr>
              <a:t> </a:t>
            </a:r>
          </a:p>
        </p:txBody>
      </p:sp>
      <p:sp>
        <p:nvSpPr>
          <p:cNvPr id="31" name="Oval 9"/>
          <p:cNvSpPr>
            <a:spLocks noChangeArrowheads="1"/>
          </p:cNvSpPr>
          <p:nvPr/>
        </p:nvSpPr>
        <p:spPr bwMode="gray">
          <a:xfrm>
            <a:off x="3106632" y="3936499"/>
            <a:ext cx="3147937" cy="1527978"/>
          </a:xfrm>
          <a:prstGeom prst="ellipse">
            <a:avLst/>
          </a:prstGeom>
          <a:solidFill>
            <a:srgbClr val="FF6600"/>
          </a:solidFill>
          <a:ln>
            <a:noFill/>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 name="Text Box 20"/>
          <p:cNvSpPr txBox="1">
            <a:spLocks noChangeArrowheads="1"/>
          </p:cNvSpPr>
          <p:nvPr/>
        </p:nvSpPr>
        <p:spPr bwMode="gray">
          <a:xfrm>
            <a:off x="3320142" y="4100323"/>
            <a:ext cx="25494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400" b="1" dirty="0">
                <a:latin typeface="Times New Roman" panose="02020603050405020304" pitchFamily="18" charset="0"/>
                <a:cs typeface="Times New Roman" panose="02020603050405020304" pitchFamily="18" charset="0"/>
              </a:rPr>
              <a:t>TỒN TAI, HẠN CHẾ CỦA ĐẦU TƯ CÔNG</a:t>
            </a:r>
          </a:p>
        </p:txBody>
      </p:sp>
      <p:sp>
        <p:nvSpPr>
          <p:cNvPr id="33" name="Freeform 7"/>
          <p:cNvSpPr>
            <a:spLocks/>
          </p:cNvSpPr>
          <p:nvPr/>
        </p:nvSpPr>
        <p:spPr bwMode="gray">
          <a:xfrm flipV="1">
            <a:off x="2459924" y="3489751"/>
            <a:ext cx="979041" cy="755524"/>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1">
              <a:lumMod val="90000"/>
            </a:schemeClr>
          </a:solidFill>
          <a:ln>
            <a:noFill/>
          </a:ln>
        </p:spPr>
        <p:txBody>
          <a:bodyPr/>
          <a:lstStyle/>
          <a:p>
            <a:pPr>
              <a:defRPr/>
            </a:pPr>
            <a:endParaRPr lang="en-AU">
              <a:ea typeface="+mn-ea"/>
              <a:cs typeface="Arial" pitchFamily="34" charset="0"/>
            </a:endParaRPr>
          </a:p>
        </p:txBody>
      </p:sp>
      <p:sp>
        <p:nvSpPr>
          <p:cNvPr id="34" name="Freeform 7"/>
          <p:cNvSpPr>
            <a:spLocks/>
          </p:cNvSpPr>
          <p:nvPr/>
        </p:nvSpPr>
        <p:spPr bwMode="gray">
          <a:xfrm flipH="1" flipV="1">
            <a:off x="4335950" y="3232847"/>
            <a:ext cx="477088" cy="70365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C000"/>
          </a:solidFill>
          <a:ln>
            <a:noFill/>
          </a:ln>
        </p:spPr>
        <p:txBody>
          <a:bodyPr/>
          <a:lstStyle/>
          <a:p>
            <a:pPr>
              <a:defRPr/>
            </a:pPr>
            <a:endParaRPr lang="en-AU">
              <a:ea typeface="+mn-ea"/>
              <a:cs typeface="Arial" pitchFamily="34" charset="0"/>
            </a:endParaRPr>
          </a:p>
        </p:txBody>
      </p:sp>
      <p:sp>
        <p:nvSpPr>
          <p:cNvPr id="35" name="Freeform 7"/>
          <p:cNvSpPr>
            <a:spLocks/>
          </p:cNvSpPr>
          <p:nvPr/>
        </p:nvSpPr>
        <p:spPr bwMode="gray">
          <a:xfrm flipH="1" flipV="1">
            <a:off x="5889167" y="3809069"/>
            <a:ext cx="962580" cy="439697"/>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6600"/>
          </a:solidFill>
          <a:ln>
            <a:noFill/>
          </a:ln>
        </p:spPr>
        <p:txBody>
          <a:bodyPr/>
          <a:lstStyle/>
          <a:p>
            <a:pPr>
              <a:defRPr/>
            </a:pPr>
            <a:endParaRPr lang="en-AU">
              <a:ea typeface="+mn-ea"/>
              <a:cs typeface="Arial" pitchFamily="34" charset="0"/>
            </a:endParaRPr>
          </a:p>
        </p:txBody>
      </p:sp>
      <p:sp>
        <p:nvSpPr>
          <p:cNvPr id="36" name="Freeform 7"/>
          <p:cNvSpPr>
            <a:spLocks/>
          </p:cNvSpPr>
          <p:nvPr/>
        </p:nvSpPr>
        <p:spPr bwMode="gray">
          <a:xfrm>
            <a:off x="3093993" y="5460810"/>
            <a:ext cx="739659" cy="756953"/>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C000"/>
          </a:solidFill>
          <a:ln>
            <a:noFill/>
          </a:ln>
        </p:spPr>
        <p:txBody>
          <a:bodyPr/>
          <a:lstStyle/>
          <a:p>
            <a:pPr>
              <a:defRPr/>
            </a:pPr>
            <a:endParaRPr lang="en-AU">
              <a:ea typeface="+mn-ea"/>
              <a:cs typeface="Arial" pitchFamily="34" charset="0"/>
            </a:endParaRPr>
          </a:p>
        </p:txBody>
      </p:sp>
      <p:sp>
        <p:nvSpPr>
          <p:cNvPr id="37" name="Freeform 7"/>
          <p:cNvSpPr>
            <a:spLocks/>
          </p:cNvSpPr>
          <p:nvPr/>
        </p:nvSpPr>
        <p:spPr bwMode="gray">
          <a:xfrm flipH="1">
            <a:off x="5732597" y="5243068"/>
            <a:ext cx="642630" cy="701876"/>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1">
              <a:lumMod val="90000"/>
            </a:schemeClr>
          </a:solidFill>
          <a:ln>
            <a:noFill/>
          </a:ln>
        </p:spPr>
        <p:txBody>
          <a:bodyPr/>
          <a:lstStyle/>
          <a:p>
            <a:pPr>
              <a:defRPr/>
            </a:pPr>
            <a:endParaRPr lang="en-AU">
              <a:ea typeface="+mn-ea"/>
              <a:cs typeface="Arial" pitchFamily="34" charset="0"/>
            </a:endParaRPr>
          </a:p>
        </p:txBody>
      </p:sp>
      <p:sp>
        <p:nvSpPr>
          <p:cNvPr id="2" name="Rectangle 1"/>
          <p:cNvSpPr/>
          <p:nvPr/>
        </p:nvSpPr>
        <p:spPr>
          <a:xfrm>
            <a:off x="381000" y="1456475"/>
            <a:ext cx="8438983" cy="830997"/>
          </a:xfrm>
          <a:prstGeom prst="rect">
            <a:avLst/>
          </a:prstGeom>
          <a:solidFill>
            <a:schemeClr val="bg2">
              <a:lumMod val="20000"/>
              <a:lumOff val="80000"/>
            </a:schemeClr>
          </a:solidFill>
          <a:ln>
            <a:solidFill>
              <a:schemeClr val="accent1"/>
            </a:solidFill>
          </a:ln>
        </p:spPr>
        <p:txBody>
          <a:bodyPr wrap="square">
            <a:spAutoFit/>
          </a:bodyPr>
          <a:lstStyle/>
          <a:p>
            <a:pPr algn="ctr" eaLnBrk="1" hangingPunct="1"/>
            <a:r>
              <a:rPr lang="en-US" sz="2400" b="1" dirty="0">
                <a:solidFill>
                  <a:srgbClr val="0070C0"/>
                </a:solidFill>
                <a:latin typeface="Times New Roman" panose="02020603050405020304" pitchFamily="18" charset="0"/>
                <a:cs typeface="Times New Roman" panose="02020603050405020304" pitchFamily="18" charset="0"/>
              </a:rPr>
              <a:t>H</a:t>
            </a:r>
            <a:r>
              <a:rPr lang="vi-VN" sz="2400" b="1" dirty="0">
                <a:solidFill>
                  <a:srgbClr val="0070C0"/>
                </a:solidFill>
                <a:latin typeface="Times New Roman" panose="02020603050405020304" pitchFamily="18" charset="0"/>
                <a:cs typeface="Times New Roman" panose="02020603050405020304" pitchFamily="18" charset="0"/>
              </a:rPr>
              <a:t>ệ thống pháp luật </a:t>
            </a:r>
            <a:r>
              <a:rPr lang="en-US" sz="2400" b="1" dirty="0" err="1">
                <a:solidFill>
                  <a:srgbClr val="0070C0"/>
                </a:solidFill>
                <a:latin typeface="Times New Roman" panose="02020603050405020304" pitchFamily="18" charset="0"/>
                <a:cs typeface="Times New Roman" panose="02020603050405020304" pitchFamily="18" charset="0"/>
              </a:rPr>
              <a:t>để</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quản</a:t>
            </a:r>
            <a:r>
              <a:rPr lang="en-US" sz="2400" b="1" dirty="0">
                <a:solidFill>
                  <a:srgbClr val="0070C0"/>
                </a:solidFill>
                <a:latin typeface="Times New Roman" panose="02020603050405020304" pitchFamily="18" charset="0"/>
                <a:cs typeface="Times New Roman" panose="02020603050405020304" pitchFamily="18" charset="0"/>
              </a:rPr>
              <a:t> </a:t>
            </a:r>
            <a:r>
              <a:rPr lang="vi-VN" sz="2400" b="1" dirty="0">
                <a:solidFill>
                  <a:srgbClr val="0070C0"/>
                </a:solidFill>
                <a:latin typeface="Times New Roman" panose="02020603050405020304" pitchFamily="18" charset="0"/>
                <a:cs typeface="Times New Roman" panose="02020603050405020304" pitchFamily="18" charset="0"/>
              </a:rPr>
              <a:t>lý đầu tư công chưa hoàn chỉnh và đồng bộ, thiếu các chế tài và biện pháp </a:t>
            </a:r>
            <a:r>
              <a:rPr lang="en-US" sz="2400" b="1" dirty="0" err="1">
                <a:solidFill>
                  <a:srgbClr val="0070C0"/>
                </a:solidFill>
                <a:latin typeface="Times New Roman" panose="02020603050405020304" pitchFamily="18" charset="0"/>
                <a:cs typeface="Times New Roman" panose="02020603050405020304" pitchFamily="18" charset="0"/>
              </a:rPr>
              <a:t>quản</a:t>
            </a:r>
            <a:r>
              <a:rPr lang="en-US" sz="2400" b="1" dirty="0">
                <a:solidFill>
                  <a:srgbClr val="0070C0"/>
                </a:solidFill>
                <a:latin typeface="Times New Roman" panose="02020603050405020304" pitchFamily="18" charset="0"/>
                <a:cs typeface="Times New Roman" panose="02020603050405020304" pitchFamily="18" charset="0"/>
              </a:rPr>
              <a:t> </a:t>
            </a:r>
            <a:r>
              <a:rPr lang="vi-VN" sz="2400" b="1" dirty="0">
                <a:solidFill>
                  <a:srgbClr val="0070C0"/>
                </a:solidFill>
                <a:latin typeface="Times New Roman" panose="02020603050405020304" pitchFamily="18" charset="0"/>
                <a:cs typeface="Times New Roman" panose="02020603050405020304" pitchFamily="18" charset="0"/>
              </a:rPr>
              <a:t>lý, giám sát</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2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06ABFF-2477-46B3-86D1-817B31F276F2}" type="slidenum">
              <a:rPr lang="en-US"/>
              <a:pPr eaLnBrk="1" hangingPunct="1"/>
              <a:t>20</a:t>
            </a:fld>
            <a:endParaRPr lang="en-US"/>
          </a:p>
        </p:txBody>
      </p:sp>
      <p:sp>
        <p:nvSpPr>
          <p:cNvPr id="10243" name="Rectangle 2"/>
          <p:cNvSpPr>
            <a:spLocks noGrp="1" noChangeArrowheads="1"/>
          </p:cNvSpPr>
          <p:nvPr>
            <p:ph type="title"/>
          </p:nvPr>
        </p:nvSpPr>
        <p:spPr>
          <a:xfrm>
            <a:off x="1066800" y="274638"/>
            <a:ext cx="8077200" cy="487362"/>
          </a:xfrm>
        </p:spPr>
        <p:txBody>
          <a:bodyPr/>
          <a:lstStyle/>
          <a:p>
            <a:r>
              <a:rPr lang="en-US" sz="3200" b="1" dirty="0" err="1">
                <a:solidFill>
                  <a:srgbClr val="FF0000"/>
                </a:solidFill>
                <a:latin typeface="Times New Roman" panose="02020603050405020304" pitchFamily="18" charset="0"/>
                <a:cs typeface="Times New Roman" panose="02020603050405020304" pitchFamily="18" charset="0"/>
              </a:rPr>
              <a:t>Điều</a:t>
            </a:r>
            <a:r>
              <a:rPr lang="en-US" sz="3200" b="1" dirty="0">
                <a:solidFill>
                  <a:srgbClr val="FF0000"/>
                </a:solidFill>
                <a:latin typeface="Times New Roman" panose="02020603050405020304" pitchFamily="18" charset="0"/>
                <a:cs typeface="Times New Roman" panose="02020603050405020304" pitchFamily="18" charset="0"/>
              </a:rPr>
              <a:t> 12:</a:t>
            </a:r>
            <a:r>
              <a:rPr lang="en-US" sz="2400" b="1" dirty="0">
                <a:solidFill>
                  <a:srgbClr val="FF0000"/>
                </a:solidFill>
                <a:latin typeface="Times New Roman" panose="02020603050405020304" pitchFamily="18" charset="0"/>
                <a:cs typeface="Times New Roman" panose="02020603050405020304" pitchFamily="18" charset="0"/>
              </a:rPr>
              <a:t>NGUYÊN TẮC QUẢN LÝ ĐẦU TƯ CÔNG</a:t>
            </a:r>
          </a:p>
        </p:txBody>
      </p:sp>
      <p:sp>
        <p:nvSpPr>
          <p:cNvPr id="10244" name="Rectangle 3"/>
          <p:cNvSpPr>
            <a:spLocks noGrp="1" noChangeArrowheads="1"/>
          </p:cNvSpPr>
          <p:nvPr>
            <p:ph type="body" idx="1"/>
          </p:nvPr>
        </p:nvSpPr>
        <p:spPr>
          <a:xfrm>
            <a:off x="365125" y="1066799"/>
            <a:ext cx="8504238" cy="5791199"/>
          </a:xfrm>
        </p:spPr>
        <p:txBody>
          <a:bodyPr lIns="0" tIns="0" rIns="0" bIns="0" anchor="ctr"/>
          <a:lstStyle/>
          <a:p>
            <a:pPr marL="114300" indent="0" algn="just">
              <a:spcBef>
                <a:spcPct val="0"/>
              </a:spcBef>
              <a:buClr>
                <a:srgbClr val="0000FF"/>
              </a:buClr>
              <a:buSzPct val="65000"/>
              <a:buFontTx/>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Tuân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p>
          <a:p>
            <a:pPr marL="114300" indent="0" algn="just">
              <a:spcBef>
                <a:spcPct val="0"/>
              </a:spcBef>
              <a:buClr>
                <a:srgbClr val="0000FF"/>
              </a:buClr>
              <a:buSzPct val="65000"/>
              <a:buFontTx/>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KT-XH,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KT-XH 05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rPr>
              <a:t>và</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quy</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hoạch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có</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liên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quan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theo</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quy</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định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của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pháp</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luật</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về</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quy</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hoạch</a:t>
            </a:r>
            <a:r>
              <a:rPr lang="en-US" sz="2400" dirty="0">
                <a:effectLst/>
                <a:latin typeface="Times New Roman" panose="02020603050405020304" pitchFamily="18" charset="0"/>
                <a:ea typeface="SimSun" panose="02010600030101010101" pitchFamily="2" charset="-122"/>
              </a:rPr>
              <a:t>.</a:t>
            </a:r>
            <a:endParaRPr lang="en-US" sz="2400" dirty="0">
              <a:latin typeface="Times New Roman" panose="02020603050405020304" pitchFamily="18" charset="0"/>
              <a:cs typeface="Times New Roman" panose="02020603050405020304" pitchFamily="18" charset="0"/>
            </a:endParaRPr>
          </a:p>
          <a:p>
            <a:pPr marL="114300" indent="0" algn="just">
              <a:spcBef>
                <a:spcPct val="0"/>
              </a:spcBef>
              <a:buClr>
                <a:srgbClr val="0000FF"/>
              </a:buClr>
              <a:buSzPct val="65000"/>
              <a:buFontTx/>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rPr>
              <a:t>của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cơ</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quan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quản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lý</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nhà</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nước</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tổ</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chức</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cá</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nhân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liên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quan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đến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quản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lý</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và</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sử</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dụng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vốn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đầu</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công</a:t>
            </a:r>
            <a:r>
              <a:rPr lang="en-US" sz="2400" dirty="0">
                <a:effectLst/>
                <a:latin typeface="Times New Roman" panose="02020603050405020304" pitchFamily="18" charset="0"/>
                <a:ea typeface="SimSun" panose="02010600030101010101" pitchFamily="2" charset="-122"/>
              </a:rPr>
              <a:t>.</a:t>
            </a:r>
            <a:endParaRPr lang="en-US" sz="2400" dirty="0">
              <a:latin typeface="Times New Roman" panose="02020603050405020304" pitchFamily="18" charset="0"/>
              <a:cs typeface="Times New Roman" panose="02020603050405020304" pitchFamily="18" charset="0"/>
            </a:endParaRPr>
          </a:p>
          <a:p>
            <a:pPr marL="114300" indent="0" algn="just">
              <a:spcBef>
                <a:spcPct val="0"/>
              </a:spcBef>
              <a:buClr>
                <a:srgbClr val="0000FF"/>
              </a:buClr>
              <a:buSzPct val="65000"/>
              <a:buFontTx/>
              <a:buNone/>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a:t>
            </a:r>
          </a:p>
          <a:p>
            <a:pPr marL="114300" indent="0" algn="just">
              <a:spcBef>
                <a:spcPct val="0"/>
              </a:spcBef>
              <a:buClr>
                <a:srgbClr val="0000FF"/>
              </a:buClr>
              <a:buSzPct val="65000"/>
              <a:buFontTx/>
              <a:buNone/>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bạch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p>
        </p:txBody>
      </p:sp>
      <p:cxnSp>
        <p:nvCxnSpPr>
          <p:cNvPr id="5" name="Straight Connector 4"/>
          <p:cNvCxnSpPr/>
          <p:nvPr/>
        </p:nvCxnSpPr>
        <p:spPr>
          <a:xfrm>
            <a:off x="2057400" y="8382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970B2-F943-4996-AF99-5550C1DCD87D}" type="slidenum">
              <a:rPr lang="en-US"/>
              <a:pPr eaLnBrk="1" hangingPunct="1"/>
              <a:t>21</a:t>
            </a:fld>
            <a:endParaRPr lang="en-US"/>
          </a:p>
        </p:txBody>
      </p:sp>
      <p:sp>
        <p:nvSpPr>
          <p:cNvPr id="11267" name="Rectangle 2"/>
          <p:cNvSpPr>
            <a:spLocks noGrp="1" noChangeArrowheads="1"/>
          </p:cNvSpPr>
          <p:nvPr>
            <p:ph type="title"/>
          </p:nvPr>
        </p:nvSpPr>
        <p:spPr>
          <a:xfrm>
            <a:off x="914400" y="152400"/>
            <a:ext cx="7772400" cy="487363"/>
          </a:xfrm>
        </p:spPr>
        <p:txBody>
          <a:bodyPr/>
          <a:lstStyle/>
          <a:p>
            <a:r>
              <a:rPr lang="en-US" sz="3200" b="1" dirty="0" err="1">
                <a:solidFill>
                  <a:srgbClr val="FF0000"/>
                </a:solidFill>
                <a:latin typeface="Times New Roman" panose="02020603050405020304" pitchFamily="18" charset="0"/>
                <a:cs typeface="Times New Roman" panose="02020603050405020304" pitchFamily="18" charset="0"/>
              </a:rPr>
              <a:t>Điều</a:t>
            </a:r>
            <a:r>
              <a:rPr lang="en-US" sz="3200" b="1" dirty="0">
                <a:solidFill>
                  <a:srgbClr val="FF0000"/>
                </a:solidFill>
                <a:latin typeface="Times New Roman" panose="02020603050405020304" pitchFamily="18" charset="0"/>
                <a:cs typeface="Times New Roman" panose="02020603050405020304" pitchFamily="18" charset="0"/>
              </a:rPr>
              <a:t> 13:</a:t>
            </a:r>
            <a:r>
              <a:rPr lang="en-US" sz="2400" b="1" dirty="0">
                <a:solidFill>
                  <a:srgbClr val="FF0000"/>
                </a:solidFill>
                <a:latin typeface="Times New Roman" panose="02020603050405020304" pitchFamily="18" charset="0"/>
                <a:cs typeface="Times New Roman" panose="02020603050405020304" pitchFamily="18" charset="0"/>
              </a:rPr>
              <a:t>NỘI DUNG QUẢN LÝ ĐẦU TƯ CÔNG</a:t>
            </a:r>
          </a:p>
        </p:txBody>
      </p:sp>
      <p:sp>
        <p:nvSpPr>
          <p:cNvPr id="11268" name="Rectangle 3"/>
          <p:cNvSpPr>
            <a:spLocks noGrp="1" noChangeArrowheads="1"/>
          </p:cNvSpPr>
          <p:nvPr>
            <p:ph type="body" idx="1"/>
          </p:nvPr>
        </p:nvSpPr>
        <p:spPr>
          <a:xfrm>
            <a:off x="304800" y="1143000"/>
            <a:ext cx="8534400" cy="5105400"/>
          </a:xfrm>
        </p:spPr>
        <p:txBody>
          <a:bodyPr anchor="ctr"/>
          <a:lstStyle/>
          <a:p>
            <a:pPr marL="0" indent="0" algn="just">
              <a:spcBef>
                <a:spcPts val="0"/>
              </a:spcBef>
              <a:buFontTx/>
              <a:buNone/>
              <a:defRPr/>
            </a:pPr>
            <a:r>
              <a:rPr lang="en-US" sz="2400" dirty="0">
                <a:latin typeface="Times New Roman" pitchFamily="18" charset="0"/>
                <a:cs typeface="Times New Roman" pitchFamily="18" charset="0"/>
              </a:rPr>
              <a:t>	</a:t>
            </a:r>
          </a:p>
          <a:p>
            <a:pPr marL="0" indent="0" algn="just">
              <a:spcBef>
                <a:spcPts val="0"/>
              </a:spcBef>
              <a:buFontTx/>
              <a:buNone/>
              <a:defRPr/>
            </a:pPr>
            <a:r>
              <a:rPr lang="en-US" sz="2400" dirty="0">
                <a:latin typeface="Times New Roman" pitchFamily="18" charset="0"/>
                <a:cs typeface="Times New Roman" pitchFamily="18" charset="0"/>
              </a:rPr>
              <a:t>	1. Ban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Xây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3. Theo </a:t>
            </a:r>
            <a:r>
              <a:rPr lang="en-US" sz="2400" dirty="0" err="1">
                <a:latin typeface="Times New Roman" pitchFamily="18" charset="0"/>
                <a:cs typeface="Times New Roman" pitchFamily="18" charset="0"/>
              </a:rPr>
              <a:t>dõi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5. </a:t>
            </a:r>
            <a:r>
              <a:rPr lang="en-US" sz="2400" dirty="0" err="1">
                <a:latin typeface="Times New Roman" pitchFamily="18" charset="0"/>
                <a:cs typeface="Times New Roman" pitchFamily="18" charset="0"/>
              </a:rPr>
              <a:t>Xử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vi </a:t>
            </a:r>
            <a:r>
              <a:rPr lang="en-US" sz="2400" dirty="0" err="1">
                <a:latin typeface="Times New Roman" pitchFamily="18" charset="0"/>
                <a:cs typeface="Times New Roman" pitchFamily="18" charset="0"/>
              </a:rPr>
              <a:t>phạm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6. </a:t>
            </a:r>
            <a:r>
              <a:rPr lang="en-US" sz="2400" dirty="0" err="1">
                <a:latin typeface="Times New Roman" pitchFamily="18" charset="0"/>
                <a:cs typeface="Times New Roman" pitchFamily="18" charset="0"/>
              </a:rPr>
              <a:t>Khen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thưởng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0" indent="0" algn="just">
              <a:spcBef>
                <a:spcPts val="0"/>
              </a:spcBef>
              <a:buFontTx/>
              <a:buNone/>
              <a:defRPr/>
            </a:pPr>
            <a:r>
              <a:rPr lang="en-US" sz="2400" dirty="0">
                <a:latin typeface="Times New Roman" pitchFamily="18" charset="0"/>
                <a:cs typeface="Times New Roman" pitchFamily="18" charset="0"/>
              </a:rPr>
              <a:t>	7.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a:t>
            </a:r>
          </a:p>
          <a:p>
            <a:pPr marL="112713" indent="-112713" algn="just">
              <a:lnSpc>
                <a:spcPct val="95000"/>
              </a:lnSpc>
              <a:spcBef>
                <a:spcPct val="30000"/>
              </a:spcBef>
              <a:spcAft>
                <a:spcPct val="5000"/>
              </a:spcAft>
              <a:buFontTx/>
              <a:buNone/>
              <a:defRPr/>
            </a:pPr>
            <a:endParaRPr lang="en-US" sz="2400" dirty="0">
              <a:latin typeface="Times New Roman" pitchFamily="18" charset="0"/>
              <a:cs typeface="Times New Roman" pitchFamily="18" charset="0"/>
            </a:endParaRPr>
          </a:p>
        </p:txBody>
      </p:sp>
      <p:cxnSp>
        <p:nvCxnSpPr>
          <p:cNvPr id="5" name="Straight Connector 4"/>
          <p:cNvCxnSpPr/>
          <p:nvPr/>
        </p:nvCxnSpPr>
        <p:spPr>
          <a:xfrm>
            <a:off x="1905000" y="7620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7086629"/>
              </p:ext>
            </p:extLst>
          </p:nvPr>
        </p:nvGraphicFramePr>
        <p:xfrm>
          <a:off x="533400" y="1066800"/>
          <a:ext cx="8229600" cy="5553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
            <a:ext cx="2085976" cy="1390650"/>
          </a:xfrm>
          <a:prstGeom prst="rect">
            <a:avLst/>
          </a:prstGeom>
        </p:spPr>
      </p:pic>
      <p:sp>
        <p:nvSpPr>
          <p:cNvPr id="9" name="Title 1"/>
          <p:cNvSpPr>
            <a:spLocks noGrp="1"/>
          </p:cNvSpPr>
          <p:nvPr>
            <p:ph type="title"/>
          </p:nvPr>
        </p:nvSpPr>
        <p:spPr>
          <a:xfrm>
            <a:off x="1164236" y="261144"/>
            <a:ext cx="8001000" cy="762000"/>
          </a:xfrm>
        </p:spPr>
        <p:txBody>
          <a:bodyPr>
            <a:normAutofit fontScale="90000"/>
          </a:bodyPr>
          <a:lstStyle/>
          <a:p>
            <a:pPr>
              <a:defRPr/>
            </a:pPr>
            <a:r>
              <a:rPr lang="en-AU" sz="2000" b="1" dirty="0">
                <a:latin typeface="Times New Roman" pitchFamily="18" charset="0"/>
                <a:cs typeface="Times New Roman" pitchFamily="18" charset="0"/>
              </a:rPr>
              <a:t>CHI PHÍ LẬP, THẨM ĐỊNH, THEO DÕI, KIỂM TRA, ĐÁNH GIÁ, THANH TRA KẾ HOẠCH, CHƯƠNG TRÌNH, </a:t>
            </a:r>
            <a:r>
              <a:rPr lang="en-AU" sz="2000" b="1" dirty="0">
                <a:latin typeface="Times New Roman" pitchFamily="18" charset="0"/>
                <a:cs typeface="Times New Roman" pitchFamily="18" charset="0"/>
                <a:hlinkClick r:id="rId9" action="ppaction://hlinksldjump"/>
              </a:rPr>
              <a:t>DỰ ÁN </a:t>
            </a:r>
            <a:r>
              <a:rPr lang="en-AU" sz="2000" b="1" dirty="0">
                <a:latin typeface="Times New Roman" pitchFamily="18" charset="0"/>
                <a:cs typeface="Times New Roman" pitchFamily="18" charset="0"/>
              </a:rPr>
              <a:t>ĐẦU TƯ CÔNG</a:t>
            </a:r>
          </a:p>
        </p:txBody>
      </p:sp>
      <p:sp>
        <p:nvSpPr>
          <p:cNvPr id="5" name="Rectangle 2"/>
          <p:cNvSpPr>
            <a:spLocks noChangeArrowheads="1"/>
          </p:cNvSpPr>
          <p:nvPr/>
        </p:nvSpPr>
        <p:spPr bwMode="auto">
          <a:xfrm>
            <a:off x="7889875" y="1"/>
            <a:ext cx="1254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b="1" dirty="0"/>
              <a:t>ĐIỀU 15</a:t>
            </a:r>
          </a:p>
        </p:txBody>
      </p:sp>
    </p:spTree>
    <p:extLst>
      <p:ext uri="{BB962C8B-B14F-4D97-AF65-F5344CB8AC3E}">
        <p14:creationId xmlns:p14="http://schemas.microsoft.com/office/powerpoint/2010/main" val="234878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044156-B6A1-45B7-A4B5-56724DA1A7CA}" type="slidenum">
              <a:rPr lang="en-US"/>
              <a:pPr eaLnBrk="1" hangingPunct="1"/>
              <a:t>23</a:t>
            </a:fld>
            <a:endParaRPr lang="en-US"/>
          </a:p>
        </p:txBody>
      </p:sp>
      <p:sp>
        <p:nvSpPr>
          <p:cNvPr id="13315" name="Rectangle 2"/>
          <p:cNvSpPr>
            <a:spLocks noGrp="1" noChangeArrowheads="1"/>
          </p:cNvSpPr>
          <p:nvPr>
            <p:ph type="title"/>
          </p:nvPr>
        </p:nvSpPr>
        <p:spPr>
          <a:xfrm>
            <a:off x="609600" y="152400"/>
            <a:ext cx="8534400" cy="563563"/>
          </a:xfrm>
        </p:spPr>
        <p:txBody>
          <a:bodyPr/>
          <a:lstStyle/>
          <a:p>
            <a:pPr algn="r"/>
            <a:r>
              <a:rPr lang="en-US" sz="2800" b="1" dirty="0" err="1">
                <a:solidFill>
                  <a:srgbClr val="FF0000"/>
                </a:solidFill>
                <a:latin typeface="Times New Roman" panose="02020603050405020304" pitchFamily="18" charset="0"/>
                <a:cs typeface="Times New Roman" panose="02020603050405020304" pitchFamily="18" charset="0"/>
              </a:rPr>
              <a:t>Điều</a:t>
            </a:r>
            <a:r>
              <a:rPr lang="en-US" sz="2800" b="1" dirty="0">
                <a:solidFill>
                  <a:srgbClr val="FF0000"/>
                </a:solidFill>
                <a:latin typeface="Times New Roman" panose="02020603050405020304" pitchFamily="18" charset="0"/>
                <a:cs typeface="Times New Roman" panose="02020603050405020304" pitchFamily="18" charset="0"/>
              </a:rPr>
              <a:t> 16: </a:t>
            </a:r>
            <a:r>
              <a:rPr lang="en-US" sz="2400" b="1" dirty="0">
                <a:solidFill>
                  <a:srgbClr val="FF0000"/>
                </a:solidFill>
                <a:latin typeface="Times New Roman" panose="02020603050405020304" pitchFamily="18" charset="0"/>
                <a:cs typeface="Times New Roman" panose="02020603050405020304" pitchFamily="18" charset="0"/>
              </a:rPr>
              <a:t>CÁC HÀNH VI BỊ CẤM TRONG ĐẦU TƯ CÔNG</a:t>
            </a:r>
          </a:p>
        </p:txBody>
      </p:sp>
      <p:sp>
        <p:nvSpPr>
          <p:cNvPr id="13316" name="Rectangle 3"/>
          <p:cNvSpPr>
            <a:spLocks noGrp="1" noChangeArrowheads="1"/>
          </p:cNvSpPr>
          <p:nvPr>
            <p:ph type="body" idx="1"/>
          </p:nvPr>
        </p:nvSpPr>
        <p:spPr>
          <a:xfrm>
            <a:off x="304800" y="838200"/>
            <a:ext cx="8382000" cy="5638800"/>
          </a:xfrm>
        </p:spPr>
        <p:txBody>
          <a:bodyPr/>
          <a:lstStyle/>
          <a:p>
            <a:pPr marL="0" indent="0" algn="just">
              <a:spcBef>
                <a:spcPct val="0"/>
              </a:spcBef>
              <a:buNone/>
            </a:pPr>
            <a:r>
              <a:rPr lang="en-US" sz="2200" dirty="0">
                <a:latin typeface="Times New Roman" panose="02020603050405020304" pitchFamily="18" charset="0"/>
                <a:cs typeface="Times New Roman" panose="02020603050405020304" pitchFamily="18" charset="0"/>
              </a:rPr>
              <a:t>	1. </a:t>
            </a:r>
            <a:r>
              <a:rPr lang="vi-VN" sz="1800" dirty="0">
                <a:solidFill>
                  <a:srgbClr val="000000"/>
                </a:solidFill>
                <a:effectLst/>
                <a:latin typeface="Arial" panose="020B0604020202020204" pitchFamily="34" charset="0"/>
                <a:ea typeface="Times New Roman" panose="02020603050405020304" pitchFamily="18" charset="0"/>
              </a:rPr>
              <a:t>1. Quyết định chủ trương đầu tư không phù hợp với chiến lược, quy hoạch, kế hoạch; không xác định được nguồn vốn và khả năng cân đối vốn; không đúng thẩm quyền, trình tự, thủ tục theo quy định của pháp luật.</a:t>
            </a:r>
            <a:endParaRPr lang="en-US" sz="1800" dirty="0">
              <a:effectLst/>
              <a:latin typeface="Times New Roman" panose="02020603050405020304" pitchFamily="18" charset="0"/>
              <a:ea typeface="Times New Roman" panose="02020603050405020304" pitchFamily="18" charset="0"/>
            </a:endParaRPr>
          </a:p>
          <a:p>
            <a:pPr marL="0" lvl="1" indent="0" algn="just">
              <a:spcBef>
                <a:spcPct val="0"/>
              </a:spcBef>
              <a:buClr>
                <a:srgbClr val="FF0000"/>
              </a:buClr>
              <a:buSzPct val="90000"/>
              <a:buNone/>
            </a:pPr>
            <a:r>
              <a:rPr lang="en-US" sz="2200" dirty="0">
                <a:latin typeface="Times New Roman" panose="02020603050405020304" pitchFamily="18" charset="0"/>
                <a:cs typeface="Times New Roman" panose="02020603050405020304" pitchFamily="18" charset="0"/>
              </a:rPr>
              <a:t>	2. </a:t>
            </a:r>
            <a:r>
              <a:rPr lang="vi-VN" sz="1800" dirty="0">
                <a:solidFill>
                  <a:srgbClr val="000000"/>
                </a:solidFill>
                <a:effectLst/>
                <a:latin typeface="Arial" panose="020B0604020202020204" pitchFamily="34" charset="0"/>
                <a:ea typeface="Times New Roman" panose="02020603050405020304" pitchFamily="18" charset="0"/>
              </a:rPr>
              <a:t>Quyết định đầu tư chương trình, dự án khi chưa được cấp có th</a:t>
            </a:r>
            <a:r>
              <a:rPr lang="en-US" sz="1800" dirty="0">
                <a:solidFill>
                  <a:srgbClr val="000000"/>
                </a:solidFill>
                <a:effectLst/>
                <a:latin typeface="Arial" panose="020B0604020202020204" pitchFamily="34" charset="0"/>
                <a:ea typeface="Times New Roman" panose="02020603050405020304" pitchFamily="18" charset="0"/>
              </a:rPr>
              <a:t>ẩ</a:t>
            </a:r>
            <a:r>
              <a:rPr lang="vi-VN" sz="1800" dirty="0">
                <a:solidFill>
                  <a:srgbClr val="000000"/>
                </a:solidFill>
                <a:effectLst/>
                <a:latin typeface="Arial" panose="020B0604020202020204" pitchFamily="34" charset="0"/>
                <a:ea typeface="Times New Roman" panose="02020603050405020304" pitchFamily="18" charset="0"/>
              </a:rPr>
              <a:t>m quyền quyết định chủ trương đầu tư hoặc không đúng với các nội dung về mục tiêu, phạm vi, quy mô, vượt tổng vốn đầu tư của chủ trương đầu tư đã được cấp có th</a:t>
            </a:r>
            <a:r>
              <a:rPr lang="en-US" sz="1800" dirty="0">
                <a:solidFill>
                  <a:srgbClr val="000000"/>
                </a:solidFill>
                <a:effectLst/>
                <a:latin typeface="Arial" panose="020B0604020202020204" pitchFamily="34" charset="0"/>
                <a:ea typeface="Times New Roman" panose="02020603050405020304" pitchFamily="18" charset="0"/>
              </a:rPr>
              <a:t>ẩ</a:t>
            </a:r>
            <a:r>
              <a:rPr lang="vi-VN" sz="1800" dirty="0">
                <a:solidFill>
                  <a:srgbClr val="000000"/>
                </a:solidFill>
                <a:effectLst/>
                <a:latin typeface="Arial" panose="020B0604020202020204" pitchFamily="34" charset="0"/>
                <a:ea typeface="Times New Roman" panose="02020603050405020304" pitchFamily="18" charset="0"/>
              </a:rPr>
              <a:t>m quyền quyết định. Quyết định điều ch</a:t>
            </a:r>
            <a:r>
              <a:rPr lang="en-US" sz="1800" dirty="0">
                <a:solidFill>
                  <a:srgbClr val="000000"/>
                </a:solidFill>
                <a:effectLst/>
                <a:latin typeface="Arial" panose="020B0604020202020204" pitchFamily="34" charset="0"/>
                <a:ea typeface="Times New Roman" panose="02020603050405020304" pitchFamily="18" charset="0"/>
              </a:rPr>
              <a:t>ỉ</a:t>
            </a:r>
            <a:r>
              <a:rPr lang="vi-VN" sz="1800" dirty="0">
                <a:solidFill>
                  <a:srgbClr val="000000"/>
                </a:solidFill>
                <a:effectLst/>
                <a:latin typeface="Arial" panose="020B0604020202020204" pitchFamily="34" charset="0"/>
                <a:ea typeface="Times New Roman" panose="02020603050405020304" pitchFamily="18" charset="0"/>
              </a:rPr>
              <a:t>nh tổng vốn đầu tư của chương trình, tổng mức đầu tư của dự án trái với quy định của pháp luật về đầu tư công.</a:t>
            </a:r>
            <a:endParaRPr lang="en-US" sz="1800" dirty="0">
              <a:effectLst/>
              <a:latin typeface="Times New Roman" panose="02020603050405020304" pitchFamily="18" charset="0"/>
              <a:ea typeface="Times New Roman" panose="02020603050405020304" pitchFamily="18" charset="0"/>
            </a:endParaRPr>
          </a:p>
          <a:p>
            <a:pPr marL="0" lvl="1" indent="0" algn="just">
              <a:spcBef>
                <a:spcPct val="0"/>
              </a:spcBef>
              <a:buClr>
                <a:srgbClr val="FF0000"/>
              </a:buClr>
              <a:buSzPct val="90000"/>
              <a:buNone/>
            </a:pPr>
            <a:r>
              <a:rPr lang="en-US" sz="2200" dirty="0">
                <a:latin typeface="Times New Roman" panose="02020603050405020304" pitchFamily="18" charset="0"/>
                <a:cs typeface="Times New Roman" panose="02020603050405020304" pitchFamily="18" charset="0"/>
              </a:rPr>
              <a:t>	3. </a:t>
            </a:r>
            <a:r>
              <a:rPr lang="vi-VN" sz="1800" dirty="0">
                <a:solidFill>
                  <a:srgbClr val="000000"/>
                </a:solidFill>
                <a:effectLst/>
                <a:latin typeface="Arial" panose="020B0604020202020204" pitchFamily="34" charset="0"/>
                <a:ea typeface="Times New Roman" panose="02020603050405020304" pitchFamily="18" charset="0"/>
              </a:rPr>
              <a:t>Lợi dụng chức vụ, quyền hạn để chiếm đoạt, vụ lợi, tham nhũng </a:t>
            </a:r>
            <a:r>
              <a:rPr lang="en-US" sz="1800" dirty="0" err="1">
                <a:solidFill>
                  <a:srgbClr val="000000"/>
                </a:solidFill>
                <a:effectLst/>
                <a:latin typeface="Arial" panose="020B0604020202020204" pitchFamily="34" charset="0"/>
                <a:ea typeface="Times New Roman" panose="02020603050405020304" pitchFamily="18" charset="0"/>
              </a:rPr>
              <a:t>tro</a:t>
            </a:r>
            <a:r>
              <a:rPr lang="vi-VN" sz="1800" dirty="0">
                <a:solidFill>
                  <a:srgbClr val="000000"/>
                </a:solidFill>
                <a:effectLst/>
                <a:latin typeface="Arial" panose="020B0604020202020204" pitchFamily="34" charset="0"/>
                <a:ea typeface="Times New Roman" panose="02020603050405020304" pitchFamily="18" charset="0"/>
              </a:rPr>
              <a:t>ng quản lý và sử dụng vốn đầu tư công</a:t>
            </a:r>
            <a:endParaRPr lang="en-US" sz="2200" dirty="0">
              <a:latin typeface="Times New Roman" panose="02020603050405020304" pitchFamily="18" charset="0"/>
              <a:cs typeface="Times New Roman" panose="02020603050405020304" pitchFamily="18" charset="0"/>
            </a:endParaRPr>
          </a:p>
          <a:p>
            <a:pPr marL="0" lvl="1" indent="0" algn="just">
              <a:spcBef>
                <a:spcPct val="0"/>
              </a:spcBef>
              <a:buClr>
                <a:srgbClr val="FF0000"/>
              </a:buClr>
              <a:buSzPct val="90000"/>
              <a:buFontTx/>
              <a:buNone/>
            </a:pPr>
            <a:r>
              <a:rPr lang="en-US" sz="2200" dirty="0">
                <a:latin typeface="Times New Roman" panose="02020603050405020304" pitchFamily="18" charset="0"/>
                <a:cs typeface="Times New Roman" panose="02020603050405020304" pitchFamily="18" charset="0"/>
              </a:rPr>
              <a:t>	4. </a:t>
            </a:r>
            <a:r>
              <a:rPr lang="en-US" sz="2200" dirty="0" err="1">
                <a:latin typeface="Times New Roman" panose="02020603050405020304" pitchFamily="18" charset="0"/>
                <a:cs typeface="Times New Roman" panose="02020603050405020304" pitchFamily="18" charset="0"/>
              </a:rPr>
              <a:t>Chủ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dẫn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thoát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vốn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nước</a:t>
            </a:r>
            <a:r>
              <a:rPr lang="en-US" sz="2200" dirty="0">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tài</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nguyên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của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quốc</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gia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làm</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tổn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hại</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xâm</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phạm</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lợi</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ích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của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công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dân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và</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của</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cộng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đồng</a:t>
            </a:r>
            <a:r>
              <a:rPr lang="en-US" sz="2400" dirty="0">
                <a:effectLst/>
                <a:latin typeface="Times New Roman" panose="02020603050405020304" pitchFamily="18" charset="0"/>
                <a:ea typeface="SimSun" panose="02010600030101010101" pitchFamily="2" charset="-122"/>
              </a:rPr>
              <a:t>.</a:t>
            </a:r>
            <a:endParaRPr lang="en-US" sz="2200" dirty="0">
              <a:latin typeface="Times New Roman" panose="02020603050405020304" pitchFamily="18" charset="0"/>
              <a:cs typeface="Times New Roman" panose="02020603050405020304" pitchFamily="18" charset="0"/>
            </a:endParaRPr>
          </a:p>
          <a:p>
            <a:pPr marL="0" lvl="1" indent="0" algn="just">
              <a:spcBef>
                <a:spcPct val="0"/>
              </a:spcBef>
              <a:buClr>
                <a:srgbClr val="FF0000"/>
              </a:buClr>
              <a:buSzPct val="90000"/>
              <a:buFontTx/>
              <a:buNone/>
            </a:pPr>
            <a:r>
              <a:rPr lang="en-US" sz="2200" dirty="0">
                <a:latin typeface="Times New Roman" panose="02020603050405020304" pitchFamily="18" charset="0"/>
                <a:cs typeface="Times New Roman" panose="02020603050405020304" pitchFamily="18" charset="0"/>
              </a:rPr>
              <a:t>	</a:t>
            </a:r>
          </a:p>
        </p:txBody>
      </p:sp>
      <p:cxnSp>
        <p:nvCxnSpPr>
          <p:cNvPr id="5" name="Straight Connector 4"/>
          <p:cNvCxnSpPr/>
          <p:nvPr/>
        </p:nvCxnSpPr>
        <p:spPr>
          <a:xfrm>
            <a:off x="1905000" y="6858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044156-B6A1-45B7-A4B5-56724DA1A7CA}" type="slidenum">
              <a:rPr lang="en-US"/>
              <a:pPr eaLnBrk="1" hangingPunct="1"/>
              <a:t>24</a:t>
            </a:fld>
            <a:endParaRPr lang="en-US"/>
          </a:p>
        </p:txBody>
      </p:sp>
      <p:sp>
        <p:nvSpPr>
          <p:cNvPr id="13315" name="Rectangle 2"/>
          <p:cNvSpPr>
            <a:spLocks noGrp="1" noChangeArrowheads="1"/>
          </p:cNvSpPr>
          <p:nvPr>
            <p:ph type="title"/>
          </p:nvPr>
        </p:nvSpPr>
        <p:spPr>
          <a:xfrm>
            <a:off x="609600" y="152400"/>
            <a:ext cx="8534400" cy="563563"/>
          </a:xfrm>
        </p:spPr>
        <p:txBody>
          <a:bodyPr/>
          <a:lstStyle/>
          <a:p>
            <a:pPr algn="r"/>
            <a:r>
              <a:rPr lang="en-US" sz="2000" b="1" dirty="0" err="1">
                <a:solidFill>
                  <a:srgbClr val="FF0000"/>
                </a:solidFill>
                <a:latin typeface="Times New Roman" panose="02020603050405020304" pitchFamily="18" charset="0"/>
                <a:cs typeface="Times New Roman" panose="02020603050405020304" pitchFamily="18" charset="0"/>
              </a:rPr>
              <a:t>Điều</a:t>
            </a:r>
            <a:r>
              <a:rPr lang="en-US" sz="2000" b="1" dirty="0">
                <a:solidFill>
                  <a:srgbClr val="FF0000"/>
                </a:solidFill>
                <a:latin typeface="Times New Roman" panose="02020603050405020304" pitchFamily="18" charset="0"/>
                <a:cs typeface="Times New Roman" panose="02020603050405020304" pitchFamily="18" charset="0"/>
              </a:rPr>
              <a:t> 16: CÁC HÀNH VI BỊ CẤM TRONG ĐẦU TƯ CÔNG</a:t>
            </a:r>
          </a:p>
        </p:txBody>
      </p:sp>
      <p:sp>
        <p:nvSpPr>
          <p:cNvPr id="13316" name="Rectangle 3"/>
          <p:cNvSpPr>
            <a:spLocks noGrp="1" noChangeArrowheads="1"/>
          </p:cNvSpPr>
          <p:nvPr>
            <p:ph type="body" idx="1"/>
          </p:nvPr>
        </p:nvSpPr>
        <p:spPr>
          <a:xfrm>
            <a:off x="304800" y="0"/>
            <a:ext cx="8382000" cy="7086600"/>
          </a:xfrm>
        </p:spPr>
        <p:txBody>
          <a:bodyPr/>
          <a:lstStyle/>
          <a:p>
            <a:pPr marL="0" marR="0" indent="360045"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	</a:t>
            </a:r>
          </a:p>
          <a:p>
            <a:pPr marL="0" marR="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5. </a:t>
            </a:r>
            <a:r>
              <a:rPr lang="en-US" sz="1700" dirty="0" err="1">
                <a:effectLst/>
                <a:latin typeface="Times New Roman" panose="02020603050405020304" pitchFamily="18" charset="0"/>
                <a:ea typeface="SimSun" panose="02010600030101010101" pitchFamily="2" charset="-122"/>
              </a:rPr>
              <a:t>Đưa</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nhận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môi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giới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hối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lộ</a:t>
            </a:r>
            <a:r>
              <a:rPr lang="en-US" sz="17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6. </a:t>
            </a:r>
            <a:r>
              <a:rPr lang="en-US" sz="1700" dirty="0" err="1">
                <a:effectLst/>
                <a:latin typeface="Times New Roman" panose="02020603050405020304" pitchFamily="18" charset="0"/>
                <a:ea typeface="SimSun" panose="02010600030101010101" pitchFamily="2" charset="-122"/>
              </a:rPr>
              <a:t>Yêu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tổ</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chức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cá</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nhân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tự</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bỏ</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vốn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khi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chương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trình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dự</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án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chưa</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được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quyết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định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chủ</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trương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chưa</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được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phê</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duyệt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gây</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nợ</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đọng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xây</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dựng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cơ</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bản</a:t>
            </a:r>
            <a:r>
              <a:rPr lang="en-US" sz="17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7. </a:t>
            </a:r>
            <a:r>
              <a:rPr lang="en-US" sz="1700" dirty="0" err="1">
                <a:effectLst/>
                <a:latin typeface="Times New Roman" panose="02020603050405020304" pitchFamily="18" charset="0"/>
                <a:ea typeface="SimSun" panose="02010600030101010101" pitchFamily="2" charset="-122"/>
              </a:rPr>
              <a:t>Sử</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dụng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vốn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công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không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đúng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mục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đích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không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đúng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đối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tượng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vượt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tiêu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chuẩn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định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mức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theo</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quy</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định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của</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pháp</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luật</a:t>
            </a:r>
            <a:r>
              <a:rPr lang="en-US" sz="17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8. </a:t>
            </a:r>
            <a:r>
              <a:rPr lang="en-US" sz="1700" dirty="0" err="1">
                <a:effectLst/>
                <a:latin typeface="Times New Roman" panose="02020603050405020304" pitchFamily="18" charset="0"/>
                <a:ea typeface="SimSun" panose="02010600030101010101" pitchFamily="2" charset="-122"/>
              </a:rPr>
              <a:t>Làm</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giả</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làm</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sai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lệch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thông</a:t>
            </a:r>
            <a:r>
              <a:rPr lang="en-US" sz="1700" dirty="0">
                <a:effectLst/>
                <a:latin typeface="Times New Roman" panose="02020603050405020304" pitchFamily="18" charset="0"/>
                <a:ea typeface="SimSun" panose="02010600030101010101" pitchFamily="2" charset="-122"/>
              </a:rPr>
              <a:t> tin, </a:t>
            </a:r>
            <a:r>
              <a:rPr lang="en-US" sz="1700" dirty="0" err="1">
                <a:effectLst/>
                <a:latin typeface="Times New Roman" panose="02020603050405020304" pitchFamily="18" charset="0"/>
                <a:ea typeface="SimSun" panose="02010600030101010101" pitchFamily="2" charset="-122"/>
              </a:rPr>
              <a:t>hồ</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sơ</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tài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liệu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liên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quan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đến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quyết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định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chủ</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trương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quyết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định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triển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khai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thực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hiện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chương</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trình</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dự</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án</a:t>
            </a:r>
            <a:r>
              <a:rPr lang="en-US" sz="1700" dirty="0">
                <a:effectLst/>
                <a:latin typeface="Times New Roman" panose="02020603050405020304" pitchFamily="18" charset="0"/>
                <a:ea typeface="SimSun" panose="02010600030101010101" pitchFamily="2" charset="-122"/>
              </a:rPr>
              <a:t>.</a:t>
            </a:r>
          </a:p>
          <a:p>
            <a:pPr marL="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9.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cáo</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ô</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 tr</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 thực,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 quan ảnh hưởng đến việc lập, thẩm định, quyết định kế hoạch, chương trình, dự án, theo dõi, đánh giá, kiểm tra, thanh tra và xử lý vi phạm trong triển khai thực hiện kế hoạch, chương trình, dự án</a:t>
            </a:r>
            <a:r>
              <a:rPr lang="vi-VN" sz="2000" dirty="0">
                <a:solidFill>
                  <a:srgbClr val="000000"/>
                </a:solidFill>
                <a:effectLst/>
                <a:latin typeface="Arial" panose="020B060402020202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10. </a:t>
            </a:r>
            <a:r>
              <a:rPr lang="vi-VN" sz="1800" dirty="0">
                <a:solidFill>
                  <a:srgbClr val="000000"/>
                </a:solidFill>
                <a:effectLst/>
                <a:latin typeface="Arial" panose="020B0604020202020204" pitchFamily="34" charset="0"/>
                <a:ea typeface="Times New Roman" panose="02020603050405020304" pitchFamily="18" charset="0"/>
              </a:rPr>
              <a:t>Cố ý hủy hoại, lừa dối, che giấu hoặc lưu giữ không đầy đủ tài liệu, chứng từ, hồ sơ liên quan đến quyết định chủ trương đầu tư, quyết định đầu tư, triển khai thực hiện chương trình, dự án.</a:t>
            </a:r>
            <a:endParaRPr lang="en-US" sz="1800" dirty="0">
              <a:effectLst/>
              <a:latin typeface="Times New Roman" panose="02020603050405020304" pitchFamily="18" charset="0"/>
              <a:ea typeface="Times New Roman" panose="02020603050405020304" pitchFamily="18" charset="0"/>
            </a:endParaRPr>
          </a:p>
          <a:p>
            <a:pPr marL="0" marR="0" indent="360045" algn="just">
              <a:lnSpc>
                <a:spcPct val="120000"/>
              </a:lnSpc>
              <a:spcBef>
                <a:spcPts val="600"/>
              </a:spcBef>
              <a:spcAft>
                <a:spcPts val="600"/>
              </a:spcAft>
            </a:pPr>
            <a:r>
              <a:rPr lang="en-US" sz="1700" dirty="0">
                <a:effectLst/>
                <a:latin typeface="Times New Roman" panose="02020603050405020304" pitchFamily="18" charset="0"/>
                <a:ea typeface="SimSun" panose="02010600030101010101" pitchFamily="2" charset="-122"/>
              </a:rPr>
              <a:t>11. </a:t>
            </a:r>
            <a:r>
              <a:rPr lang="en-US" sz="1700" dirty="0" err="1">
                <a:effectLst/>
                <a:latin typeface="Times New Roman" panose="02020603050405020304" pitchFamily="18" charset="0"/>
                <a:ea typeface="SimSun" panose="02010600030101010101" pitchFamily="2" charset="-122"/>
              </a:rPr>
              <a:t>Cản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trở</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việc</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phát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hiện</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hành</a:t>
            </a:r>
            <a:r>
              <a:rPr lang="en-US" sz="1700" dirty="0">
                <a:effectLst/>
                <a:latin typeface="Times New Roman" panose="02020603050405020304" pitchFamily="18" charset="0"/>
                <a:ea typeface="SimSun" panose="02010600030101010101" pitchFamily="2" charset="-122"/>
              </a:rPr>
              <a:t> vi </a:t>
            </a:r>
            <a:r>
              <a:rPr lang="en-US" sz="1700" dirty="0" err="1">
                <a:effectLst/>
                <a:latin typeface="Times New Roman" panose="02020603050405020304" pitchFamily="18" charset="0"/>
                <a:ea typeface="SimSun" panose="02010600030101010101" pitchFamily="2" charset="-122"/>
              </a:rPr>
              <a:t>vi</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phạm</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pháp</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luật</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về</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đầu</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tư</a:t>
            </a:r>
            <a:r>
              <a:rPr lang="en-US" sz="1700" dirty="0">
                <a:effectLst/>
                <a:latin typeface="Times New Roman" panose="02020603050405020304" pitchFamily="18" charset="0"/>
                <a:ea typeface="SimSun" panose="02010600030101010101" pitchFamily="2" charset="-122"/>
              </a:rPr>
              <a:t> </a:t>
            </a:r>
            <a:r>
              <a:rPr lang="en-US" sz="1700" dirty="0" err="1">
                <a:effectLst/>
                <a:latin typeface="Times New Roman" panose="02020603050405020304" pitchFamily="18" charset="0"/>
                <a:ea typeface="SimSun" panose="02010600030101010101" pitchFamily="2" charset="-122"/>
              </a:rPr>
              <a:t>công</a:t>
            </a:r>
            <a:r>
              <a:rPr lang="en-US" sz="1700"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85028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101725" y="184666"/>
            <a:ext cx="8229600" cy="563563"/>
          </a:xfrm>
        </p:spPr>
        <p:txBody>
          <a:bodyPr/>
          <a:lstStyle/>
          <a:p>
            <a:r>
              <a:rPr lang="en-AU"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THẨM QUYỀN QUYẾT ĐỊNH CHỦ TRƯƠNG ĐẦU TƯ</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7299373"/>
              </p:ext>
            </p:extLst>
          </p:nvPr>
        </p:nvGraphicFramePr>
        <p:xfrm>
          <a:off x="304800" y="1012372"/>
          <a:ext cx="8686800" cy="5867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2" name="Rectangle 6"/>
          <p:cNvSpPr>
            <a:spLocks noChangeArrowheads="1"/>
          </p:cNvSpPr>
          <p:nvPr/>
        </p:nvSpPr>
        <p:spPr bwMode="auto">
          <a:xfrm>
            <a:off x="7924800" y="0"/>
            <a:ext cx="1406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dirty="0"/>
              <a:t>ĐIỀU 17</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 y="0"/>
            <a:ext cx="2057400" cy="1371600"/>
          </a:xfrm>
          <a:prstGeom prst="rect">
            <a:avLst/>
          </a:prstGeom>
        </p:spPr>
      </p:pic>
    </p:spTree>
    <p:extLst>
      <p:ext uri="{BB962C8B-B14F-4D97-AF65-F5344CB8AC3E}">
        <p14:creationId xmlns:p14="http://schemas.microsoft.com/office/powerpoint/2010/main" val="145753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101725" y="184666"/>
            <a:ext cx="8229600" cy="563563"/>
          </a:xfrm>
        </p:spPr>
        <p:txBody>
          <a:bodyPr/>
          <a:lstStyle/>
          <a:p>
            <a:r>
              <a:rPr lang="en-AU"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THẨM QUYỀN QUYẾT ĐỊNH CHỦ TRƯƠNG ĐẦU TƯ</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04672234"/>
              </p:ext>
            </p:extLst>
          </p:nvPr>
        </p:nvGraphicFramePr>
        <p:xfrm>
          <a:off x="457200" y="1304925"/>
          <a:ext cx="82296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2" name="Rectangle 6"/>
          <p:cNvSpPr>
            <a:spLocks noChangeArrowheads="1"/>
          </p:cNvSpPr>
          <p:nvPr/>
        </p:nvSpPr>
        <p:spPr bwMode="auto">
          <a:xfrm>
            <a:off x="7924800" y="0"/>
            <a:ext cx="1406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dirty="0"/>
              <a:t>ĐIỀU 17</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34369"/>
            <a:ext cx="2057400" cy="1371600"/>
          </a:xfrm>
          <a:prstGeom prst="rect">
            <a:avLst/>
          </a:prstGeom>
        </p:spPr>
      </p:pic>
    </p:spTree>
    <p:extLst>
      <p:ext uri="{BB962C8B-B14F-4D97-AF65-F5344CB8AC3E}">
        <p14:creationId xmlns:p14="http://schemas.microsoft.com/office/powerpoint/2010/main" val="1202602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101725" y="184666"/>
            <a:ext cx="8229600" cy="563563"/>
          </a:xfrm>
        </p:spPr>
        <p:txBody>
          <a:bodyPr/>
          <a:lstStyle/>
          <a:p>
            <a:r>
              <a:rPr lang="en-AU"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THẨM QUYỀN QUYẾT ĐỊNH CHỦ TRƯƠNG ĐẦU TƯ</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5699337"/>
              </p:ext>
            </p:extLst>
          </p:nvPr>
        </p:nvGraphicFramePr>
        <p:xfrm>
          <a:off x="457200" y="1304925"/>
          <a:ext cx="82296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2" name="Rectangle 6"/>
          <p:cNvSpPr>
            <a:spLocks noChangeArrowheads="1"/>
          </p:cNvSpPr>
          <p:nvPr/>
        </p:nvSpPr>
        <p:spPr bwMode="auto">
          <a:xfrm>
            <a:off x="7924800" y="0"/>
            <a:ext cx="1406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dirty="0"/>
              <a:t>ĐIỀU 17</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34369"/>
            <a:ext cx="2057400" cy="1371600"/>
          </a:xfrm>
          <a:prstGeom prst="rect">
            <a:avLst/>
          </a:prstGeom>
        </p:spPr>
      </p:pic>
    </p:spTree>
    <p:extLst>
      <p:ext uri="{BB962C8B-B14F-4D97-AF65-F5344CB8AC3E}">
        <p14:creationId xmlns:p14="http://schemas.microsoft.com/office/powerpoint/2010/main" val="297074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044156-B6A1-45B7-A4B5-56724DA1A7CA}" type="slidenum">
              <a:rPr lang="en-US"/>
              <a:pPr eaLnBrk="1" hangingPunct="1"/>
              <a:t>28</a:t>
            </a:fld>
            <a:endParaRPr lang="en-US"/>
          </a:p>
        </p:txBody>
      </p:sp>
      <p:sp>
        <p:nvSpPr>
          <p:cNvPr id="13316" name="Rectangle 3"/>
          <p:cNvSpPr>
            <a:spLocks noGrp="1" noChangeArrowheads="1"/>
          </p:cNvSpPr>
          <p:nvPr>
            <p:ph type="body" idx="1"/>
          </p:nvPr>
        </p:nvSpPr>
        <p:spPr>
          <a:xfrm>
            <a:off x="304800" y="0"/>
            <a:ext cx="8382000" cy="7086600"/>
          </a:xfrm>
        </p:spPr>
        <p:txBody>
          <a:bodyPr/>
          <a:lstStyle/>
          <a:p>
            <a:pPr marL="0" marR="0" indent="360045"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	</a:t>
            </a: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18. Điều kiện quyết định chủ trương đầu tư chương trình, dự án</a:t>
            </a:r>
            <a:endParaRPr lang="en-US" sz="1800" b="1" dirty="0">
              <a:solidFill>
                <a:srgbClr val="000000"/>
              </a:solidFill>
              <a:effectLst/>
              <a:latin typeface="Arial" panose="020B0604020202020204" pitchFamily="34"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19. Trình tự, thủ tục quyết định chủ trương đầu tư chương trình mục tiêu quốc gia, dự án quan trọng quốc gia</a:t>
            </a: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20. Hồ sơ quyết định chủ trương đầu tư chương trình mục tiêu quốc gia, dự án quan trọng quốc gia</a:t>
            </a:r>
            <a:endParaRPr lang="en-US" sz="1800" b="1" dirty="0">
              <a:solidFill>
                <a:srgbClr val="000000"/>
              </a:solidFill>
              <a:effectLst/>
              <a:latin typeface="Arial" panose="020B0604020202020204" pitchFamily="34"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21. Thủ tục và nội dung thẩm tra chủ trương đầu tư chương trình mục tiêu quốc gia, dự án quan trọng quốc gia</a:t>
            </a: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22. Trình tự, thủ tục quyết định chủ trương đầu tư chương trình đầu tư công thuộc thẩm quyền của Chính phủ</a:t>
            </a:r>
            <a:endParaRPr lang="en-US" sz="1800" b="1" dirty="0">
              <a:solidFill>
                <a:srgbClr val="000000"/>
              </a:solidFill>
              <a:effectLst/>
              <a:latin typeface="Arial" panose="020B0604020202020204" pitchFamily="34"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23. Trình tự, thủ tục quyết định chủ trương đầu tư dự án nhóm A thuộc thẩm quyền của Thủ tướng Chính phủ</a:t>
            </a: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r>
              <a:rPr lang="vi-VN" sz="1800" b="1" dirty="0">
                <a:solidFill>
                  <a:srgbClr val="000000"/>
                </a:solidFill>
                <a:effectLst/>
                <a:latin typeface="Arial" panose="020B0604020202020204" pitchFamily="34" charset="0"/>
                <a:ea typeface="Times New Roman" panose="02020603050405020304" pitchFamily="18" charset="0"/>
              </a:rPr>
              <a:t>Điều 24. Trình tự, thủ tục quyết định chủ trương đầu tư dự án nhóm A thuộc thẩm quyền của Hội đồng nhân dân cấp tỉnh</a:t>
            </a: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endParaRPr lang="en-US" sz="1800" dirty="0">
              <a:effectLst/>
              <a:latin typeface="Times New Roman" panose="02020603050405020304" pitchFamily="18" charset="0"/>
              <a:ea typeface="Times New Roman" panose="02020603050405020304" pitchFamily="18" charset="0"/>
            </a:endParaRPr>
          </a:p>
          <a:p>
            <a:pPr marL="0" indent="360045" algn="just">
              <a:lnSpc>
                <a:spcPct val="120000"/>
              </a:lnSpc>
              <a:spcBef>
                <a:spcPts val="600"/>
              </a:spcBef>
              <a:spcAft>
                <a:spcPts val="6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846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자유형 24"/>
          <p:cNvSpPr/>
          <p:nvPr/>
        </p:nvSpPr>
        <p:spPr>
          <a:xfrm rot="10800000">
            <a:off x="5337170" y="1523998"/>
            <a:ext cx="3730627" cy="5257801"/>
          </a:xfrm>
          <a:custGeom>
            <a:avLst/>
            <a:gdLst>
              <a:gd name="connsiteX0" fmla="*/ 0 w 3465385"/>
              <a:gd name="connsiteY0" fmla="*/ 577576 h 4770530"/>
              <a:gd name="connsiteX1" fmla="*/ 169169 w 3465385"/>
              <a:gd name="connsiteY1" fmla="*/ 169168 h 4770530"/>
              <a:gd name="connsiteX2" fmla="*/ 577577 w 3465385"/>
              <a:gd name="connsiteY2" fmla="*/ 1 h 4770530"/>
              <a:gd name="connsiteX3" fmla="*/ 2887809 w 3465385"/>
              <a:gd name="connsiteY3" fmla="*/ 0 h 4770530"/>
              <a:gd name="connsiteX4" fmla="*/ 3296217 w 3465385"/>
              <a:gd name="connsiteY4" fmla="*/ 169169 h 4770530"/>
              <a:gd name="connsiteX5" fmla="*/ 3465384 w 3465385"/>
              <a:gd name="connsiteY5" fmla="*/ 577577 h 4770530"/>
              <a:gd name="connsiteX6" fmla="*/ 3465385 w 3465385"/>
              <a:gd name="connsiteY6" fmla="*/ 4192954 h 4770530"/>
              <a:gd name="connsiteX7" fmla="*/ 3296217 w 3465385"/>
              <a:gd name="connsiteY7" fmla="*/ 4601362 h 4770530"/>
              <a:gd name="connsiteX8" fmla="*/ 2887809 w 3465385"/>
              <a:gd name="connsiteY8" fmla="*/ 4770530 h 4770530"/>
              <a:gd name="connsiteX9" fmla="*/ 577576 w 3465385"/>
              <a:gd name="connsiteY9" fmla="*/ 4770530 h 4770530"/>
              <a:gd name="connsiteX10" fmla="*/ 169168 w 3465385"/>
              <a:gd name="connsiteY10" fmla="*/ 4601362 h 4770530"/>
              <a:gd name="connsiteX11" fmla="*/ 0 w 3465385"/>
              <a:gd name="connsiteY11" fmla="*/ 4192954 h 4770530"/>
              <a:gd name="connsiteX12" fmla="*/ 0 w 3465385"/>
              <a:gd name="connsiteY12" fmla="*/ 577576 h 4770530"/>
              <a:gd name="connsiteX0" fmla="*/ 3465385 w 3556825"/>
              <a:gd name="connsiteY0" fmla="*/ 4192954 h 4770530"/>
              <a:gd name="connsiteX1" fmla="*/ 3296217 w 3556825"/>
              <a:gd name="connsiteY1" fmla="*/ 4601362 h 4770530"/>
              <a:gd name="connsiteX2" fmla="*/ 2887809 w 3556825"/>
              <a:gd name="connsiteY2" fmla="*/ 4770530 h 4770530"/>
              <a:gd name="connsiteX3" fmla="*/ 577576 w 3556825"/>
              <a:gd name="connsiteY3" fmla="*/ 4770530 h 4770530"/>
              <a:gd name="connsiteX4" fmla="*/ 169168 w 3556825"/>
              <a:gd name="connsiteY4" fmla="*/ 4601362 h 4770530"/>
              <a:gd name="connsiteX5" fmla="*/ 0 w 3556825"/>
              <a:gd name="connsiteY5" fmla="*/ 4192954 h 4770530"/>
              <a:gd name="connsiteX6" fmla="*/ 0 w 3556825"/>
              <a:gd name="connsiteY6" fmla="*/ 577576 h 4770530"/>
              <a:gd name="connsiteX7" fmla="*/ 169169 w 3556825"/>
              <a:gd name="connsiteY7" fmla="*/ 169168 h 4770530"/>
              <a:gd name="connsiteX8" fmla="*/ 577577 w 3556825"/>
              <a:gd name="connsiteY8" fmla="*/ 1 h 4770530"/>
              <a:gd name="connsiteX9" fmla="*/ 2887809 w 3556825"/>
              <a:gd name="connsiteY9" fmla="*/ 0 h 4770530"/>
              <a:gd name="connsiteX10" fmla="*/ 3296217 w 3556825"/>
              <a:gd name="connsiteY10" fmla="*/ 169169 h 4770530"/>
              <a:gd name="connsiteX11" fmla="*/ 3465384 w 3556825"/>
              <a:gd name="connsiteY11" fmla="*/ 577577 h 4770530"/>
              <a:gd name="connsiteX12" fmla="*/ 3556825 w 3556825"/>
              <a:gd name="connsiteY12" fmla="*/ 4284394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13" fmla="*/ 3465385 w 3465385"/>
              <a:gd name="connsiteY13" fmla="*/ 4192954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13" fmla="*/ 3465385 w 3465385"/>
              <a:gd name="connsiteY13" fmla="*/ 4192954 h 477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5385" h="4770530">
                <a:moveTo>
                  <a:pt x="3465385" y="4192954"/>
                </a:moveTo>
                <a:cubicBezTo>
                  <a:pt x="3465385" y="4346137"/>
                  <a:pt x="3404533" y="4493046"/>
                  <a:pt x="3296217" y="4601362"/>
                </a:cubicBezTo>
                <a:cubicBezTo>
                  <a:pt x="3187900" y="4709679"/>
                  <a:pt x="3040992" y="4770530"/>
                  <a:pt x="2887809" y="4770530"/>
                </a:cubicBezTo>
                <a:lnTo>
                  <a:pt x="577576" y="4770530"/>
                </a:lnTo>
                <a:cubicBezTo>
                  <a:pt x="424393" y="4770530"/>
                  <a:pt x="277485" y="4709678"/>
                  <a:pt x="169168" y="4601362"/>
                </a:cubicBezTo>
                <a:cubicBezTo>
                  <a:pt x="60852" y="4493045"/>
                  <a:pt x="0" y="4346137"/>
                  <a:pt x="0" y="4192954"/>
                </a:cubicBezTo>
                <a:lnTo>
                  <a:pt x="0" y="577576"/>
                </a:lnTo>
                <a:cubicBezTo>
                  <a:pt x="0" y="424393"/>
                  <a:pt x="60852" y="277485"/>
                  <a:pt x="169169" y="169168"/>
                </a:cubicBezTo>
                <a:cubicBezTo>
                  <a:pt x="277486" y="60852"/>
                  <a:pt x="424395" y="0"/>
                  <a:pt x="577577" y="1"/>
                </a:cubicBezTo>
                <a:lnTo>
                  <a:pt x="2887809" y="0"/>
                </a:lnTo>
                <a:cubicBezTo>
                  <a:pt x="3040992" y="0"/>
                  <a:pt x="3187900" y="60852"/>
                  <a:pt x="3296217" y="169169"/>
                </a:cubicBezTo>
                <a:cubicBezTo>
                  <a:pt x="3404533" y="277486"/>
                  <a:pt x="3465385" y="424395"/>
                  <a:pt x="3465384" y="577577"/>
                </a:cubicBezTo>
                <a:cubicBezTo>
                  <a:pt x="3465384" y="1782703"/>
                  <a:pt x="2743875" y="1134027"/>
                  <a:pt x="2835315" y="2430593"/>
                </a:cubicBezTo>
                <a:cubicBezTo>
                  <a:pt x="3045338" y="3018047"/>
                  <a:pt x="3449657" y="3599330"/>
                  <a:pt x="3465385" y="4192954"/>
                </a:cubicBezTo>
                <a:close/>
              </a:path>
            </a:pathLst>
          </a:custGeom>
          <a:solidFill>
            <a:schemeClr val="tx1">
              <a:alpha val="10000"/>
            </a:schemeClr>
          </a:solid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cs typeface="Arial" pitchFamily="34" charset="0"/>
            </a:endParaRPr>
          </a:p>
        </p:txBody>
      </p:sp>
      <p:sp>
        <p:nvSpPr>
          <p:cNvPr id="5" name="자유형 23"/>
          <p:cNvSpPr/>
          <p:nvPr/>
        </p:nvSpPr>
        <p:spPr>
          <a:xfrm>
            <a:off x="152400" y="1600199"/>
            <a:ext cx="3622675" cy="5181601"/>
          </a:xfrm>
          <a:custGeom>
            <a:avLst/>
            <a:gdLst>
              <a:gd name="connsiteX0" fmla="*/ 0 w 3465385"/>
              <a:gd name="connsiteY0" fmla="*/ 577576 h 4770530"/>
              <a:gd name="connsiteX1" fmla="*/ 169169 w 3465385"/>
              <a:gd name="connsiteY1" fmla="*/ 169168 h 4770530"/>
              <a:gd name="connsiteX2" fmla="*/ 577577 w 3465385"/>
              <a:gd name="connsiteY2" fmla="*/ 1 h 4770530"/>
              <a:gd name="connsiteX3" fmla="*/ 2887809 w 3465385"/>
              <a:gd name="connsiteY3" fmla="*/ 0 h 4770530"/>
              <a:gd name="connsiteX4" fmla="*/ 3296217 w 3465385"/>
              <a:gd name="connsiteY4" fmla="*/ 169169 h 4770530"/>
              <a:gd name="connsiteX5" fmla="*/ 3465384 w 3465385"/>
              <a:gd name="connsiteY5" fmla="*/ 577577 h 4770530"/>
              <a:gd name="connsiteX6" fmla="*/ 3465385 w 3465385"/>
              <a:gd name="connsiteY6" fmla="*/ 4192954 h 4770530"/>
              <a:gd name="connsiteX7" fmla="*/ 3296217 w 3465385"/>
              <a:gd name="connsiteY7" fmla="*/ 4601362 h 4770530"/>
              <a:gd name="connsiteX8" fmla="*/ 2887809 w 3465385"/>
              <a:gd name="connsiteY8" fmla="*/ 4770530 h 4770530"/>
              <a:gd name="connsiteX9" fmla="*/ 577576 w 3465385"/>
              <a:gd name="connsiteY9" fmla="*/ 4770530 h 4770530"/>
              <a:gd name="connsiteX10" fmla="*/ 169168 w 3465385"/>
              <a:gd name="connsiteY10" fmla="*/ 4601362 h 4770530"/>
              <a:gd name="connsiteX11" fmla="*/ 0 w 3465385"/>
              <a:gd name="connsiteY11" fmla="*/ 4192954 h 4770530"/>
              <a:gd name="connsiteX12" fmla="*/ 0 w 3465385"/>
              <a:gd name="connsiteY12" fmla="*/ 577576 h 4770530"/>
              <a:gd name="connsiteX0" fmla="*/ 3465385 w 3556825"/>
              <a:gd name="connsiteY0" fmla="*/ 4192954 h 4770530"/>
              <a:gd name="connsiteX1" fmla="*/ 3296217 w 3556825"/>
              <a:gd name="connsiteY1" fmla="*/ 4601362 h 4770530"/>
              <a:gd name="connsiteX2" fmla="*/ 2887809 w 3556825"/>
              <a:gd name="connsiteY2" fmla="*/ 4770530 h 4770530"/>
              <a:gd name="connsiteX3" fmla="*/ 577576 w 3556825"/>
              <a:gd name="connsiteY3" fmla="*/ 4770530 h 4770530"/>
              <a:gd name="connsiteX4" fmla="*/ 169168 w 3556825"/>
              <a:gd name="connsiteY4" fmla="*/ 4601362 h 4770530"/>
              <a:gd name="connsiteX5" fmla="*/ 0 w 3556825"/>
              <a:gd name="connsiteY5" fmla="*/ 4192954 h 4770530"/>
              <a:gd name="connsiteX6" fmla="*/ 0 w 3556825"/>
              <a:gd name="connsiteY6" fmla="*/ 577576 h 4770530"/>
              <a:gd name="connsiteX7" fmla="*/ 169169 w 3556825"/>
              <a:gd name="connsiteY7" fmla="*/ 169168 h 4770530"/>
              <a:gd name="connsiteX8" fmla="*/ 577577 w 3556825"/>
              <a:gd name="connsiteY8" fmla="*/ 1 h 4770530"/>
              <a:gd name="connsiteX9" fmla="*/ 2887809 w 3556825"/>
              <a:gd name="connsiteY9" fmla="*/ 0 h 4770530"/>
              <a:gd name="connsiteX10" fmla="*/ 3296217 w 3556825"/>
              <a:gd name="connsiteY10" fmla="*/ 169169 h 4770530"/>
              <a:gd name="connsiteX11" fmla="*/ 3465384 w 3556825"/>
              <a:gd name="connsiteY11" fmla="*/ 577577 h 4770530"/>
              <a:gd name="connsiteX12" fmla="*/ 3556825 w 3556825"/>
              <a:gd name="connsiteY12" fmla="*/ 4284394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13" fmla="*/ 3465385 w 3465385"/>
              <a:gd name="connsiteY13" fmla="*/ 4192954 h 4770530"/>
              <a:gd name="connsiteX0" fmla="*/ 3465385 w 3465385"/>
              <a:gd name="connsiteY0" fmla="*/ 4192954 h 4770530"/>
              <a:gd name="connsiteX1" fmla="*/ 3296217 w 3465385"/>
              <a:gd name="connsiteY1" fmla="*/ 4601362 h 4770530"/>
              <a:gd name="connsiteX2" fmla="*/ 2887809 w 3465385"/>
              <a:gd name="connsiteY2" fmla="*/ 4770530 h 4770530"/>
              <a:gd name="connsiteX3" fmla="*/ 577576 w 3465385"/>
              <a:gd name="connsiteY3" fmla="*/ 4770530 h 4770530"/>
              <a:gd name="connsiteX4" fmla="*/ 169168 w 3465385"/>
              <a:gd name="connsiteY4" fmla="*/ 4601362 h 4770530"/>
              <a:gd name="connsiteX5" fmla="*/ 0 w 3465385"/>
              <a:gd name="connsiteY5" fmla="*/ 4192954 h 4770530"/>
              <a:gd name="connsiteX6" fmla="*/ 0 w 3465385"/>
              <a:gd name="connsiteY6" fmla="*/ 577576 h 4770530"/>
              <a:gd name="connsiteX7" fmla="*/ 169169 w 3465385"/>
              <a:gd name="connsiteY7" fmla="*/ 169168 h 4770530"/>
              <a:gd name="connsiteX8" fmla="*/ 577577 w 3465385"/>
              <a:gd name="connsiteY8" fmla="*/ 1 h 4770530"/>
              <a:gd name="connsiteX9" fmla="*/ 2887809 w 3465385"/>
              <a:gd name="connsiteY9" fmla="*/ 0 h 4770530"/>
              <a:gd name="connsiteX10" fmla="*/ 3296217 w 3465385"/>
              <a:gd name="connsiteY10" fmla="*/ 169169 h 4770530"/>
              <a:gd name="connsiteX11" fmla="*/ 3465384 w 3465385"/>
              <a:gd name="connsiteY11" fmla="*/ 577577 h 4770530"/>
              <a:gd name="connsiteX12" fmla="*/ 2835315 w 3465385"/>
              <a:gd name="connsiteY12" fmla="*/ 2430593 h 4770530"/>
              <a:gd name="connsiteX13" fmla="*/ 3465385 w 3465385"/>
              <a:gd name="connsiteY13" fmla="*/ 4192954 h 477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5385" h="4770530">
                <a:moveTo>
                  <a:pt x="3465385" y="4192954"/>
                </a:moveTo>
                <a:cubicBezTo>
                  <a:pt x="3465385" y="4346137"/>
                  <a:pt x="3404533" y="4493046"/>
                  <a:pt x="3296217" y="4601362"/>
                </a:cubicBezTo>
                <a:cubicBezTo>
                  <a:pt x="3187900" y="4709679"/>
                  <a:pt x="3040992" y="4770530"/>
                  <a:pt x="2887809" y="4770530"/>
                </a:cubicBezTo>
                <a:lnTo>
                  <a:pt x="577576" y="4770530"/>
                </a:lnTo>
                <a:cubicBezTo>
                  <a:pt x="424393" y="4770530"/>
                  <a:pt x="277485" y="4709678"/>
                  <a:pt x="169168" y="4601362"/>
                </a:cubicBezTo>
                <a:cubicBezTo>
                  <a:pt x="60852" y="4493045"/>
                  <a:pt x="0" y="4346137"/>
                  <a:pt x="0" y="4192954"/>
                </a:cubicBezTo>
                <a:lnTo>
                  <a:pt x="0" y="577576"/>
                </a:lnTo>
                <a:cubicBezTo>
                  <a:pt x="0" y="424393"/>
                  <a:pt x="60852" y="277485"/>
                  <a:pt x="169169" y="169168"/>
                </a:cubicBezTo>
                <a:cubicBezTo>
                  <a:pt x="277486" y="60852"/>
                  <a:pt x="424395" y="0"/>
                  <a:pt x="577577" y="1"/>
                </a:cubicBezTo>
                <a:lnTo>
                  <a:pt x="2887809" y="0"/>
                </a:lnTo>
                <a:cubicBezTo>
                  <a:pt x="3040992" y="0"/>
                  <a:pt x="3187900" y="60852"/>
                  <a:pt x="3296217" y="169169"/>
                </a:cubicBezTo>
                <a:cubicBezTo>
                  <a:pt x="3404533" y="277486"/>
                  <a:pt x="3465385" y="424395"/>
                  <a:pt x="3465384" y="577577"/>
                </a:cubicBezTo>
                <a:cubicBezTo>
                  <a:pt x="3465384" y="1782703"/>
                  <a:pt x="2743875" y="1134027"/>
                  <a:pt x="2835315" y="2430593"/>
                </a:cubicBezTo>
                <a:cubicBezTo>
                  <a:pt x="3045338" y="3018047"/>
                  <a:pt x="3449657" y="3599330"/>
                  <a:pt x="3465385" y="4192954"/>
                </a:cubicBezTo>
                <a:close/>
              </a:path>
            </a:pathLst>
          </a:custGeom>
          <a:solidFill>
            <a:schemeClr val="tx1">
              <a:alpha val="10000"/>
            </a:schemeClr>
          </a:solid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cs typeface="Arial" pitchFamily="34" charset="0"/>
            </a:endParaRPr>
          </a:p>
        </p:txBody>
      </p:sp>
      <p:sp>
        <p:nvSpPr>
          <p:cNvPr id="7" name="막힌 원호 5"/>
          <p:cNvSpPr/>
          <p:nvPr/>
        </p:nvSpPr>
        <p:spPr>
          <a:xfrm rot="16200000">
            <a:off x="2840832" y="2056606"/>
            <a:ext cx="3452812" cy="3451225"/>
          </a:xfrm>
          <a:prstGeom prst="blockArc">
            <a:avLst>
              <a:gd name="adj1" fmla="val 10800000"/>
              <a:gd name="adj2" fmla="val 0"/>
              <a:gd name="adj3" fmla="val 15656"/>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p:spPr>
        <p:style>
          <a:lnRef idx="1">
            <a:schemeClr val="accent1"/>
          </a:lnRef>
          <a:fillRef idx="3">
            <a:schemeClr val="accent1"/>
          </a:fillRef>
          <a:effectRef idx="2">
            <a:schemeClr val="accent1"/>
          </a:effectRef>
          <a:fontRef idx="minor">
            <a:schemeClr val="lt1"/>
          </a:fontRef>
        </p:style>
      </p:sp>
      <p:grpSp>
        <p:nvGrpSpPr>
          <p:cNvPr id="2" name="그룹 6"/>
          <p:cNvGrpSpPr/>
          <p:nvPr/>
        </p:nvGrpSpPr>
        <p:grpSpPr>
          <a:xfrm rot="5400000">
            <a:off x="2756725" y="2133419"/>
            <a:ext cx="3605763" cy="3452026"/>
            <a:chOff x="2686170" y="1907592"/>
            <a:chExt cx="3939630" cy="3771658"/>
          </a:xfrm>
          <a:gradFill>
            <a:gsLst>
              <a:gs pos="0">
                <a:schemeClr val="bg1">
                  <a:lumMod val="50000"/>
                </a:schemeClr>
              </a:gs>
              <a:gs pos="80000">
                <a:schemeClr val="bg1">
                  <a:lumMod val="75000"/>
                </a:schemeClr>
              </a:gs>
              <a:gs pos="100000">
                <a:schemeClr val="bg1">
                  <a:lumMod val="85000"/>
                </a:schemeClr>
              </a:gs>
            </a:gsLst>
            <a:lin ang="16200000" scaled="0"/>
          </a:gradFill>
        </p:grpSpPr>
        <p:sp>
          <p:nvSpPr>
            <p:cNvPr id="9" name="막힌 원호 7"/>
            <p:cNvSpPr/>
            <p:nvPr/>
          </p:nvSpPr>
          <p:spPr>
            <a:xfrm>
              <a:off x="2686170" y="1907592"/>
              <a:ext cx="3771658" cy="3771658"/>
            </a:xfrm>
            <a:prstGeom prst="blockArc">
              <a:avLst>
                <a:gd name="adj1" fmla="val 10800000"/>
                <a:gd name="adj2" fmla="val 0"/>
                <a:gd name="adj3" fmla="val 15656"/>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이등변 삼각형 8"/>
            <p:cNvSpPr/>
            <p:nvPr/>
          </p:nvSpPr>
          <p:spPr>
            <a:xfrm rot="10800000">
              <a:off x="5697125" y="3770313"/>
              <a:ext cx="928675" cy="54359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ko-KR" altLang="en-US">
                <a:cs typeface="Arial" pitchFamily="34" charset="0"/>
              </a:endParaRPr>
            </a:p>
          </p:txBody>
        </p:sp>
      </p:grpSp>
      <p:sp>
        <p:nvSpPr>
          <p:cNvPr id="11" name="이등변 삼각형 9"/>
          <p:cNvSpPr/>
          <p:nvPr/>
        </p:nvSpPr>
        <p:spPr>
          <a:xfrm rot="5400000">
            <a:off x="4358482" y="2078831"/>
            <a:ext cx="849312" cy="498475"/>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ko-KR" altLang="en-US">
              <a:cs typeface="Arial" pitchFamily="34" charset="0"/>
            </a:endParaRPr>
          </a:p>
        </p:txBody>
      </p:sp>
      <p:sp>
        <p:nvSpPr>
          <p:cNvPr id="12" name="TextBox 11"/>
          <p:cNvSpPr txBox="1"/>
          <p:nvPr/>
        </p:nvSpPr>
        <p:spPr>
          <a:xfrm rot="16200000">
            <a:off x="2850865" y="2999767"/>
            <a:ext cx="2272161" cy="1565258"/>
          </a:xfrm>
          <a:prstGeom prst="rect">
            <a:avLst/>
          </a:prstGeom>
          <a:noFill/>
        </p:spPr>
        <p:txBody>
          <a:bodyPr spcFirstLastPara="1">
            <a:prstTxWarp prst="textArchUp">
              <a:avLst/>
            </a:prstTxWarp>
            <a:spAutoFit/>
          </a:bodyPr>
          <a:lstStyle/>
          <a:p>
            <a:pPr algn="ctr">
              <a:defRPr/>
            </a:pPr>
            <a:r>
              <a:rPr lang="en-US" altLang="ko-KR" dirty="0">
                <a:solidFill>
                  <a:srgbClr val="C00000"/>
                </a:solidFill>
              </a:rPr>
              <a:t>NỘI DUNG ĐỔI MỚI</a:t>
            </a:r>
            <a:endParaRPr lang="ko-KR" altLang="en-US" dirty="0">
              <a:solidFill>
                <a:srgbClr val="C00000"/>
              </a:solidFill>
            </a:endParaRPr>
          </a:p>
        </p:txBody>
      </p:sp>
      <p:sp>
        <p:nvSpPr>
          <p:cNvPr id="13" name="TextBox 12"/>
          <p:cNvSpPr txBox="1"/>
          <p:nvPr/>
        </p:nvSpPr>
        <p:spPr>
          <a:xfrm rot="5400000">
            <a:off x="4004210" y="2999767"/>
            <a:ext cx="2272161" cy="1565258"/>
          </a:xfrm>
          <a:prstGeom prst="rect">
            <a:avLst/>
          </a:prstGeom>
          <a:noFill/>
        </p:spPr>
        <p:txBody>
          <a:bodyPr spcFirstLastPara="1">
            <a:prstTxWarp prst="textArchUp">
              <a:avLst/>
            </a:prstTxWarp>
            <a:spAutoFit/>
          </a:bodyPr>
          <a:lstStyle/>
          <a:p>
            <a:pPr algn="ctr">
              <a:defRPr/>
            </a:pPr>
            <a:r>
              <a:rPr lang="en-US" altLang="ko-KR" dirty="0">
                <a:solidFill>
                  <a:srgbClr val="C00000"/>
                </a:solidFill>
              </a:rPr>
              <a:t>QUAN TRỌNG NHẤT</a:t>
            </a:r>
            <a:endParaRPr lang="ko-KR" altLang="en-US" dirty="0">
              <a:solidFill>
                <a:srgbClr val="C00000"/>
              </a:solidFill>
            </a:endParaRPr>
          </a:p>
        </p:txBody>
      </p:sp>
      <p:sp>
        <p:nvSpPr>
          <p:cNvPr id="14" name="타원 13"/>
          <p:cNvSpPr/>
          <p:nvPr/>
        </p:nvSpPr>
        <p:spPr>
          <a:xfrm>
            <a:off x="3444875" y="2690813"/>
            <a:ext cx="2189163" cy="2189162"/>
          </a:xfrm>
          <a:prstGeom prst="ellipse">
            <a:avLst/>
          </a:prstGeom>
          <a:solidFill>
            <a:schemeClr val="tx1">
              <a:alpha val="10000"/>
            </a:schemeClr>
          </a:solidFill>
          <a:ln w="9525">
            <a:solidFill>
              <a:schemeClr val="tx1">
                <a:lumMod val="75000"/>
                <a:lumOff val="2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ko-KR" altLang="en-US">
              <a:cs typeface="Arial" pitchFamily="34" charset="0"/>
            </a:endParaRPr>
          </a:p>
        </p:txBody>
      </p:sp>
      <p:sp>
        <p:nvSpPr>
          <p:cNvPr id="56330" name="TextBox 14"/>
          <p:cNvSpPr txBox="1">
            <a:spLocks noChangeArrowheads="1"/>
          </p:cNvSpPr>
          <p:nvPr/>
        </p:nvSpPr>
        <p:spPr bwMode="auto">
          <a:xfrm>
            <a:off x="3616325" y="2924175"/>
            <a:ext cx="18954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2400" dirty="0">
                <a:solidFill>
                  <a:srgbClr val="2C7BD3"/>
                </a:solidFill>
                <a:latin typeface="Times New Roman" panose="02020603050405020304" pitchFamily="18" charset="0"/>
                <a:ea typeface="Gulim" pitchFamily="34" charset="-127"/>
                <a:cs typeface="Times New Roman" panose="02020603050405020304" pitchFamily="18" charset="0"/>
              </a:rPr>
              <a:t>TRÌNH TỰ QUYẾT ĐỊNH CHỦ TRƯƠNG ĐT</a:t>
            </a:r>
            <a:endParaRPr lang="ko-KR" altLang="en-US" sz="2400" dirty="0">
              <a:solidFill>
                <a:srgbClr val="2C7BD3"/>
              </a:solidFill>
              <a:latin typeface="Times New Roman" panose="02020603050405020304" pitchFamily="18" charset="0"/>
              <a:ea typeface="Gulim" pitchFamily="34" charset="-127"/>
              <a:cs typeface="Times New Roman" panose="02020603050405020304" pitchFamily="18" charset="0"/>
            </a:endParaRPr>
          </a:p>
        </p:txBody>
      </p:sp>
      <p:sp>
        <p:nvSpPr>
          <p:cNvPr id="56331" name="TextBox 16"/>
          <p:cNvSpPr txBox="1">
            <a:spLocks noChangeArrowheads="1"/>
          </p:cNvSpPr>
          <p:nvPr/>
        </p:nvSpPr>
        <p:spPr bwMode="auto">
          <a:xfrm>
            <a:off x="447436" y="1964647"/>
            <a:ext cx="29337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Lãng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phí</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lớn</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nhất</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trong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công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thời</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gian</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qua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là</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do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chủ</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trương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không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đúng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không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hiệu</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quả</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a:t>
            </a:r>
          </a:p>
          <a:p>
            <a:pPr eaLnBrk="1" hangingPunct="1"/>
            <a:endParaRPr lang="en-US" altLang="ko-KR" sz="2000" dirty="0">
              <a:solidFill>
                <a:srgbClr val="2C7BD3"/>
              </a:solidFill>
              <a:ea typeface="Gulim" pitchFamily="34" charset="-127"/>
              <a:cs typeface="Times New Roman" panose="02020603050405020304" pitchFamily="18" charset="0"/>
            </a:endParaRPr>
          </a:p>
        </p:txBody>
      </p:sp>
      <p:sp>
        <p:nvSpPr>
          <p:cNvPr id="56332" name="TextBox 18"/>
          <p:cNvSpPr txBox="1">
            <a:spLocks noChangeArrowheads="1"/>
          </p:cNvSpPr>
          <p:nvPr/>
        </p:nvSpPr>
        <p:spPr bwMode="auto">
          <a:xfrm>
            <a:off x="412829" y="4013526"/>
            <a:ext cx="25384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Tình</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hình</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trên</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đã</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kéo</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dài</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nhiều</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năm</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nhưng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chưa</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có</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biện</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pháp</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khắc</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phục</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ngược</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lại</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có</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mặt</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còn</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trầm</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trọng</a:t>
            </a:r>
            <a:r>
              <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sz="2000" dirty="0" err="1">
                <a:solidFill>
                  <a:srgbClr val="2C7BD3"/>
                </a:solidFill>
                <a:latin typeface="Times New Roman" panose="02020603050405020304" pitchFamily="18" charset="0"/>
                <a:ea typeface="Gulim" pitchFamily="34" charset="-127"/>
                <a:cs typeface="Times New Roman" panose="02020603050405020304" pitchFamily="18" charset="0"/>
              </a:rPr>
              <a:t>hơn</a:t>
            </a:r>
            <a:endParaRPr lang="en-US" altLang="ko-KR" sz="2000" dirty="0">
              <a:solidFill>
                <a:srgbClr val="2C7BD3"/>
              </a:solidFill>
              <a:latin typeface="Times New Roman" panose="02020603050405020304" pitchFamily="18" charset="0"/>
              <a:ea typeface="Gulim" pitchFamily="34" charset="-127"/>
              <a:cs typeface="Times New Roman" panose="02020603050405020304" pitchFamily="18" charset="0"/>
            </a:endParaRPr>
          </a:p>
        </p:txBody>
      </p:sp>
      <p:sp>
        <p:nvSpPr>
          <p:cNvPr id="56335" name="TextBox 24"/>
          <p:cNvSpPr txBox="1">
            <a:spLocks noChangeArrowheads="1"/>
          </p:cNvSpPr>
          <p:nvPr/>
        </p:nvSpPr>
        <p:spPr bwMode="auto">
          <a:xfrm>
            <a:off x="6167428" y="1902123"/>
            <a:ext cx="26418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sym typeface="Wingdings" panose="05000000000000000000" pitchFamily="2" charset="2"/>
              </a:rPr>
              <a:t></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Ngăn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ngừa</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sự</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tùy</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tiện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chủ</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quan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duy</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ý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chí</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và</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đơn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giản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trong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việc</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quyết</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định</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chủ</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trương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p>
        </p:txBody>
      </p:sp>
      <p:sp>
        <p:nvSpPr>
          <p:cNvPr id="56336" name="TextBox 25"/>
          <p:cNvSpPr txBox="1">
            <a:spLocks noChangeArrowheads="1"/>
          </p:cNvSpPr>
          <p:nvPr/>
        </p:nvSpPr>
        <p:spPr bwMode="auto">
          <a:xfrm>
            <a:off x="6100084" y="5089410"/>
            <a:ext cx="2776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sym typeface="Wingdings" panose="05000000000000000000" pitchFamily="2" charset="2"/>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Góp</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phần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khắc</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phục</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tình</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trạng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dàn</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trải</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lãng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phí</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kém</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hiệu</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quả</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trong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công</a:t>
            </a:r>
            <a:endParaRPr lang="en-US" altLang="ko-KR" dirty="0">
              <a:solidFill>
                <a:srgbClr val="2C7BD3"/>
              </a:solidFill>
              <a:latin typeface="Times New Roman" panose="02020603050405020304" pitchFamily="18" charset="0"/>
              <a:ea typeface="Gulim" pitchFamily="34" charset="-127"/>
              <a:cs typeface="Times New Roman" panose="02020603050405020304" pitchFamily="18" charset="0"/>
            </a:endParaRPr>
          </a:p>
        </p:txBody>
      </p:sp>
      <p:sp>
        <p:nvSpPr>
          <p:cNvPr id="56338" name="Rectangle 1"/>
          <p:cNvSpPr>
            <a:spLocks noChangeArrowheads="1"/>
          </p:cNvSpPr>
          <p:nvPr/>
        </p:nvSpPr>
        <p:spPr bwMode="auto">
          <a:xfrm>
            <a:off x="6169264" y="3634266"/>
            <a:ext cx="27606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sym typeface="Wingdings" panose="05000000000000000000" pitchFamily="2" charset="2"/>
              </a:rPr>
              <a:t></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Nâng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cao</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trách</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nhiệm</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của</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người</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ra</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quyết</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định</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chủ</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trương</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đầu</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 </a:t>
            </a:r>
            <a:r>
              <a:rPr lang="en-US" altLang="ko-KR" dirty="0" err="1">
                <a:solidFill>
                  <a:srgbClr val="2C7BD3"/>
                </a:solidFill>
                <a:latin typeface="Times New Roman" panose="02020603050405020304" pitchFamily="18" charset="0"/>
                <a:ea typeface="Gulim" pitchFamily="34" charset="-127"/>
                <a:cs typeface="Times New Roman" panose="02020603050405020304" pitchFamily="18" charset="0"/>
              </a:rPr>
              <a:t>tư</a:t>
            </a:r>
            <a:r>
              <a:rPr lang="en-US" altLang="ko-KR" dirty="0">
                <a:solidFill>
                  <a:srgbClr val="2C7BD3"/>
                </a:solidFill>
                <a:latin typeface="Times New Roman" panose="02020603050405020304" pitchFamily="18" charset="0"/>
                <a:ea typeface="Gulim" pitchFamily="34" charset="-127"/>
                <a:cs typeface="Times New Roman" panose="02020603050405020304" pitchFamily="18" charset="0"/>
              </a:rPr>
              <a:t>.</a:t>
            </a:r>
          </a:p>
        </p:txBody>
      </p:sp>
      <p:sp>
        <p:nvSpPr>
          <p:cNvPr id="56339" name="Title 1"/>
          <p:cNvSpPr txBox="1">
            <a:spLocks/>
          </p:cNvSpPr>
          <p:nvPr/>
        </p:nvSpPr>
        <p:spPr bwMode="white">
          <a:xfrm>
            <a:off x="1060415" y="191267"/>
            <a:ext cx="81597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sz="2400" b="1" dirty="0">
                <a:latin typeface="Times New Roman" panose="02020603050405020304" pitchFamily="18" charset="0"/>
                <a:cs typeface="Times New Roman" panose="02020603050405020304" pitchFamily="18" charset="0"/>
              </a:rPr>
              <a:t>TRÌNH TỰ QUYẾT ĐỊNH CHỦ TRƯƠNG ĐẦU TƯ</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extLst>
      <p:ext uri="{BB962C8B-B14F-4D97-AF65-F5344CB8AC3E}">
        <p14:creationId xmlns:p14="http://schemas.microsoft.com/office/powerpoint/2010/main" val="31849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46CD0F-6ED5-484C-BDAF-95AFCB5F2C8E}" type="slidenum">
              <a:rPr lang="en-US"/>
              <a:pPr eaLnBrk="1" hangingPunct="1"/>
              <a:t>3</a:t>
            </a:fld>
            <a:endParaRPr lang="en-US"/>
          </a:p>
        </p:txBody>
      </p:sp>
      <p:sp>
        <p:nvSpPr>
          <p:cNvPr id="4099"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8913763-66B0-4DCE-A579-D10234DD2A65}" type="slidenum">
              <a:rPr lang="en-US" sz="1400"/>
              <a:pPr algn="r" eaLnBrk="1" hangingPunct="1"/>
              <a:t>3</a:t>
            </a:fld>
            <a:endParaRPr lang="en-US" sz="1400"/>
          </a:p>
        </p:txBody>
      </p:sp>
      <p:sp>
        <p:nvSpPr>
          <p:cNvPr id="41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4BE8ED8-E5A0-40E7-890F-6F055B4D88D0}" type="slidenum">
              <a:rPr lang="en-US" sz="1400"/>
              <a:pPr algn="r" eaLnBrk="1" hangingPunct="1"/>
              <a:t>3</a:t>
            </a:fld>
            <a:endParaRPr lang="en-US" sz="1400"/>
          </a:p>
        </p:txBody>
      </p:sp>
      <p:sp>
        <p:nvSpPr>
          <p:cNvPr id="4101" name="Rectangle 2"/>
          <p:cNvSpPr>
            <a:spLocks noGrp="1" noChangeArrowheads="1"/>
          </p:cNvSpPr>
          <p:nvPr>
            <p:ph type="title"/>
          </p:nvPr>
        </p:nvSpPr>
        <p:spPr>
          <a:xfrm>
            <a:off x="1295400" y="274638"/>
            <a:ext cx="7239000" cy="715962"/>
          </a:xfrm>
        </p:spPr>
        <p:txBody>
          <a:bodyPr/>
          <a:lstStyle/>
          <a:p>
            <a:pPr eaLnBrk="1" hangingPunct="1"/>
            <a:r>
              <a:rPr lang="en-US" sz="2600" b="1">
                <a:solidFill>
                  <a:srgbClr val="C00000"/>
                </a:solidFill>
                <a:latin typeface="Times New Roman" panose="02020603050405020304" pitchFamily="18" charset="0"/>
                <a:cs typeface="Times New Roman" panose="02020603050405020304" pitchFamily="18" charset="0"/>
              </a:rPr>
              <a:t>SỰ CẦN THIẾT </a:t>
            </a:r>
            <a:br>
              <a:rPr lang="en-US" sz="2600" b="1">
                <a:solidFill>
                  <a:srgbClr val="FF0000"/>
                </a:solidFill>
                <a:latin typeface="Times New Roman" panose="02020603050405020304" pitchFamily="18" charset="0"/>
                <a:cs typeface="Times New Roman" panose="02020603050405020304" pitchFamily="18" charset="0"/>
              </a:rPr>
            </a:br>
            <a:r>
              <a:rPr lang="en-US" sz="2600" b="1">
                <a:solidFill>
                  <a:srgbClr val="FF0000"/>
                </a:solidFill>
                <a:latin typeface="Times New Roman" panose="02020603050405020304" pitchFamily="18" charset="0"/>
                <a:cs typeface="Times New Roman" panose="02020603050405020304" pitchFamily="18" charset="0"/>
              </a:rPr>
              <a:t>BAN HÀNH LUẬT ĐẦU TƯ CÔNG</a:t>
            </a:r>
          </a:p>
        </p:txBody>
      </p:sp>
      <p:graphicFrame>
        <p:nvGraphicFramePr>
          <p:cNvPr id="3" name="Diagram 2"/>
          <p:cNvGraphicFramePr/>
          <p:nvPr/>
        </p:nvGraphicFramePr>
        <p:xfrm>
          <a:off x="381000" y="6400800"/>
          <a:ext cx="8458200" cy="509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Horizontal Scroll 14"/>
          <p:cNvSpPr>
            <a:spLocks noChangeArrowheads="1"/>
          </p:cNvSpPr>
          <p:nvPr/>
        </p:nvSpPr>
        <p:spPr bwMode="auto">
          <a:xfrm>
            <a:off x="685800" y="3816350"/>
            <a:ext cx="8001000" cy="2667000"/>
          </a:xfrm>
          <a:prstGeom prst="horizontalScroll">
            <a:avLst>
              <a:gd name="adj" fmla="val 12500"/>
            </a:avLst>
          </a:prstGeom>
          <a:blipFill dpi="0" rotWithShape="1">
            <a:blip r:embed="rId8"/>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sz="2800"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T</a:t>
            </a:r>
            <a:r>
              <a:rPr lang="vi-VN" sz="2800" dirty="0">
                <a:latin typeface="Times New Roman" panose="02020603050405020304" pitchFamily="18" charset="0"/>
                <a:cs typeface="Times New Roman" panose="02020603050405020304" pitchFamily="18" charset="0"/>
              </a:rPr>
              <a:t>ăng cường quản lý sử dụng có hiệu quả các nguồn lực của Nhà nước để hướng tới thực hiện mục tiêu đột phá xây dựng hạ tầng đồng bộ. </a:t>
            </a:r>
            <a:endParaRPr lang="en-US" sz="2800" dirty="0">
              <a:latin typeface="Times New Roman" panose="02020603050405020304" pitchFamily="18" charset="0"/>
              <a:cs typeface="Times New Roman" panose="02020603050405020304" pitchFamily="18" charset="0"/>
            </a:endParaRPr>
          </a:p>
          <a:p>
            <a:pPr algn="ctr" eaLnBrk="1" hangingPunct="1"/>
            <a:endParaRPr lang="vi-VN" sz="2800" dirty="0">
              <a:latin typeface="Times New Roman" panose="02020603050405020304" pitchFamily="18" charset="0"/>
              <a:cs typeface="Times New Roman" panose="02020603050405020304" pitchFamily="18" charset="0"/>
            </a:endParaRPr>
          </a:p>
        </p:txBody>
      </p:sp>
      <p:sp>
        <p:nvSpPr>
          <p:cNvPr id="16" name="Horizontal Scroll 15"/>
          <p:cNvSpPr>
            <a:spLocks noChangeArrowheads="1"/>
          </p:cNvSpPr>
          <p:nvPr/>
        </p:nvSpPr>
        <p:spPr bwMode="auto">
          <a:xfrm>
            <a:off x="609600" y="1247775"/>
            <a:ext cx="8001000" cy="2949575"/>
          </a:xfrm>
          <a:prstGeom prst="horizontalScroll">
            <a:avLst>
              <a:gd name="adj" fmla="val 12500"/>
            </a:avLst>
          </a:prstGeom>
          <a:blipFill dpi="0" rotWithShape="1">
            <a:blip r:embed="rId9"/>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sz="2800" dirty="0">
              <a:latin typeface="Times New Roman" panose="02020603050405020304" pitchFamily="18" charset="0"/>
              <a:cs typeface="Times New Roman" panose="02020603050405020304" pitchFamily="18" charset="0"/>
            </a:endParaRPr>
          </a:p>
          <a:p>
            <a:pPr algn="just" eaLnBrk="1" hangingPunct="1"/>
            <a:r>
              <a:rPr lang="vi-VN" sz="2800" dirty="0">
                <a:latin typeface="Times New Roman" panose="02020603050405020304" pitchFamily="18" charset="0"/>
                <a:cs typeface="Times New Roman" panose="02020603050405020304" pitchFamily="18" charset="0"/>
              </a:rPr>
              <a:t>Việc quản lý đầu tư công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quy định rải rác trong nhiều văn bản pháp luật khác 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a:t>
            </a:r>
          </a:p>
          <a:p>
            <a:pPr algn="just" eaLnBrk="1" hangingPunct="1"/>
            <a:endParaRPr lang="vi-V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extLst>
      <p:ext uri="{BB962C8B-B14F-4D97-AF65-F5344CB8AC3E}">
        <p14:creationId xmlns:p14="http://schemas.microsoft.com/office/powerpoint/2010/main" val="3199594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AutoShape 3"/>
          <p:cNvSpPr>
            <a:spLocks noChangeArrowheads="1"/>
          </p:cNvSpPr>
          <p:nvPr/>
        </p:nvSpPr>
        <p:spPr bwMode="ltGray">
          <a:xfrm>
            <a:off x="0" y="1905000"/>
            <a:ext cx="1905000" cy="3429000"/>
          </a:xfrm>
          <a:prstGeom prst="rightArrow">
            <a:avLst>
              <a:gd name="adj1" fmla="val 79306"/>
              <a:gd name="adj2" fmla="val 32395"/>
            </a:avLst>
          </a:prstGeom>
          <a:solidFill>
            <a:schemeClr val="accent1">
              <a:lumMod val="75000"/>
            </a:schemeClr>
          </a:solidFill>
          <a:ln>
            <a:noFill/>
          </a:ln>
          <a:effectLst/>
        </p:spPr>
        <p:txBody>
          <a:bodyPr wrap="none" anchor="ctr"/>
          <a:lstStyle/>
          <a:p>
            <a:pPr>
              <a:defRPr/>
            </a:pPr>
            <a:endParaRPr lang="en-AU">
              <a:latin typeface="Arial" charset="0"/>
              <a:cs typeface="+mn-cs"/>
            </a:endParaRPr>
          </a:p>
        </p:txBody>
      </p:sp>
      <p:sp>
        <p:nvSpPr>
          <p:cNvPr id="72707" name="AutoShape 5"/>
          <p:cNvSpPr>
            <a:spLocks noChangeArrowheads="1"/>
          </p:cNvSpPr>
          <p:nvPr/>
        </p:nvSpPr>
        <p:spPr bwMode="blackWhite">
          <a:xfrm>
            <a:off x="28074" y="2516872"/>
            <a:ext cx="1524000" cy="2286000"/>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AU" sz="2800" b="1" dirty="0" err="1">
                <a:solidFill>
                  <a:srgbClr val="000000"/>
                </a:solidFill>
                <a:latin typeface="Times New Roman" panose="02020603050405020304" pitchFamily="18" charset="0"/>
                <a:cs typeface="Times New Roman" panose="02020603050405020304" pitchFamily="18" charset="0"/>
              </a:rPr>
              <a:t>Bộ</a:t>
            </a:r>
            <a:r>
              <a:rPr lang="en-AU" sz="2800" b="1" dirty="0">
                <a:solidFill>
                  <a:srgbClr val="000000"/>
                </a:solidFill>
                <a:latin typeface="Times New Roman" panose="02020603050405020304" pitchFamily="18" charset="0"/>
                <a:cs typeface="Times New Roman" panose="02020603050405020304" pitchFamily="18" charset="0"/>
              </a:rPr>
              <a:t> KH&amp;ĐT </a:t>
            </a:r>
            <a:r>
              <a:rPr lang="en-AU" sz="2800" b="1" dirty="0" err="1">
                <a:solidFill>
                  <a:srgbClr val="000000"/>
                </a:solidFill>
                <a:latin typeface="Times New Roman" panose="02020603050405020304" pitchFamily="18" charset="0"/>
                <a:cs typeface="Times New Roman" panose="02020603050405020304" pitchFamily="18" charset="0"/>
              </a:rPr>
              <a:t>chủ</a:t>
            </a:r>
            <a:r>
              <a:rPr lang="en-AU" sz="2800" b="1" dirty="0">
                <a:solidFill>
                  <a:srgbClr val="000000"/>
                </a:solidFill>
                <a:latin typeface="Times New Roman" panose="02020603050405020304" pitchFamily="18" charset="0"/>
                <a:cs typeface="Times New Roman" panose="02020603050405020304" pitchFamily="18" charset="0"/>
              </a:rPr>
              <a:t> </a:t>
            </a:r>
            <a:r>
              <a:rPr lang="en-AU" sz="2800" b="1" dirty="0" err="1">
                <a:solidFill>
                  <a:srgbClr val="000000"/>
                </a:solidFill>
                <a:latin typeface="Times New Roman" panose="02020603050405020304" pitchFamily="18" charset="0"/>
                <a:cs typeface="Times New Roman" panose="02020603050405020304" pitchFamily="18" charset="0"/>
              </a:rPr>
              <a:t>trì</a:t>
            </a:r>
            <a:r>
              <a:rPr lang="en-AU" sz="2800" b="1" dirty="0">
                <a:solidFill>
                  <a:srgbClr val="000000"/>
                </a:solidFill>
                <a:latin typeface="Times New Roman" panose="02020603050405020304" pitchFamily="18" charset="0"/>
                <a:cs typeface="Times New Roman" panose="02020603050405020304" pitchFamily="18" charset="0"/>
              </a:rPr>
              <a:t> </a:t>
            </a:r>
            <a:r>
              <a:rPr lang="en-AU" sz="2800" b="1" dirty="0" err="1">
                <a:solidFill>
                  <a:srgbClr val="000000"/>
                </a:solidFill>
                <a:latin typeface="Times New Roman" panose="02020603050405020304" pitchFamily="18" charset="0"/>
                <a:cs typeface="Times New Roman" panose="02020603050405020304" pitchFamily="18" charset="0"/>
              </a:rPr>
              <a:t>thẩm</a:t>
            </a:r>
            <a:r>
              <a:rPr lang="en-AU" sz="2800" b="1" dirty="0">
                <a:solidFill>
                  <a:srgbClr val="000000"/>
                </a:solidFill>
                <a:latin typeface="Times New Roman" panose="02020603050405020304" pitchFamily="18" charset="0"/>
                <a:cs typeface="Times New Roman" panose="02020603050405020304" pitchFamily="18" charset="0"/>
              </a:rPr>
              <a:t> </a:t>
            </a:r>
            <a:r>
              <a:rPr lang="en-AU" sz="2800" b="1" dirty="0" err="1">
                <a:solidFill>
                  <a:srgbClr val="000000"/>
                </a:solidFill>
                <a:latin typeface="Times New Roman" panose="02020603050405020304" pitchFamily="18" charset="0"/>
                <a:cs typeface="Times New Roman" panose="02020603050405020304" pitchFamily="18" charset="0"/>
              </a:rPr>
              <a:t>định</a:t>
            </a:r>
            <a:endParaRPr lang="en-AU" sz="2800" b="1" dirty="0">
              <a:solidFill>
                <a:srgbClr val="000000"/>
              </a:solidFill>
              <a:latin typeface="Times New Roman" panose="02020603050405020304" pitchFamily="18" charset="0"/>
              <a:cs typeface="Times New Roman" panose="02020603050405020304" pitchFamily="18" charset="0"/>
            </a:endParaRPr>
          </a:p>
        </p:txBody>
      </p:sp>
      <p:sp>
        <p:nvSpPr>
          <p:cNvPr id="72708" name="AutoShape 7"/>
          <p:cNvSpPr>
            <a:spLocks noChangeArrowheads="1"/>
          </p:cNvSpPr>
          <p:nvPr/>
        </p:nvSpPr>
        <p:spPr bwMode="auto">
          <a:xfrm>
            <a:off x="1905000" y="1219200"/>
            <a:ext cx="7135813" cy="5305425"/>
          </a:xfrm>
          <a:prstGeom prst="roundRect">
            <a:avLst>
              <a:gd name="adj" fmla="val 9106"/>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pPr>
            <a:r>
              <a:rPr lang="en-US" sz="2400" dirty="0"/>
              <a:t>a) </a:t>
            </a:r>
            <a:r>
              <a:rPr lang="en-US" sz="2400" dirty="0" err="1"/>
              <a:t>Chương</a:t>
            </a:r>
            <a:r>
              <a:rPr lang="en-US" sz="2400" dirty="0"/>
              <a:t> </a:t>
            </a:r>
            <a:r>
              <a:rPr lang="en-US" sz="2400" dirty="0" err="1"/>
              <a:t>trình</a:t>
            </a:r>
            <a:r>
              <a:rPr lang="en-US" sz="2400" dirty="0"/>
              <a:t> </a:t>
            </a:r>
            <a:r>
              <a:rPr lang="en-US" sz="2400" dirty="0" err="1"/>
              <a:t>mục</a:t>
            </a:r>
            <a:r>
              <a:rPr lang="en-US" sz="2400" dirty="0"/>
              <a:t> </a:t>
            </a:r>
            <a:r>
              <a:rPr lang="en-US" sz="2400" dirty="0" err="1"/>
              <a:t>tiêu</a:t>
            </a:r>
            <a:r>
              <a:rPr lang="en-US" sz="2400" dirty="0"/>
              <a:t> </a:t>
            </a:r>
            <a:r>
              <a:rPr lang="en-US" sz="2400" dirty="0" err="1"/>
              <a:t>quốc</a:t>
            </a:r>
            <a:r>
              <a:rPr lang="en-US" sz="2400" dirty="0"/>
              <a:t> </a:t>
            </a:r>
            <a:r>
              <a:rPr lang="en-US" sz="2400" dirty="0" err="1"/>
              <a:t>gia</a:t>
            </a:r>
            <a:r>
              <a:rPr lang="en-US" sz="2400" dirty="0"/>
              <a:t>;</a:t>
            </a:r>
          </a:p>
          <a:p>
            <a:pPr algn="just" eaLnBrk="1" hangingPunct="1">
              <a:spcBef>
                <a:spcPct val="50000"/>
              </a:spcBef>
            </a:pPr>
            <a:r>
              <a:rPr lang="en-US" sz="2400" dirty="0"/>
              <a:t>b) </a:t>
            </a:r>
            <a:r>
              <a:rPr lang="en-US" sz="2400" dirty="0" err="1"/>
              <a:t>Dự</a:t>
            </a:r>
            <a:r>
              <a:rPr lang="en-US" sz="2400" dirty="0"/>
              <a:t> </a:t>
            </a:r>
            <a:r>
              <a:rPr lang="en-US" sz="2400" dirty="0" err="1"/>
              <a:t>án</a:t>
            </a:r>
            <a:r>
              <a:rPr lang="en-US" sz="2400" dirty="0"/>
              <a:t> </a:t>
            </a:r>
            <a:r>
              <a:rPr lang="en-US" sz="2400" dirty="0" err="1"/>
              <a:t>quan</a:t>
            </a:r>
            <a:r>
              <a:rPr lang="en-US" sz="2400" dirty="0"/>
              <a:t> </a:t>
            </a:r>
            <a:r>
              <a:rPr lang="en-US" sz="2400" dirty="0" err="1"/>
              <a:t>trọng</a:t>
            </a:r>
            <a:r>
              <a:rPr lang="en-US" sz="2400" dirty="0"/>
              <a:t> </a:t>
            </a:r>
            <a:r>
              <a:rPr lang="en-US" sz="2400" dirty="0" err="1"/>
              <a:t>quốc</a:t>
            </a:r>
            <a:r>
              <a:rPr lang="en-US" sz="2400" dirty="0"/>
              <a:t> </a:t>
            </a:r>
            <a:r>
              <a:rPr lang="en-US" sz="2400" dirty="0" err="1"/>
              <a:t>gia</a:t>
            </a:r>
            <a:r>
              <a:rPr lang="en-US" sz="2400" dirty="0"/>
              <a:t>;</a:t>
            </a:r>
          </a:p>
          <a:p>
            <a:pPr algn="just" eaLnBrk="1" hangingPunct="1">
              <a:spcBef>
                <a:spcPct val="50000"/>
              </a:spcBef>
            </a:pPr>
            <a:r>
              <a:rPr lang="en-US" sz="2400" dirty="0"/>
              <a:t>c) </a:t>
            </a:r>
            <a:r>
              <a:rPr lang="en-US" sz="2400" dirty="0" err="1">
                <a:effectLst/>
                <a:latin typeface="Times New Roman" panose="02020603050405020304" pitchFamily="18" charset="0"/>
                <a:ea typeface="SimSun" panose="02010600030101010101" pitchFamily="2" charset="-122"/>
              </a:rPr>
              <a:t>Chương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trình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đầu</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công</a:t>
            </a:r>
            <a:r>
              <a:rPr lang="en-US" sz="2400" dirty="0">
                <a:effectLst/>
                <a:latin typeface="Times New Roman" panose="02020603050405020304" pitchFamily="18" charset="0"/>
                <a:ea typeface="SimSun" panose="02010600030101010101" pitchFamily="2" charset="-122"/>
              </a:rPr>
              <a:t> do </a:t>
            </a:r>
            <a:r>
              <a:rPr lang="en-US" sz="2400" dirty="0" err="1">
                <a:effectLst/>
                <a:latin typeface="Times New Roman" panose="02020603050405020304" pitchFamily="18" charset="0"/>
                <a:ea typeface="SimSun" panose="02010600030101010101" pitchFamily="2" charset="-122"/>
              </a:rPr>
              <a:t>Chính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phủ</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quyết</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định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chủ</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trương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đầu</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a:t>
            </a:r>
            <a:r>
              <a:rPr lang="en-US" sz="2400" dirty="0">
                <a:effectLst/>
                <a:latin typeface="Times New Roman" panose="02020603050405020304" pitchFamily="18" charset="0"/>
                <a:ea typeface="SimSun" panose="02010600030101010101" pitchFamily="2" charset="-122"/>
              </a:rPr>
              <a:t>;</a:t>
            </a:r>
          </a:p>
          <a:p>
            <a:pPr algn="just" eaLnBrk="1" hangingPunct="1">
              <a:spcBef>
                <a:spcPct val="50000"/>
              </a:spcBef>
            </a:pPr>
            <a:r>
              <a:rPr lang="en-US" sz="2400" dirty="0"/>
              <a:t>d) </a:t>
            </a:r>
            <a:r>
              <a:rPr lang="en-US" sz="2400" dirty="0" err="1">
                <a:effectLst/>
                <a:latin typeface="Times New Roman" panose="02020603050405020304" pitchFamily="18" charset="0"/>
                <a:ea typeface="SimSun" panose="02010600030101010101" pitchFamily="2" charset="-122"/>
              </a:rPr>
              <a:t>Dự</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án</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đầu</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công</a:t>
            </a:r>
            <a:r>
              <a:rPr lang="en-US" sz="2400" dirty="0">
                <a:effectLst/>
                <a:latin typeface="Times New Roman" panose="02020603050405020304" pitchFamily="18" charset="0"/>
                <a:ea typeface="SimSun" panose="02010600030101010101" pitchFamily="2" charset="-122"/>
              </a:rPr>
              <a:t> do </a:t>
            </a:r>
            <a:r>
              <a:rPr lang="en-US" sz="2400" dirty="0" err="1">
                <a:effectLst/>
                <a:latin typeface="Times New Roman" panose="02020603050405020304" pitchFamily="18" charset="0"/>
                <a:ea typeface="SimSun" panose="02010600030101010101" pitchFamily="2" charset="-122"/>
              </a:rPr>
              <a:t>Thủ</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tướng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Chính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phủ</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quyết</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định</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chủ</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trương</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đầu</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tư</a:t>
            </a:r>
            <a:r>
              <a:rPr lang="en-US" sz="2400" dirty="0">
                <a:effectLst/>
                <a:latin typeface="Times New Roman" panose="02020603050405020304" pitchFamily="18" charset="0"/>
                <a:ea typeface="SimSun" panose="02010600030101010101" pitchFamily="2" charset="-122"/>
              </a:rPr>
              <a:t>.</a:t>
            </a:r>
          </a:p>
        </p:txBody>
      </p:sp>
      <p:sp>
        <p:nvSpPr>
          <p:cNvPr id="72709" name="Title 1"/>
          <p:cNvSpPr txBox="1">
            <a:spLocks/>
          </p:cNvSpPr>
          <p:nvPr/>
        </p:nvSpPr>
        <p:spPr bwMode="black">
          <a:xfrm>
            <a:off x="1582737" y="208865"/>
            <a:ext cx="75612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sz="2000" b="1" dirty="0">
                <a:latin typeface="Verdana" panose="020B0604030504040204" pitchFamily="34" charset="0"/>
              </a:rPr>
              <a:t>PHÂN CẤP THẨM ĐỊNH NGUỒN VỐN VÀ KHẢ NĂNG CÂN ĐỐI VỐN CHƯƠNG TRÌNH, DỰ ÁN (ĐIỀU 33)</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extLst>
      <p:ext uri="{BB962C8B-B14F-4D97-AF65-F5344CB8AC3E}">
        <p14:creationId xmlns:p14="http://schemas.microsoft.com/office/powerpoint/2010/main" val="26524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txBox="1">
            <a:spLocks/>
          </p:cNvSpPr>
          <p:nvPr/>
        </p:nvSpPr>
        <p:spPr bwMode="auto">
          <a:xfrm>
            <a:off x="1143000" y="406401"/>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r>
              <a:rPr lang="en-US" altLang="en-US" sz="2000" b="1" dirty="0">
                <a:latin typeface="Times New Roman" panose="02020603050405020304" pitchFamily="18" charset="0"/>
                <a:cs typeface="Times New Roman" panose="02020603050405020304" pitchFamily="18" charset="0"/>
              </a:rPr>
              <a:t>THẨM QUYỀN QUYẾT ĐỊNH ĐẦU TƯ CHƯƠNG TRÌNH, DỰ ÁN</a:t>
            </a:r>
          </a:p>
        </p:txBody>
      </p:sp>
      <p:sp>
        <p:nvSpPr>
          <p:cNvPr id="64515" name="Rectangle 28"/>
          <p:cNvSpPr>
            <a:spLocks noChangeArrowheads="1"/>
          </p:cNvSpPr>
          <p:nvPr/>
        </p:nvSpPr>
        <p:spPr bwMode="auto">
          <a:xfrm>
            <a:off x="7551738" y="7620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dirty="0"/>
              <a:t>ĐIỀU 35</a:t>
            </a:r>
            <a:endParaRPr lang="en-US" altLang="en-US" sz="1800" dirty="0"/>
          </a:p>
        </p:txBody>
      </p:sp>
      <p:graphicFrame>
        <p:nvGraphicFramePr>
          <p:cNvPr id="7" name="Content Placeholder 3"/>
          <p:cNvGraphicFramePr>
            <a:graphicFrameLocks/>
          </p:cNvGraphicFramePr>
          <p:nvPr>
            <p:extLst>
              <p:ext uri="{D42A27DB-BD31-4B8C-83A1-F6EECF244321}">
                <p14:modId xmlns:p14="http://schemas.microsoft.com/office/powerpoint/2010/main" val="1441448290"/>
              </p:ext>
            </p:extLst>
          </p:nvPr>
        </p:nvGraphicFramePr>
        <p:xfrm>
          <a:off x="323528" y="969963"/>
          <a:ext cx="8668072" cy="5354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0"/>
            <a:ext cx="2077430" cy="1384953"/>
          </a:xfrm>
          <a:prstGeom prst="rect">
            <a:avLst/>
          </a:prstGeom>
        </p:spPr>
      </p:pic>
    </p:spTree>
    <p:extLst>
      <p:ext uri="{BB962C8B-B14F-4D97-AF65-F5344CB8AC3E}">
        <p14:creationId xmlns:p14="http://schemas.microsoft.com/office/powerpoint/2010/main" val="1569340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txBox="1">
            <a:spLocks/>
          </p:cNvSpPr>
          <p:nvPr/>
        </p:nvSpPr>
        <p:spPr bwMode="auto">
          <a:xfrm>
            <a:off x="990600" y="414671"/>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r>
              <a:rPr lang="en-US" altLang="en-US" sz="2000" b="1" dirty="0">
                <a:latin typeface="Times New Roman" panose="02020603050405020304" pitchFamily="18" charset="0"/>
                <a:cs typeface="Times New Roman" panose="02020603050405020304" pitchFamily="18" charset="0"/>
              </a:rPr>
              <a:t>THẨM QUYỀN QUYẾT ĐỊNH ĐẦU TƯ CHƯƠNG TRÌNH, DỰ ÁN</a:t>
            </a:r>
          </a:p>
        </p:txBody>
      </p:sp>
      <p:sp>
        <p:nvSpPr>
          <p:cNvPr id="64515" name="Rectangle 28"/>
          <p:cNvSpPr>
            <a:spLocks noChangeArrowheads="1"/>
          </p:cNvSpPr>
          <p:nvPr/>
        </p:nvSpPr>
        <p:spPr bwMode="auto">
          <a:xfrm>
            <a:off x="7551738" y="7620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a:t>ĐIỀU 39</a:t>
            </a:r>
            <a:endParaRPr lang="en-US" altLang="en-US" sz="1800"/>
          </a:p>
        </p:txBody>
      </p:sp>
      <p:graphicFrame>
        <p:nvGraphicFramePr>
          <p:cNvPr id="6" name="Content Placeholder 3"/>
          <p:cNvGraphicFramePr>
            <a:graphicFrameLocks/>
          </p:cNvGraphicFramePr>
          <p:nvPr>
            <p:extLst>
              <p:ext uri="{D42A27DB-BD31-4B8C-83A1-F6EECF244321}">
                <p14:modId xmlns:p14="http://schemas.microsoft.com/office/powerpoint/2010/main" val="431228493"/>
              </p:ext>
            </p:extLst>
          </p:nvPr>
        </p:nvGraphicFramePr>
        <p:xfrm>
          <a:off x="-381000" y="1295400"/>
          <a:ext cx="10011072"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76200"/>
            <a:ext cx="1963130" cy="1308753"/>
          </a:xfrm>
          <a:prstGeom prst="rect">
            <a:avLst/>
          </a:prstGeom>
        </p:spPr>
      </p:pic>
    </p:spTree>
    <p:extLst>
      <p:ext uri="{BB962C8B-B14F-4D97-AF65-F5344CB8AC3E}">
        <p14:creationId xmlns:p14="http://schemas.microsoft.com/office/powerpoint/2010/main" val="413839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3"/>
          <p:cNvGraphicFramePr>
            <a:graphicFrameLocks/>
          </p:cNvGraphicFramePr>
          <p:nvPr>
            <p:extLst>
              <p:ext uri="{D42A27DB-BD31-4B8C-83A1-F6EECF244321}">
                <p14:modId xmlns:p14="http://schemas.microsoft.com/office/powerpoint/2010/main" val="2109869217"/>
              </p:ext>
            </p:extLst>
          </p:nvPr>
        </p:nvGraphicFramePr>
        <p:xfrm>
          <a:off x="457200" y="974257"/>
          <a:ext cx="84582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40" name="Title 1"/>
          <p:cNvSpPr txBox="1">
            <a:spLocks/>
          </p:cNvSpPr>
          <p:nvPr/>
        </p:nvSpPr>
        <p:spPr bwMode="auto">
          <a:xfrm>
            <a:off x="1219200" y="410695"/>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r>
              <a:rPr lang="en-US" altLang="en-US" sz="2000" b="1" dirty="0">
                <a:latin typeface="Times New Roman" panose="02020603050405020304" pitchFamily="18" charset="0"/>
                <a:cs typeface="Times New Roman" panose="02020603050405020304" pitchFamily="18" charset="0"/>
              </a:rPr>
              <a:t>THẨM QUYỀN QUYẾT ĐỊNH ĐẦU TƯ CHƯƠNG TRÌNH, DỰ ÁN</a:t>
            </a:r>
          </a:p>
        </p:txBody>
      </p:sp>
      <p:sp>
        <p:nvSpPr>
          <p:cNvPr id="65541" name="Rectangle 28"/>
          <p:cNvSpPr>
            <a:spLocks noChangeArrowheads="1"/>
          </p:cNvSpPr>
          <p:nvPr/>
        </p:nvSpPr>
        <p:spPr bwMode="auto">
          <a:xfrm>
            <a:off x="7551738" y="7620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a:t>ĐIỀU 39</a:t>
            </a:r>
            <a:endParaRPr lang="en-US" altLang="en-US" sz="1800"/>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0"/>
            <a:ext cx="2077430" cy="1384953"/>
          </a:xfrm>
          <a:prstGeom prst="rect">
            <a:avLst/>
          </a:prstGeom>
        </p:spPr>
      </p:pic>
    </p:spTree>
    <p:extLst>
      <p:ext uri="{BB962C8B-B14F-4D97-AF65-F5344CB8AC3E}">
        <p14:creationId xmlns:p14="http://schemas.microsoft.com/office/powerpoint/2010/main" val="1203384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3"/>
          <p:cNvGraphicFramePr>
            <a:graphicFrameLocks/>
          </p:cNvGraphicFramePr>
          <p:nvPr>
            <p:extLst>
              <p:ext uri="{D42A27DB-BD31-4B8C-83A1-F6EECF244321}">
                <p14:modId xmlns:p14="http://schemas.microsoft.com/office/powerpoint/2010/main" val="73555258"/>
              </p:ext>
            </p:extLst>
          </p:nvPr>
        </p:nvGraphicFramePr>
        <p:xfrm>
          <a:off x="-152400" y="1388781"/>
          <a:ext cx="9134475" cy="5469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40" name="Title 1"/>
          <p:cNvSpPr txBox="1">
            <a:spLocks/>
          </p:cNvSpPr>
          <p:nvPr/>
        </p:nvSpPr>
        <p:spPr bwMode="auto">
          <a:xfrm>
            <a:off x="1066800" y="410695"/>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r>
              <a:rPr lang="en-US" altLang="en-US" sz="2000" b="1" dirty="0">
                <a:latin typeface="Times New Roman" panose="02020603050405020304" pitchFamily="18" charset="0"/>
                <a:cs typeface="Times New Roman" panose="02020603050405020304" pitchFamily="18" charset="0"/>
              </a:rPr>
              <a:t>THẨM QUYỀN QUYẾT ĐỊNH ĐẦU TƯ CHƯƠNG TRÌNH, DỰ ÁN</a:t>
            </a:r>
          </a:p>
        </p:txBody>
      </p:sp>
      <p:sp>
        <p:nvSpPr>
          <p:cNvPr id="65541" name="Rectangle 28"/>
          <p:cNvSpPr>
            <a:spLocks noChangeArrowheads="1"/>
          </p:cNvSpPr>
          <p:nvPr/>
        </p:nvSpPr>
        <p:spPr bwMode="auto">
          <a:xfrm>
            <a:off x="7543800" y="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AU" altLang="en-US" sz="1800" b="1" dirty="0"/>
              <a:t>ĐIỀU 39</a:t>
            </a:r>
            <a:endParaRPr lang="en-US" altLang="en-US" sz="1800" dirty="0"/>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0"/>
            <a:ext cx="2077430" cy="1384953"/>
          </a:xfrm>
          <a:prstGeom prst="rect">
            <a:avLst/>
          </a:prstGeom>
        </p:spPr>
      </p:pic>
    </p:spTree>
    <p:extLst>
      <p:ext uri="{BB962C8B-B14F-4D97-AF65-F5344CB8AC3E}">
        <p14:creationId xmlns:p14="http://schemas.microsoft.com/office/powerpoint/2010/main" val="337983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35</a:t>
            </a:fld>
            <a:endParaRPr lang="en-US"/>
          </a:p>
        </p:txBody>
      </p:sp>
      <p:sp>
        <p:nvSpPr>
          <p:cNvPr id="29699" name="Title 1"/>
          <p:cNvSpPr>
            <a:spLocks noGrp="1"/>
          </p:cNvSpPr>
          <p:nvPr>
            <p:ph type="title"/>
          </p:nvPr>
        </p:nvSpPr>
        <p:spPr>
          <a:xfrm>
            <a:off x="1219200" y="274638"/>
            <a:ext cx="7924800" cy="792162"/>
          </a:xfrm>
        </p:spPr>
        <p:txBody>
          <a:bodyPr/>
          <a:lstStyle/>
          <a:p>
            <a:r>
              <a:rPr lang="en-US" sz="3200" b="1" dirty="0" err="1">
                <a:solidFill>
                  <a:srgbClr val="FF0000"/>
                </a:solidFill>
                <a:latin typeface="Times New Roman" panose="02020603050405020304" pitchFamily="18" charset="0"/>
                <a:cs typeface="Times New Roman" panose="02020603050405020304" pitchFamily="18" charset="0"/>
              </a:rPr>
              <a:t>Điều</a:t>
            </a:r>
            <a:r>
              <a:rPr lang="en-US" sz="3200" b="1" dirty="0">
                <a:solidFill>
                  <a:srgbClr val="FF0000"/>
                </a:solidFill>
                <a:latin typeface="Times New Roman" panose="02020603050405020304" pitchFamily="18" charset="0"/>
                <a:cs typeface="Times New Roman" panose="02020603050405020304" pitchFamily="18" charset="0"/>
              </a:rPr>
              <a:t> 46: </a:t>
            </a:r>
            <a:r>
              <a:rPr lang="en-US" sz="2400" b="1" dirty="0">
                <a:solidFill>
                  <a:srgbClr val="FF0000"/>
                </a:solidFill>
                <a:latin typeface="Times New Roman" panose="02020603050405020304" pitchFamily="18" charset="0"/>
                <a:cs typeface="Times New Roman" panose="02020603050405020304" pitchFamily="18" charset="0"/>
              </a:rPr>
              <a:t>PHÂN LOẠI KẾ HOẠCH ĐẦU TƯ CÔNG</a:t>
            </a:r>
            <a:endParaRPr lang="vi-VN" sz="2400" dirty="0">
              <a:solidFill>
                <a:srgbClr val="FF0000"/>
              </a:solidFill>
              <a:latin typeface="Times New Roman" panose="02020603050405020304" pitchFamily="18" charset="0"/>
              <a:cs typeface="Times New Roman" panose="02020603050405020304" pitchFamily="18" charset="0"/>
            </a:endParaRPr>
          </a:p>
        </p:txBody>
      </p:sp>
      <p:sp>
        <p:nvSpPr>
          <p:cNvPr id="29700" name="Content Placeholder 2"/>
          <p:cNvSpPr>
            <a:spLocks noGrp="1"/>
          </p:cNvSpPr>
          <p:nvPr>
            <p:ph idx="1"/>
          </p:nvPr>
        </p:nvSpPr>
        <p:spPr>
          <a:xfrm>
            <a:off x="304800" y="914400"/>
            <a:ext cx="8610600" cy="5807075"/>
          </a:xfrm>
        </p:spPr>
        <p:txBody>
          <a:bodyPr/>
          <a:lstStyle/>
          <a:p>
            <a:pPr marL="0" marR="0" indent="360045" algn="just">
              <a:lnSpc>
                <a:spcPct val="12000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rPr>
              <a:t>1. </a:t>
            </a:r>
            <a:r>
              <a:rPr lang="en-US" sz="2200" dirty="0" err="1">
                <a:effectLst/>
                <a:latin typeface="Times New Roman" panose="02020603050405020304" pitchFamily="18" charset="0"/>
                <a:ea typeface="SimSun" panose="02010600030101010101" pitchFamily="2" charset="-122"/>
              </a:rPr>
              <a:t>Phân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loại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theo</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thời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hạn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bao </a:t>
            </a:r>
            <a:r>
              <a:rPr lang="en-US" sz="2200" dirty="0" err="1">
                <a:effectLst/>
                <a:latin typeface="Times New Roman" panose="02020603050405020304" pitchFamily="18" charset="0"/>
                <a:ea typeface="SimSun" panose="02010600030101010101" pitchFamily="2" charset="-122"/>
              </a:rPr>
              <a:t>gồm</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a)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trung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hạn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được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lập</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trong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thời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hạn</a:t>
            </a:r>
            <a:r>
              <a:rPr lang="en-US" sz="2200" dirty="0">
                <a:effectLst/>
                <a:latin typeface="Times New Roman" panose="02020603050405020304" pitchFamily="18" charset="0"/>
                <a:ea typeface="SimSun" panose="02010600030101010101" pitchFamily="2" charset="-122"/>
              </a:rPr>
              <a:t> 05 </a:t>
            </a:r>
            <a:r>
              <a:rPr lang="en-US" sz="2200" dirty="0" err="1">
                <a:effectLst/>
                <a:latin typeface="Times New Roman" panose="02020603050405020304" pitchFamily="18" charset="0"/>
                <a:ea typeface="SimSun" panose="02010600030101010101" pitchFamily="2" charset="-122"/>
              </a:rPr>
              <a:t>năm</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phù</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hợp</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với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phát</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triển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kinh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tế</a:t>
            </a:r>
            <a:r>
              <a:rPr lang="en-US" sz="2200" dirty="0">
                <a:effectLst/>
                <a:latin typeface="Times New Roman" panose="02020603050405020304" pitchFamily="18" charset="0"/>
                <a:ea typeface="SimSun" panose="02010600030101010101" pitchFamily="2" charset="-122"/>
              </a:rPr>
              <a:t> - </a:t>
            </a:r>
            <a:r>
              <a:rPr lang="en-US" sz="2200" dirty="0" err="1">
                <a:effectLst/>
                <a:latin typeface="Times New Roman" panose="02020603050405020304" pitchFamily="18" charset="0"/>
                <a:ea typeface="SimSun" panose="02010600030101010101" pitchFamily="2" charset="-122"/>
              </a:rPr>
              <a:t>xã</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hội</a:t>
            </a:r>
            <a:r>
              <a:rPr lang="en-US" sz="2200" dirty="0">
                <a:effectLst/>
                <a:latin typeface="Times New Roman" panose="02020603050405020304" pitchFamily="18" charset="0"/>
                <a:ea typeface="SimSun" panose="02010600030101010101" pitchFamily="2" charset="-122"/>
              </a:rPr>
              <a:t> 05 </a:t>
            </a:r>
            <a:r>
              <a:rPr lang="en-US" sz="2200" dirty="0" err="1">
                <a:effectLst/>
                <a:latin typeface="Times New Roman" panose="02020603050405020304" pitchFamily="18" charset="0"/>
                <a:ea typeface="SimSun" panose="02010600030101010101" pitchFamily="2" charset="-122"/>
              </a:rPr>
              <a:t>năm</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b)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hằng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năm</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để</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triển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khai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thực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hiện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trung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hạn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phù</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hợp</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với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mục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tiêu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phát</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triển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kinh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tế</a:t>
            </a:r>
            <a:r>
              <a:rPr lang="en-US" sz="2200" dirty="0">
                <a:effectLst/>
                <a:latin typeface="Times New Roman" panose="02020603050405020304" pitchFamily="18" charset="0"/>
                <a:ea typeface="SimSun" panose="02010600030101010101" pitchFamily="2" charset="-122"/>
              </a:rPr>
              <a:t> - </a:t>
            </a:r>
            <a:r>
              <a:rPr lang="en-US" sz="2200" dirty="0" err="1">
                <a:effectLst/>
                <a:latin typeface="Times New Roman" panose="02020603050405020304" pitchFamily="18" charset="0"/>
                <a:ea typeface="SimSun" panose="02010600030101010101" pitchFamily="2" charset="-122"/>
              </a:rPr>
              <a:t>xã</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hội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hằng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năm</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và</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cân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đối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vốn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hằng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năm</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2. </a:t>
            </a:r>
            <a:r>
              <a:rPr lang="en-US" sz="2200" dirty="0" err="1">
                <a:effectLst/>
                <a:latin typeface="Times New Roman" panose="02020603050405020304" pitchFamily="18" charset="0"/>
                <a:ea typeface="SimSun" panose="02010600030101010101" pitchFamily="2" charset="-122"/>
              </a:rPr>
              <a:t>Phân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loại</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theo</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cấp</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quản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lý</a:t>
            </a:r>
            <a:r>
              <a:rPr lang="en-US" sz="2200" dirty="0">
                <a:effectLst/>
                <a:latin typeface="Times New Roman" panose="02020603050405020304" pitchFamily="18" charset="0"/>
                <a:ea typeface="SimSun" panose="02010600030101010101" pitchFamily="2" charset="-122"/>
              </a:rPr>
              <a:t>, bao </a:t>
            </a:r>
            <a:r>
              <a:rPr lang="en-US" sz="2200" dirty="0" err="1">
                <a:effectLst/>
                <a:latin typeface="Times New Roman" panose="02020603050405020304" pitchFamily="18" charset="0"/>
                <a:ea typeface="SimSun" panose="02010600030101010101" pitchFamily="2" charset="-122"/>
              </a:rPr>
              <a:t>gồm</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a)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của</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quốc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gia</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b)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của</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các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bộ</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cơ</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quan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trung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ương</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2200" dirty="0">
                <a:effectLst/>
                <a:latin typeface="Times New Roman" panose="02020603050405020304" pitchFamily="18" charset="0"/>
                <a:ea typeface="SimSun" panose="02010600030101010101" pitchFamily="2" charset="-122"/>
              </a:rPr>
              <a:t>c) </a:t>
            </a:r>
            <a:r>
              <a:rPr lang="en-US" sz="2200" dirty="0" err="1">
                <a:effectLst/>
                <a:latin typeface="Times New Roman" panose="02020603050405020304" pitchFamily="18" charset="0"/>
                <a:ea typeface="SimSun" panose="02010600030101010101" pitchFamily="2" charset="-122"/>
              </a:rPr>
              <a:t>Kế</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hoạch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đầu</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tư</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công</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của</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các</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cấp</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chính</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quyền</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địa</a:t>
            </a: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phương</a:t>
            </a:r>
            <a:r>
              <a:rPr lang="en-US" sz="22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endParaRPr lang="en-US" sz="2400" dirty="0">
              <a:effectLst/>
              <a:latin typeface="Times New Roman" panose="02020603050405020304" pitchFamily="18" charset="0"/>
              <a:ea typeface="SimSun" panose="02010600030101010101" pitchFamily="2" charset="-122"/>
            </a:endParaRPr>
          </a:p>
          <a:p>
            <a:pPr marL="0" indent="0" algn="just">
              <a:spcBef>
                <a:spcPct val="0"/>
              </a:spcBef>
              <a:buFontTx/>
              <a:buNone/>
            </a:pPr>
            <a:r>
              <a:rPr lang="en-US" sz="2400" dirty="0">
                <a:latin typeface="Times New Roman" panose="02020603050405020304" pitchFamily="18" charset="0"/>
                <a:cs typeface="Times New Roman" panose="02020603050405020304" pitchFamily="18" charset="0"/>
              </a:rPr>
              <a:t>	</a:t>
            </a:r>
          </a:p>
          <a:p>
            <a:pPr marL="0" indent="0" algn="just">
              <a:spcBef>
                <a:spcPct val="0"/>
              </a:spcBef>
              <a:buFontTx/>
              <a:buNone/>
            </a:pPr>
            <a:r>
              <a:rPr lang="en-US" sz="2400" dirty="0">
                <a:latin typeface="Times New Roman" panose="02020603050405020304" pitchFamily="18" charset="0"/>
                <a:cs typeface="Times New Roman" panose="02020603050405020304" pitchFamily="18" charset="0"/>
              </a:rPr>
              <a:t>	</a:t>
            </a:r>
            <a:endParaRPr lang="vi-VN" sz="2600" dirty="0">
              <a:latin typeface="Times New Roman" panose="02020603050405020304" pitchFamily="18"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35</a:t>
            </a:fld>
            <a:endParaRPr 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36</a:t>
            </a:fld>
            <a:endParaRPr lang="en-US"/>
          </a:p>
        </p:txBody>
      </p:sp>
      <p:sp>
        <p:nvSpPr>
          <p:cNvPr id="29699" name="Title 1"/>
          <p:cNvSpPr>
            <a:spLocks noGrp="1"/>
          </p:cNvSpPr>
          <p:nvPr>
            <p:ph type="title"/>
          </p:nvPr>
        </p:nvSpPr>
        <p:spPr>
          <a:xfrm>
            <a:off x="1219200" y="274638"/>
            <a:ext cx="7924800" cy="792162"/>
          </a:xfrm>
        </p:spPr>
        <p:txBody>
          <a:bodyPr/>
          <a:lstStyle/>
          <a:p>
            <a:r>
              <a:rPr lang="en-US" sz="3200" b="1" dirty="0" err="1">
                <a:solidFill>
                  <a:srgbClr val="FF0000"/>
                </a:solidFill>
                <a:latin typeface="Times New Roman" panose="02020603050405020304" pitchFamily="18" charset="0"/>
                <a:cs typeface="Times New Roman" panose="02020603050405020304" pitchFamily="18" charset="0"/>
              </a:rPr>
              <a:t>Điều</a:t>
            </a:r>
            <a:r>
              <a:rPr lang="en-US" sz="3200" b="1" dirty="0">
                <a:solidFill>
                  <a:srgbClr val="FF0000"/>
                </a:solidFill>
                <a:latin typeface="Times New Roman" panose="02020603050405020304" pitchFamily="18" charset="0"/>
                <a:cs typeface="Times New Roman" panose="02020603050405020304" pitchFamily="18" charset="0"/>
              </a:rPr>
              <a:t> 46: </a:t>
            </a:r>
            <a:r>
              <a:rPr lang="en-US" sz="2400" b="1" dirty="0">
                <a:solidFill>
                  <a:srgbClr val="FF0000"/>
                </a:solidFill>
                <a:latin typeface="Times New Roman" panose="02020603050405020304" pitchFamily="18" charset="0"/>
                <a:cs typeface="Times New Roman" panose="02020603050405020304" pitchFamily="18" charset="0"/>
              </a:rPr>
              <a:t>PHÂN LOẠI KẾ HOẠCH ĐẦU TƯ CÔNG</a:t>
            </a:r>
            <a:endParaRPr lang="vi-VN" sz="2400" dirty="0">
              <a:solidFill>
                <a:srgbClr val="FF0000"/>
              </a:solidFill>
              <a:latin typeface="Times New Roman" panose="02020603050405020304" pitchFamily="18" charset="0"/>
              <a:cs typeface="Times New Roman" panose="02020603050405020304" pitchFamily="18" charset="0"/>
            </a:endParaRPr>
          </a:p>
        </p:txBody>
      </p:sp>
      <p:sp>
        <p:nvSpPr>
          <p:cNvPr id="29700" name="Content Placeholder 2"/>
          <p:cNvSpPr>
            <a:spLocks noGrp="1"/>
          </p:cNvSpPr>
          <p:nvPr>
            <p:ph idx="1"/>
          </p:nvPr>
        </p:nvSpPr>
        <p:spPr>
          <a:xfrm>
            <a:off x="304800" y="914400"/>
            <a:ext cx="8610600" cy="5807075"/>
          </a:xfrm>
        </p:spPr>
        <p:txBody>
          <a:bodyPr/>
          <a:lstStyle/>
          <a:p>
            <a:pPr marL="0" marR="0" indent="360045" algn="just">
              <a:lnSpc>
                <a:spcPct val="12000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phươngthức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b)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bao </a:t>
            </a:r>
            <a:r>
              <a:rPr lang="en-US" sz="1800" dirty="0" err="1">
                <a:effectLst/>
                <a:latin typeface="Times New Roman" panose="02020603050405020304" pitchFamily="18" charset="0"/>
                <a:ea typeface="SimSun" panose="02010600030101010101" pitchFamily="2" charset="-122"/>
              </a:rPr>
              <a:t>gồm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lĩnh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phươngthức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luật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marR="0" indent="360045" algn="just">
              <a:lnSpc>
                <a:spcPct val="120000"/>
              </a:lnSpc>
              <a:spcBef>
                <a:spcPts val="600"/>
              </a:spcBef>
              <a:spcAft>
                <a:spcPts val="600"/>
              </a:spcAft>
            </a:pPr>
            <a:r>
              <a:rPr lang="en-US" sz="1800" dirty="0">
                <a:effectLst/>
                <a:latin typeface="Times New Roman" panose="02020603050405020304" pitchFamily="18" charset="0"/>
                <a:ea typeface="SimSun" panose="02010600030101010101" pitchFamily="2" charset="-122"/>
              </a:rPr>
              <a:t>c) </a:t>
            </a:r>
            <a:r>
              <a:rPr lang="en-US" sz="1800" dirty="0" err="1">
                <a:effectLst/>
                <a:latin typeface="Times New Roman" panose="02020603050405020304" pitchFamily="18" charset="0"/>
                <a:ea typeface="SimSun" panose="02010600030101010101" pitchFamily="2" charset="-122"/>
              </a:rPr>
              <a:t>Kế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nghiệp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dành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indent="0" algn="just">
              <a:spcBef>
                <a:spcPct val="0"/>
              </a:spcBef>
              <a:buFontTx/>
              <a:buNone/>
            </a:pPr>
            <a:r>
              <a:rPr lang="en-US" sz="2400" dirty="0">
                <a:latin typeface="Times New Roman" panose="02020603050405020304" pitchFamily="18" charset="0"/>
                <a:cs typeface="Times New Roman" panose="02020603050405020304" pitchFamily="18" charset="0"/>
              </a:rPr>
              <a:t>	</a:t>
            </a:r>
          </a:p>
          <a:p>
            <a:pPr marL="0" indent="0" algn="just">
              <a:spcBef>
                <a:spcPct val="0"/>
              </a:spcBef>
              <a:buFontTx/>
              <a:buNone/>
            </a:pPr>
            <a:r>
              <a:rPr lang="en-US" sz="2400" dirty="0">
                <a:latin typeface="Times New Roman" panose="02020603050405020304" pitchFamily="18" charset="0"/>
                <a:cs typeface="Times New Roman" panose="02020603050405020304" pitchFamily="18" charset="0"/>
              </a:rPr>
              <a:t>	</a:t>
            </a:r>
            <a:endParaRPr lang="vi-VN" sz="2600" dirty="0">
              <a:latin typeface="Times New Roman" panose="02020603050405020304" pitchFamily="18"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36</a:t>
            </a:fld>
            <a:endParaRPr lang="en-US" sz="1400"/>
          </a:p>
        </p:txBody>
      </p:sp>
    </p:spTree>
    <p:extLst>
      <p:ext uri="{BB962C8B-B14F-4D97-AF65-F5344CB8AC3E}">
        <p14:creationId xmlns:p14="http://schemas.microsoft.com/office/powerpoint/2010/main" val="3492249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37</a:t>
            </a:fld>
            <a:endParaRPr lang="en-US"/>
          </a:p>
        </p:txBody>
      </p:sp>
      <p:sp>
        <p:nvSpPr>
          <p:cNvPr id="29699" name="Title 1"/>
          <p:cNvSpPr>
            <a:spLocks noGrp="1"/>
          </p:cNvSpPr>
          <p:nvPr>
            <p:ph type="title"/>
          </p:nvPr>
        </p:nvSpPr>
        <p:spPr>
          <a:xfrm>
            <a:off x="1219200" y="274638"/>
            <a:ext cx="7924800" cy="792162"/>
          </a:xfrm>
        </p:spPr>
        <p:txBody>
          <a:bodyPr/>
          <a:lstStyle/>
          <a:p>
            <a:r>
              <a:rPr lang="vi-VN" sz="1800" b="1" dirty="0">
                <a:solidFill>
                  <a:srgbClr val="000000"/>
                </a:solidFill>
                <a:effectLst/>
                <a:latin typeface="Arial" panose="020B0604020202020204" pitchFamily="34" charset="0"/>
                <a:ea typeface="Times New Roman" panose="02020603050405020304" pitchFamily="18" charset="0"/>
              </a:rPr>
              <a:t>Điều 65. Chấp hành kế hoạch đầu tư công</a:t>
            </a:r>
            <a:br>
              <a:rPr lang="en-US" sz="1800" dirty="0">
                <a:effectLst/>
                <a:latin typeface="Times New Roman" panose="02020603050405020304" pitchFamily="18" charset="0"/>
                <a:ea typeface="Times New Roman" panose="02020603050405020304" pitchFamily="18" charset="0"/>
              </a:rPr>
            </a:br>
            <a:endParaRPr lang="vi-VN" sz="2400" dirty="0">
              <a:solidFill>
                <a:srgbClr val="FF0000"/>
              </a:solidFill>
              <a:latin typeface="Times New Roman" panose="02020603050405020304" pitchFamily="18" charset="0"/>
              <a:cs typeface="Times New Roman" panose="02020603050405020304" pitchFamily="18" charset="0"/>
            </a:endParaRPr>
          </a:p>
        </p:txBody>
      </p:sp>
      <p:sp>
        <p:nvSpPr>
          <p:cNvPr id="29700" name="Content Placeholder 2"/>
          <p:cNvSpPr>
            <a:spLocks noGrp="1"/>
          </p:cNvSpPr>
          <p:nvPr>
            <p:ph idx="1"/>
          </p:nvPr>
        </p:nvSpPr>
        <p:spPr>
          <a:xfrm>
            <a:off x="304800" y="533400"/>
            <a:ext cx="8610600" cy="6188075"/>
          </a:xfrm>
        </p:spPr>
        <p:txBody>
          <a:bodyPr/>
          <a:lstStyle/>
          <a:p>
            <a:pPr marL="0" marR="0">
              <a:lnSpc>
                <a:spcPts val="117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p>
          <a:p>
            <a:pPr marL="0" marR="0">
              <a:lnSpc>
                <a:spcPts val="1170"/>
              </a:lnSpc>
              <a:spcBef>
                <a:spcPts val="600"/>
              </a:spcBef>
              <a:spcAft>
                <a:spcPts val="600"/>
              </a:spcAft>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Bộ, cơ quan trung ương và địa phương, Ủy ban nhân dân cấp huyện, cấp xã có trách nhiệm: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Thông báo hoặc quyết định giao kế hoạch đầu tư công cho các cơ quan, đơn vị sử dụng vốn đầu tư công;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Báo cáo cấp có thẩm quyền về việc giao kế hoạch đầu tư công.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Cơ quan, đơn vị sử dụng vốn đầu tư công báo cáo cấp có th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ẩ</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quyền tình hình thực hiện kế hoạch theo quy định của Chính phủ.</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Bộ Kế hoạch và Đầu tư, cơ quan chuyên môn quản lý đầu tư công có trách nhiệm kiểm tra, đôn đốc để bảo đảm việc giao, chấp hành kế hoạch đầu tư công theo quyết định của cấp có thẩm quyền.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37</a:t>
            </a:fld>
            <a:endParaRPr lang="en-US" sz="1400"/>
          </a:p>
        </p:txBody>
      </p:sp>
    </p:spTree>
    <p:extLst>
      <p:ext uri="{BB962C8B-B14F-4D97-AF65-F5344CB8AC3E}">
        <p14:creationId xmlns:p14="http://schemas.microsoft.com/office/powerpoint/2010/main" val="2563010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38</a:t>
            </a:fld>
            <a:endParaRPr lang="en-US"/>
          </a:p>
        </p:txBody>
      </p:sp>
      <p:sp>
        <p:nvSpPr>
          <p:cNvPr id="29700" name="Content Placeholder 2"/>
          <p:cNvSpPr>
            <a:spLocks noGrp="1"/>
          </p:cNvSpPr>
          <p:nvPr>
            <p:ph idx="1"/>
          </p:nvPr>
        </p:nvSpPr>
        <p:spPr>
          <a:xfrm>
            <a:off x="304800" y="533400"/>
            <a:ext cx="8610600" cy="6188075"/>
          </a:xfrm>
        </p:spPr>
        <p:txBody>
          <a:bodyPr/>
          <a:lstStyle/>
          <a:p>
            <a:pPr marL="0" marR="0">
              <a:lnSpc>
                <a:spcPts val="117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p>
          <a:p>
            <a:pPr marL="0" marR="0">
              <a:lnSpc>
                <a:spcPts val="1170"/>
              </a:lnSpc>
              <a:spcBef>
                <a:spcPts val="600"/>
              </a:spcBef>
              <a:spcAft>
                <a:spcPts val="600"/>
              </a:spcAft>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0"/>
              </a:spcBef>
              <a:spcAft>
                <a:spcPts val="0"/>
              </a:spcAft>
            </a:pPr>
            <a:r>
              <a:rPr lang="vi-V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Điều 68. Thời gian thực hiện và giải ngân vốn kế hoạch đầu tư công trung hạn và hằng năm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vốn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đoạn trước đến hết ngày 31 tháng 01 năm đầu tiên của kế hoạch đầu tư công trung hạn giai đoạn sau.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0"/>
              </a:spcBef>
              <a:spcAft>
                <a:spcPts val="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Thời gian thực hiện và giải ngân vốn kế hoạch đầu tư công hằng năm đến ngày 31 tháng 01 năm sau. Trường hợp bất khả kháng, Thủ tướng Chính phủ quyết định đối với vốn ngân sách trung ương, Hội đồng nhân dân cấp tỉnh quyết định đối với vốn ngân sách địa phương cho phép kéo dài thời gian thực hiện nhưng không quá 31 tháng 12 năm sau.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117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Đối với chương trình, dự án sử dụng vốn ODA viện trợ không hoàn lại chưa được dự toán hoặc vượt dự toán được giao, Chính phủ báo cáo Ủy ban Thường vụ Quốc hội cho ý kiến trước khi thực hiện và báo cáo Quốc hội tại kỳ họp gần nhất.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38</a:t>
            </a:fld>
            <a:endParaRPr lang="en-US" sz="1400"/>
          </a:p>
        </p:txBody>
      </p:sp>
    </p:spTree>
    <p:extLst>
      <p:ext uri="{BB962C8B-B14F-4D97-AF65-F5344CB8AC3E}">
        <p14:creationId xmlns:p14="http://schemas.microsoft.com/office/powerpoint/2010/main" val="2074291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39</a:t>
            </a:fld>
            <a:endParaRPr lang="en-US"/>
          </a:p>
        </p:txBody>
      </p:sp>
      <p:sp>
        <p:nvSpPr>
          <p:cNvPr id="29700" name="Content Placeholder 2"/>
          <p:cNvSpPr>
            <a:spLocks noGrp="1"/>
          </p:cNvSpPr>
          <p:nvPr>
            <p:ph idx="1"/>
          </p:nvPr>
        </p:nvSpPr>
        <p:spPr>
          <a:xfrm>
            <a:off x="304800" y="533400"/>
            <a:ext cx="8610600" cy="6188075"/>
          </a:xfrm>
        </p:spPr>
        <p:txBody>
          <a:bodyPr/>
          <a:lstStyle/>
          <a:p>
            <a:pPr marL="0" marR="0">
              <a:lnSpc>
                <a:spcPts val="117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p>
          <a:p>
            <a:pPr marL="0" marR="0">
              <a:lnSpc>
                <a:spcPts val="1170"/>
              </a:lnSpc>
              <a:spcBef>
                <a:spcPts val="600"/>
              </a:spcBef>
              <a:spcAft>
                <a:spcPts val="600"/>
              </a:spcAft>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360045" algn="just">
              <a:lnSpc>
                <a:spcPct val="115000"/>
              </a:lnSpc>
              <a:spcBef>
                <a:spcPts val="1200"/>
              </a:spcBef>
              <a:spcAft>
                <a:spcPts val="0"/>
              </a:spcAft>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Điều 48.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40</a:t>
            </a:r>
            <a:r>
              <a:rPr lang="vi-VN" sz="1800" dirty="0">
                <a:effectLst/>
                <a:latin typeface="Times New Roman" panose="02020603050405020304" pitchFamily="18" charset="0"/>
                <a:ea typeface="Times New Roman" panose="02020603050405020304" pitchFamily="18" charset="0"/>
              </a:rPr>
              <a:t>/2020/NĐ-CP</a:t>
            </a: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Kéo dài thời gian thực hiện và giải ngân kế hoạch đầu tư vốn ngân sách nhà nước hằng năm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2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1. Thủ tướng Chính phủ quyết định đối với vốn ngân sách trung ương, Hội đồng nhân dân cấp tỉnh quyết định đối với vốn ngân sách địa phương cho phép kéo dài thời gian thực hiện và giải ngân vốn kế hoạch đầu tư công hằng năm nhưng không quá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31 tháng 12 năm sau trong các trường hợp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2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2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2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1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Dự án được bổ sung kế hoạch đầu tư từ nguồn tăng thu, tiết kiệm chi,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dự phòng ngân sách nhà nước hằng năm nhưng chưa được cấp có thẩm quyền cho phép giải ngân vào năm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39</a:t>
            </a:fld>
            <a:endParaRPr lang="en-US" sz="1400"/>
          </a:p>
        </p:txBody>
      </p:sp>
    </p:spTree>
    <p:extLst>
      <p:ext uri="{BB962C8B-B14F-4D97-AF65-F5344CB8AC3E}">
        <p14:creationId xmlns:p14="http://schemas.microsoft.com/office/powerpoint/2010/main" val="189828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79DB34-AB39-4811-A466-CC8A8D9ECC2F}" type="slidenum">
              <a:rPr lang="en-US"/>
              <a:pPr eaLnBrk="1" hangingPunct="1"/>
              <a:t>4</a:t>
            </a:fld>
            <a:endParaRPr lang="en-US"/>
          </a:p>
        </p:txBody>
      </p:sp>
      <p:sp>
        <p:nvSpPr>
          <p:cNvPr id="5123" name="Title 1"/>
          <p:cNvSpPr>
            <a:spLocks noGrp="1"/>
          </p:cNvSpPr>
          <p:nvPr>
            <p:ph type="title"/>
          </p:nvPr>
        </p:nvSpPr>
        <p:spPr>
          <a:xfrm>
            <a:off x="1371600" y="304800"/>
            <a:ext cx="7315200" cy="838200"/>
          </a:xfrm>
        </p:spPr>
        <p:txBody>
          <a:bodyPr/>
          <a:lstStyle/>
          <a:p>
            <a:r>
              <a:rPr lang="en-US" sz="2600" b="1">
                <a:solidFill>
                  <a:srgbClr val="C00000"/>
                </a:solidFill>
                <a:latin typeface="Times New Roman" panose="02020603050405020304" pitchFamily="18" charset="0"/>
                <a:cs typeface="Times New Roman" panose="02020603050405020304" pitchFamily="18" charset="0"/>
              </a:rPr>
              <a:t>MỤC TIÊU</a:t>
            </a:r>
            <a:br>
              <a:rPr lang="en-US" sz="2600" b="1">
                <a:solidFill>
                  <a:srgbClr val="FF0000"/>
                </a:solidFill>
                <a:latin typeface="Times New Roman" panose="02020603050405020304" pitchFamily="18" charset="0"/>
                <a:cs typeface="Times New Roman" panose="02020603050405020304" pitchFamily="18" charset="0"/>
              </a:rPr>
            </a:br>
            <a:r>
              <a:rPr lang="en-US" sz="2600" b="1">
                <a:solidFill>
                  <a:srgbClr val="FF0000"/>
                </a:solidFill>
                <a:latin typeface="Times New Roman" panose="02020603050405020304" pitchFamily="18" charset="0"/>
                <a:cs typeface="Times New Roman" panose="02020603050405020304" pitchFamily="18" charset="0"/>
              </a:rPr>
              <a:t> XÂY DỰNG LUẬT ĐẦU TƯ CÔNG</a:t>
            </a:r>
          </a:p>
        </p:txBody>
      </p:sp>
      <p:graphicFrame>
        <p:nvGraphicFramePr>
          <p:cNvPr id="2" name="Content Placeholder 1"/>
          <p:cNvGraphicFramePr>
            <a:graphicFrameLocks noGrp="1"/>
          </p:cNvGraphicFramePr>
          <p:nvPr>
            <p:ph idx="1"/>
          </p:nvPr>
        </p:nvGraphicFramePr>
        <p:xfrm>
          <a:off x="381000" y="1295400"/>
          <a:ext cx="8458200" cy="518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BF17F-6CBB-47A1-9C43-3E9464D39177}" type="slidenum">
              <a:rPr lang="en-US"/>
              <a:pPr eaLnBrk="1" hangingPunct="1"/>
              <a:t>40</a:t>
            </a:fld>
            <a:endParaRPr lang="en-US"/>
          </a:p>
        </p:txBody>
      </p:sp>
      <p:sp>
        <p:nvSpPr>
          <p:cNvPr id="29700" name="Content Placeholder 2"/>
          <p:cNvSpPr>
            <a:spLocks noGrp="1"/>
          </p:cNvSpPr>
          <p:nvPr>
            <p:ph idx="1"/>
          </p:nvPr>
        </p:nvSpPr>
        <p:spPr>
          <a:xfrm>
            <a:off x="304800" y="533400"/>
            <a:ext cx="8610600" cy="6188075"/>
          </a:xfrm>
        </p:spPr>
        <p:txBody>
          <a:bodyPr/>
          <a:lstStyle/>
          <a:p>
            <a:pPr marL="0" marR="0">
              <a:lnSpc>
                <a:spcPts val="1170"/>
              </a:lnSpc>
              <a:spcBef>
                <a:spcPts val="600"/>
              </a:spcBef>
              <a:spcAft>
                <a:spcPts val="600"/>
              </a:spcAft>
            </a:pPr>
            <a:r>
              <a:rPr lang="en-US" sz="2600" dirty="0">
                <a:latin typeface="Times New Roman" panose="02020603050405020304" pitchFamily="18" charset="0"/>
                <a:cs typeface="Times New Roman" panose="02020603050405020304" pitchFamily="18" charset="0"/>
              </a:rPr>
              <a:t>	</a:t>
            </a:r>
          </a:p>
          <a:p>
            <a:pPr marL="0" marR="0">
              <a:lnSpc>
                <a:spcPts val="1170"/>
              </a:lnSpc>
              <a:spcBef>
                <a:spcPts val="600"/>
              </a:spcBef>
              <a:spcAft>
                <a:spcPts val="600"/>
              </a:spcAft>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360045" algn="just">
              <a:lnSpc>
                <a:spcPct val="115000"/>
              </a:lnSpc>
              <a:spcBef>
                <a:spcPts val="1200"/>
              </a:spcBef>
              <a:spcAft>
                <a:spcPts val="0"/>
              </a:spcAft>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Điều 48. Kéo dài thời gian thực hiện và giải ngân kế hoạch đầu tư vốn ngân sách nhà nước hằng năm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1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 Dự án bị ảnh hưởng tiến độ do thiên tai, thảm họa, dịch bệnh, nguyên nhân khách quan không thể lường trước được và không thể khắc phục được mặc dù đã áp dụng mọi biện pháp cần thiết và khả năng cho phép;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1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e) Dự án cơ quan đại diện và cơ quan khác của Việt Nam ở nước ngoài;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1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 Bộ, cơ quan trung ương và địa phương chỉ có duy nhất 01 dự án trong năm kế hoạch hoặc không thể thực hiện điều chỉnh kế hoạch.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gn="just">
              <a:lnSpc>
                <a:spcPct val="115000"/>
              </a:lnSpc>
              <a:spcBef>
                <a:spcPts val="11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2. Căn cứ đề xuất kéo dài thời gian thực hiện và giải ngân vốn ngân sách trung ương của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ộ, cơ quan trung ương và địa phương, Bộ Kế hoạch và Đầu tư chủ trì, phối hợp với Bộ Tài chính báo cáo, kiến nghị Thủ tướng Chính phủ xem xét, quyết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70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3F092DD-8580-4CBC-9A33-C59BC142FE7C}" type="slidenum">
              <a:rPr lang="en-US" sz="1400"/>
              <a:pPr algn="r" eaLnBrk="1" hangingPunct="1"/>
              <a:t>40</a:t>
            </a:fld>
            <a:endParaRPr lang="en-US" sz="1400"/>
          </a:p>
        </p:txBody>
      </p:sp>
    </p:spTree>
    <p:extLst>
      <p:ext uri="{BB962C8B-B14F-4D97-AF65-F5344CB8AC3E}">
        <p14:creationId xmlns:p14="http://schemas.microsoft.com/office/powerpoint/2010/main" val="73015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E9A429-5A12-4EE1-8B24-6C2E48C34FB7}" type="slidenum">
              <a:rPr lang="en-US"/>
              <a:pPr eaLnBrk="1" hangingPunct="1"/>
              <a:t>41</a:t>
            </a:fld>
            <a:endParaRPr lang="en-US"/>
          </a:p>
        </p:txBody>
      </p:sp>
      <p:sp>
        <p:nvSpPr>
          <p:cNvPr id="39939" name="Title 1"/>
          <p:cNvSpPr>
            <a:spLocks noGrp="1"/>
          </p:cNvSpPr>
          <p:nvPr>
            <p:ph type="title"/>
          </p:nvPr>
        </p:nvSpPr>
        <p:spPr>
          <a:xfrm>
            <a:off x="1066800" y="274638"/>
            <a:ext cx="8077200" cy="792162"/>
          </a:xfrm>
        </p:spPr>
        <p:txBody>
          <a:bodyPr/>
          <a:lstStyle/>
          <a:p>
            <a:r>
              <a:rPr lang="en-US" sz="2000" b="1">
                <a:solidFill>
                  <a:srgbClr val="0000FF"/>
                </a:solidFill>
              </a:rPr>
              <a:t> </a:t>
            </a:r>
            <a:br>
              <a:rPr lang="en-US" sz="2000" b="1">
                <a:solidFill>
                  <a:srgbClr val="0000FF"/>
                </a:solidFill>
              </a:rPr>
            </a:br>
            <a:r>
              <a:rPr lang="en-US" sz="2800" b="1">
                <a:solidFill>
                  <a:srgbClr val="FF0000"/>
                </a:solidFill>
                <a:latin typeface="Times New Roman" panose="02020603050405020304" pitchFamily="18" charset="0"/>
                <a:cs typeface="Times New Roman" panose="02020603050405020304" pitchFamily="18" charset="0"/>
              </a:rPr>
              <a:t>Nhiệm vụ, quyền hạn, trách nhiệm của các cơ quan, tổ chức, cá nhân trong hoạt động đầu tư công. </a:t>
            </a:r>
            <a:br>
              <a:rPr lang="en-US" sz="2800" b="1">
                <a:solidFill>
                  <a:srgbClr val="0000FF"/>
                </a:solidFill>
                <a:latin typeface="Times New Roman" panose="02020603050405020304" pitchFamily="18" charset="0"/>
                <a:cs typeface="Times New Roman" panose="02020603050405020304" pitchFamily="18" charset="0"/>
              </a:rPr>
            </a:br>
            <a:endParaRPr lang="vi-VN" sz="2800" b="1">
              <a:solidFill>
                <a:srgbClr val="0000FF"/>
              </a:solidFill>
              <a:latin typeface="Times New Roman" panose="02020603050405020304" pitchFamily="18" charset="0"/>
              <a:cs typeface="Times New Roman" panose="02020603050405020304" pitchFamily="18" charset="0"/>
            </a:endParaRPr>
          </a:p>
        </p:txBody>
      </p:sp>
      <p:sp>
        <p:nvSpPr>
          <p:cNvPr id="50180" name="Content Placeholder 2"/>
          <p:cNvSpPr>
            <a:spLocks noGrp="1"/>
          </p:cNvSpPr>
          <p:nvPr>
            <p:ph idx="1"/>
          </p:nvPr>
        </p:nvSpPr>
        <p:spPr>
          <a:xfrm>
            <a:off x="457200" y="1219200"/>
            <a:ext cx="8229600" cy="5364162"/>
          </a:xfrm>
        </p:spPr>
        <p:txBody>
          <a:bodyPr/>
          <a:lstStyle/>
          <a:p>
            <a:pPr marL="0" indent="0" algn="just">
              <a:spcBef>
                <a:spcPts val="0"/>
              </a:spcBef>
              <a:buNone/>
              <a:defRPr/>
            </a:pPr>
            <a:r>
              <a:rPr lang="en-US" sz="2400" dirty="0">
                <a:latin typeface="Times New Roman" pitchFamily="18" charset="0"/>
                <a:cs typeface="Times New Roman" pitchFamily="18" charset="0"/>
              </a:rPr>
              <a:t>	</a:t>
            </a:r>
            <a:r>
              <a:rPr lang="vi-VN" sz="1800" b="1" dirty="0">
                <a:solidFill>
                  <a:srgbClr val="000000"/>
                </a:solidFill>
                <a:effectLst/>
                <a:latin typeface="Arial" panose="020B0604020202020204" pitchFamily="34" charset="0"/>
                <a:ea typeface="Times New Roman" panose="02020603050405020304" pitchFamily="18" charset="0"/>
              </a:rPr>
              <a:t>Điều 78. Nhiệm vụ, quyền hạn của Quốc hội</a:t>
            </a:r>
            <a:endParaRPr lang="en-US" sz="1800" b="1" dirty="0">
              <a:solidFill>
                <a:srgbClr val="000000"/>
              </a:solidFill>
              <a:effectLst/>
              <a:latin typeface="Arial" panose="020B0604020202020204" pitchFamily="34" charset="0"/>
              <a:ea typeface="Times New Roman" panose="02020603050405020304" pitchFamily="18" charset="0"/>
            </a:endParaRPr>
          </a:p>
          <a:p>
            <a:pPr marL="0" indent="0" algn="just">
              <a:spcBef>
                <a:spcPts val="0"/>
              </a:spcBef>
              <a:buNone/>
              <a:defRPr/>
            </a:pPr>
            <a:r>
              <a:rPr lang="vi-VN" sz="1800" b="1" dirty="0">
                <a:solidFill>
                  <a:srgbClr val="000000"/>
                </a:solidFill>
                <a:effectLst/>
                <a:latin typeface="Arial" panose="020B0604020202020204" pitchFamily="34" charset="0"/>
                <a:ea typeface="Times New Roman" panose="02020603050405020304" pitchFamily="18" charset="0"/>
              </a:rPr>
              <a:t>Điều 79. Nhiệm vụ, quyền hạn của Chính phủ</a:t>
            </a:r>
            <a:endParaRPr lang="en-US" sz="1800" b="1" dirty="0">
              <a:solidFill>
                <a:srgbClr val="000000"/>
              </a:solidFill>
              <a:effectLst/>
              <a:latin typeface="Arial" panose="020B0604020202020204" pitchFamily="34" charset="0"/>
              <a:ea typeface="Times New Roman" panose="02020603050405020304" pitchFamily="18" charset="0"/>
            </a:endParaRPr>
          </a:p>
          <a:p>
            <a:pPr marL="0" indent="0" algn="just">
              <a:spcBef>
                <a:spcPts val="0"/>
              </a:spcBef>
              <a:buNone/>
              <a:defRPr/>
            </a:pPr>
            <a:r>
              <a:rPr lang="vi-VN" sz="1800" b="1" dirty="0">
                <a:solidFill>
                  <a:srgbClr val="000000"/>
                </a:solidFill>
                <a:effectLst/>
                <a:latin typeface="Arial" panose="020B0604020202020204" pitchFamily="34" charset="0"/>
                <a:ea typeface="Times New Roman" panose="02020603050405020304" pitchFamily="18" charset="0"/>
              </a:rPr>
              <a:t>Điều 80. Nhiệm vụ, quyền hạn của Bộ Kế hoạch và Đầu tư</a:t>
            </a:r>
            <a:endParaRPr lang="en-US" sz="1800" dirty="0">
              <a:effectLst/>
              <a:latin typeface="Times New Roman" panose="02020603050405020304" pitchFamily="18" charset="0"/>
              <a:ea typeface="Times New Roman" panose="02020603050405020304" pitchFamily="18" charset="0"/>
            </a:endParaRPr>
          </a:p>
          <a:p>
            <a:pPr marL="0" indent="0" algn="just">
              <a:spcBef>
                <a:spcPts val="0"/>
              </a:spcBef>
              <a:buNone/>
              <a:defRPr/>
            </a:pPr>
            <a:r>
              <a:rPr lang="vi-VN" sz="1800" b="1" dirty="0">
                <a:solidFill>
                  <a:srgbClr val="000000"/>
                </a:solidFill>
                <a:effectLst/>
                <a:latin typeface="Arial" panose="020B0604020202020204" pitchFamily="34" charset="0"/>
                <a:ea typeface="Times New Roman" panose="02020603050405020304" pitchFamily="18" charset="0"/>
              </a:rPr>
              <a:t>Điều 8</a:t>
            </a:r>
            <a:r>
              <a:rPr lang="en-US" sz="1800" b="1" dirty="0">
                <a:solidFill>
                  <a:srgbClr val="000000"/>
                </a:solidFill>
                <a:effectLst/>
                <a:latin typeface="Arial" panose="020B0604020202020204" pitchFamily="34" charset="0"/>
                <a:ea typeface="Times New Roman" panose="02020603050405020304" pitchFamily="18" charset="0"/>
              </a:rPr>
              <a:t>1</a:t>
            </a:r>
            <a:r>
              <a:rPr lang="vi-VN" sz="1800" b="1" dirty="0">
                <a:solidFill>
                  <a:srgbClr val="000000"/>
                </a:solidFill>
                <a:effectLst/>
                <a:latin typeface="Arial" panose="020B0604020202020204" pitchFamily="34" charset="0"/>
                <a:ea typeface="Times New Roman" panose="02020603050405020304" pitchFamily="18" charset="0"/>
              </a:rPr>
              <a:t>. Nhiệm vụ, quyền hạn của Bộ </a:t>
            </a:r>
            <a:r>
              <a:rPr lang="en-US" sz="1800" b="1" dirty="0" err="1">
                <a:solidFill>
                  <a:srgbClr val="000000"/>
                </a:solidFill>
                <a:effectLst/>
                <a:latin typeface="Arial" panose="020B0604020202020204" pitchFamily="34" charset="0"/>
                <a:ea typeface="Times New Roman" panose="02020603050405020304" pitchFamily="18" charset="0"/>
              </a:rPr>
              <a:t>Tài</a:t>
            </a:r>
            <a:r>
              <a:rPr lang="en-US" sz="1800" b="1" dirty="0">
                <a:solidFill>
                  <a:srgbClr val="000000"/>
                </a:solidFill>
                <a:effectLst/>
                <a:latin typeface="Arial" panose="020B0604020202020204" pitchFamily="34" charset="0"/>
                <a:ea typeface="Times New Roman" panose="02020603050405020304" pitchFamily="18" charset="0"/>
              </a:rPr>
              <a:t> </a:t>
            </a:r>
            <a:r>
              <a:rPr lang="en-US" sz="1800" b="1" dirty="0" err="1">
                <a:solidFill>
                  <a:srgbClr val="000000"/>
                </a:solidFill>
                <a:effectLst/>
                <a:latin typeface="Arial" panose="020B0604020202020204" pitchFamily="34" charset="0"/>
                <a:ea typeface="Times New Roman" panose="02020603050405020304" pitchFamily="18" charset="0"/>
              </a:rPr>
              <a:t>chính</a:t>
            </a:r>
            <a:endParaRPr lang="en-US" sz="1800" b="1" dirty="0">
              <a:solidFill>
                <a:srgbClr val="000000"/>
              </a:solidFill>
              <a:effectLst/>
              <a:latin typeface="Arial" panose="020B0604020202020204" pitchFamily="34" charset="0"/>
              <a:ea typeface="Times New Roman" panose="02020603050405020304" pitchFamily="18" charset="0"/>
            </a:endParaRPr>
          </a:p>
          <a:p>
            <a:pPr marL="0" marR="0">
              <a:spcBef>
                <a:spcPts val="0"/>
              </a:spcBef>
              <a:spcAft>
                <a:spcPts val="0"/>
              </a:spcAft>
            </a:pPr>
            <a:r>
              <a:rPr lang="vi-VN" sz="1800" b="1" dirty="0">
                <a:solidFill>
                  <a:srgbClr val="000000"/>
                </a:solidFill>
                <a:effectLst/>
                <a:latin typeface="Arial" panose="020B0604020202020204" pitchFamily="34" charset="0"/>
                <a:ea typeface="Times New Roman" panose="02020603050405020304" pitchFamily="18" charset="0"/>
              </a:rPr>
              <a:t>Điều 81. Nhiệm vụ, quyền hạn của Bộ Tài chính</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1. Phối hợp với Bộ Kế hoạch và Đầu tư lập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2. Phối hợp với Bộ Kế hoạch và Đầu tư báo cáo Chính phủ xác định vốn đầu tư nguồn ngân sách nhà nước chi cho đầu tư phát triển của quốc gia theo từng ngành, lĩnh vực trong kế hoạch đầu tư công trung hạn và hằng năm.</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3. Chủ trì, phối hợp với Bộ Kế hoạch và Đầu tư hướng dẫn cơ quan tài chính của địa phương cân đối kinh phí thường xuyên để thanh toán các chi phí lập, thẩm định, quyết định chủ trương đầu tư, phê duyệt quyết định đầu tư chương trình và bảo trì, vận hành dự án đưa vào sử dụng.</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4. Chủ trì trình cấp có thẩm quyền ban hành hoặc ban hành theo thẩm quyền quy định về quản lý, thanh toán, quyết toán dự án sử dụng vốn đầu tư công.</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5. Báo cáo Chính phủ tình hình giải ngân, quyết toán kế hoạch, chương trình, dự án.</a:t>
            </a:r>
            <a:endParaRPr lang="en-US" sz="1800" dirty="0">
              <a:effectLst/>
              <a:latin typeface="Times New Roman" panose="02020603050405020304" pitchFamily="18" charset="0"/>
              <a:ea typeface="Times New Roman" panose="02020603050405020304" pitchFamily="18" charset="0"/>
            </a:endParaRPr>
          </a:p>
          <a:p>
            <a:pPr marL="0" indent="0" algn="just">
              <a:spcBef>
                <a:spcPts val="0"/>
              </a:spcBef>
              <a:buNone/>
              <a:defRPr/>
            </a:pPr>
            <a:endParaRPr lang="en-US" sz="1800" dirty="0">
              <a:effectLst/>
              <a:latin typeface="Times New Roman" panose="02020603050405020304" pitchFamily="18" charset="0"/>
              <a:ea typeface="Times New Roman" panose="02020603050405020304" pitchFamily="18" charset="0"/>
            </a:endParaRPr>
          </a:p>
          <a:p>
            <a:pPr marL="0" indent="0" algn="just">
              <a:spcBef>
                <a:spcPts val="0"/>
              </a:spcBef>
              <a:buNone/>
              <a:defRPr/>
            </a:pPr>
            <a:endParaRPr lang="en-US" sz="1800" dirty="0">
              <a:effectLst/>
              <a:latin typeface="Times New Roman" panose="02020603050405020304" pitchFamily="18" charset="0"/>
              <a:ea typeface="Times New Roman" panose="02020603050405020304" pitchFamily="18" charset="0"/>
            </a:endParaRPr>
          </a:p>
          <a:p>
            <a:pPr marL="0" indent="0" algn="just">
              <a:spcBef>
                <a:spcPts val="0"/>
              </a:spcBef>
              <a:buNone/>
              <a:defRPr/>
            </a:pPr>
            <a:endParaRPr lang="en-US" sz="1800" dirty="0">
              <a:effectLst/>
              <a:latin typeface="Times New Roman" panose="02020603050405020304" pitchFamily="18" charset="0"/>
              <a:ea typeface="Times New Roman" panose="02020603050405020304" pitchFamily="18" charset="0"/>
            </a:endParaRPr>
          </a:p>
          <a:p>
            <a:pPr marL="0" indent="0" algn="just">
              <a:spcBef>
                <a:spcPts val="0"/>
              </a:spcBef>
              <a:buNone/>
              <a:defRPr/>
            </a:pPr>
            <a:endParaRPr lang="en-US" sz="1800" dirty="0">
              <a:effectLst/>
              <a:latin typeface="Times New Roman" panose="02020603050405020304" pitchFamily="18" charset="0"/>
              <a:ea typeface="Times New Roman" panose="02020603050405020304" pitchFamily="18" charset="0"/>
            </a:endParaRPr>
          </a:p>
        </p:txBody>
      </p:sp>
      <p:sp>
        <p:nvSpPr>
          <p:cNvPr id="3994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1DE21BF-BA6B-4E73-9816-60602B2EAB9C}" type="slidenum">
              <a:rPr lang="en-US" sz="1400"/>
              <a:pPr algn="r" eaLnBrk="1" hangingPunct="1"/>
              <a:t>41</a:t>
            </a:fld>
            <a:endParaRPr lang="en-US" sz="140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E9A429-5A12-4EE1-8B24-6C2E48C34FB7}" type="slidenum">
              <a:rPr lang="en-US"/>
              <a:pPr eaLnBrk="1" hangingPunct="1"/>
              <a:t>42</a:t>
            </a:fld>
            <a:endParaRPr lang="en-US"/>
          </a:p>
        </p:txBody>
      </p:sp>
      <p:sp>
        <p:nvSpPr>
          <p:cNvPr id="39939" name="Title 1"/>
          <p:cNvSpPr>
            <a:spLocks noGrp="1"/>
          </p:cNvSpPr>
          <p:nvPr>
            <p:ph type="title"/>
          </p:nvPr>
        </p:nvSpPr>
        <p:spPr>
          <a:xfrm>
            <a:off x="1066800" y="274638"/>
            <a:ext cx="8077200" cy="792162"/>
          </a:xfrm>
        </p:spPr>
        <p:txBody>
          <a:bodyPr/>
          <a:lstStyle/>
          <a:p>
            <a:r>
              <a:rPr lang="en-US" sz="2000" b="1">
                <a:solidFill>
                  <a:srgbClr val="0000FF"/>
                </a:solidFill>
              </a:rPr>
              <a:t> </a:t>
            </a:r>
            <a:br>
              <a:rPr lang="en-US" sz="2000" b="1">
                <a:solidFill>
                  <a:srgbClr val="0000FF"/>
                </a:solidFill>
              </a:rPr>
            </a:br>
            <a:r>
              <a:rPr lang="en-US" sz="2800" b="1">
                <a:solidFill>
                  <a:srgbClr val="FF0000"/>
                </a:solidFill>
                <a:latin typeface="Times New Roman" panose="02020603050405020304" pitchFamily="18" charset="0"/>
                <a:cs typeface="Times New Roman" panose="02020603050405020304" pitchFamily="18" charset="0"/>
              </a:rPr>
              <a:t>Nhiệm vụ, quyền hạn, trách nhiệm của các cơ quan, tổ chức, cá nhân trong hoạt động đầu tư công. </a:t>
            </a:r>
            <a:br>
              <a:rPr lang="en-US" sz="2800" b="1">
                <a:solidFill>
                  <a:srgbClr val="0000FF"/>
                </a:solidFill>
                <a:latin typeface="Times New Roman" panose="02020603050405020304" pitchFamily="18" charset="0"/>
                <a:cs typeface="Times New Roman" panose="02020603050405020304" pitchFamily="18" charset="0"/>
              </a:rPr>
            </a:br>
            <a:endParaRPr lang="vi-VN" sz="2800" b="1">
              <a:solidFill>
                <a:srgbClr val="0000FF"/>
              </a:solidFill>
              <a:latin typeface="Times New Roman" panose="02020603050405020304" pitchFamily="18" charset="0"/>
              <a:cs typeface="Times New Roman" panose="02020603050405020304" pitchFamily="18" charset="0"/>
            </a:endParaRPr>
          </a:p>
        </p:txBody>
      </p:sp>
      <p:sp>
        <p:nvSpPr>
          <p:cNvPr id="50180" name="Content Placeholder 2"/>
          <p:cNvSpPr>
            <a:spLocks noGrp="1"/>
          </p:cNvSpPr>
          <p:nvPr>
            <p:ph idx="1"/>
          </p:nvPr>
        </p:nvSpPr>
        <p:spPr>
          <a:xfrm>
            <a:off x="457200" y="1219200"/>
            <a:ext cx="8229600" cy="5364162"/>
          </a:xfrm>
        </p:spPr>
        <p:txBody>
          <a:bodyPr/>
          <a:lstStyle/>
          <a:p>
            <a:pPr marL="0" marR="0" indent="0" algn="just">
              <a:spcBef>
                <a:spcPts val="0"/>
              </a:spcBef>
              <a:spcAft>
                <a:spcPts val="0"/>
              </a:spcAft>
              <a:buNone/>
            </a:pPr>
            <a:r>
              <a:rPr lang="en-US" sz="2400" dirty="0">
                <a:latin typeface="Times New Roman" pitchFamily="18" charset="0"/>
                <a:cs typeface="Times New Roman" pitchFamily="18" charset="0"/>
              </a:rPr>
              <a:t>	</a:t>
            </a:r>
            <a:r>
              <a:rPr lang="vi-VN" sz="1800" b="1" dirty="0">
                <a:solidFill>
                  <a:srgbClr val="000000"/>
                </a:solidFill>
                <a:effectLst/>
                <a:latin typeface="Arial" panose="020B0604020202020204" pitchFamily="34" charset="0"/>
                <a:ea typeface="Times New Roman" panose="02020603050405020304" pitchFamily="18" charset="0"/>
              </a:rPr>
              <a:t>Điều 94. Quyền và trách nhiệm của chủ chương trình, chủ đầu tư trong quản lý, thực hiện chương trình, dự án</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1. Tổ chức quản lý, thực hiện chương trình, dự án, bảo đảm đúng mục tiêu, tiến độ, chất lượng và hiệu quả của chương trình, dự án.</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2. Báo cáo, cung cấp thông tin cho các cơ quan quản lý, cơ quan Mặt trận Tổ quốc Việt Nam các cấp về việc thực hiện chương trình, dự án theo quy định của Luật này và quy định khác của pháp luật có liên quan.</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b="1" dirty="0">
                <a:solidFill>
                  <a:srgbClr val="000000"/>
                </a:solidFill>
                <a:effectLst/>
                <a:latin typeface="Arial" panose="020B0604020202020204" pitchFamily="34" charset="0"/>
                <a:ea typeface="Times New Roman" panose="02020603050405020304" pitchFamily="18" charset="0"/>
              </a:rPr>
              <a:t>Điều 95. Quyền và trách nhiệm của Ban quản lý chương trình, dự án</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1. Đề xuất các phương án, giải pháp và tổ chức quản lý, thực hiện chương trình, dự án bảo đảm đúng mục tiêu, tiến độ, chất lượng theo ủy quyền của chủ chương trình, chủ đầu tư.</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vi-VN" sz="1800" dirty="0">
                <a:solidFill>
                  <a:srgbClr val="000000"/>
                </a:solidFill>
                <a:effectLst/>
                <a:latin typeface="Arial" panose="020B0604020202020204" pitchFamily="34" charset="0"/>
                <a:ea typeface="Times New Roman" panose="02020603050405020304" pitchFamily="18" charset="0"/>
              </a:rPr>
              <a:t>2. Báo cáo chủ chương trình, chủ đầu tư về tình hình triển khai thực hiện chương trình, dự án.</a:t>
            </a:r>
            <a:endParaRPr lang="en-US" sz="1800" dirty="0">
              <a:effectLst/>
              <a:latin typeface="Times New Roman" panose="02020603050405020304" pitchFamily="18" charset="0"/>
              <a:ea typeface="Times New Roman" panose="02020603050405020304" pitchFamily="18" charset="0"/>
            </a:endParaRPr>
          </a:p>
        </p:txBody>
      </p:sp>
      <p:sp>
        <p:nvSpPr>
          <p:cNvPr id="3994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1DE21BF-BA6B-4E73-9816-60602B2EAB9C}" type="slidenum">
              <a:rPr lang="en-US" sz="1400"/>
              <a:pPr algn="r" eaLnBrk="1" hangingPunct="1"/>
              <a:t>42</a:t>
            </a:fld>
            <a:endParaRPr lang="en-US" sz="140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207" y="274638"/>
            <a:ext cx="1966414" cy="1310943"/>
          </a:xfrm>
          <a:prstGeom prst="rect">
            <a:avLst/>
          </a:prstGeom>
        </p:spPr>
      </p:pic>
    </p:spTree>
    <p:extLst>
      <p:ext uri="{BB962C8B-B14F-4D97-AF65-F5344CB8AC3E}">
        <p14:creationId xmlns:p14="http://schemas.microsoft.com/office/powerpoint/2010/main" val="3873817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5C95D2-6A37-4783-8378-A6AF6AE2AA63}" type="slidenum">
              <a:rPr lang="en-US"/>
              <a:pPr eaLnBrk="1" hangingPunct="1"/>
              <a:t>43</a:t>
            </a:fld>
            <a:endParaRPr lang="en-US"/>
          </a:p>
        </p:txBody>
      </p:sp>
      <p:sp>
        <p:nvSpPr>
          <p:cNvPr id="41987" name="Title 1"/>
          <p:cNvSpPr>
            <a:spLocks noGrp="1"/>
          </p:cNvSpPr>
          <p:nvPr>
            <p:ph type="title"/>
          </p:nvPr>
        </p:nvSpPr>
        <p:spPr>
          <a:xfrm>
            <a:off x="1066800" y="274638"/>
            <a:ext cx="7848600" cy="944562"/>
          </a:xfrm>
        </p:spPr>
        <p:txBody>
          <a:bodyPr/>
          <a:lstStyle/>
          <a:p>
            <a:endParaRPr lang="vi-VN" sz="3200">
              <a:solidFill>
                <a:srgbClr val="FF0000"/>
              </a:solidFill>
              <a:latin typeface="Times New Roman" panose="02020603050405020304" pitchFamily="18" charset="0"/>
              <a:cs typeface="Times New Roman" panose="02020603050405020304" pitchFamily="18" charset="0"/>
            </a:endParaRPr>
          </a:p>
        </p:txBody>
      </p:sp>
      <p:sp>
        <p:nvSpPr>
          <p:cNvPr id="41988" name="Content Placeholder 2"/>
          <p:cNvSpPr>
            <a:spLocks noGrp="1"/>
          </p:cNvSpPr>
          <p:nvPr>
            <p:ph idx="1"/>
          </p:nvPr>
        </p:nvSpPr>
        <p:spPr>
          <a:xfrm>
            <a:off x="304800" y="1447800"/>
            <a:ext cx="8534400" cy="5273675"/>
          </a:xfrm>
        </p:spPr>
        <p:txBody>
          <a:bodyPr anchor="ctr"/>
          <a:lstStyle/>
          <a:p>
            <a:pPr marL="0" indent="0" algn="ctr">
              <a:spcBef>
                <a:spcPct val="0"/>
              </a:spcBef>
              <a:buFontTx/>
              <a:buNone/>
            </a:pPr>
            <a:endParaRPr lang="vi-VN" sz="6000" b="1">
              <a:solidFill>
                <a:srgbClr val="FF0000"/>
              </a:solidFill>
              <a:latin typeface="Times New Roman" panose="02020603050405020304" pitchFamily="18" charset="0"/>
              <a:cs typeface="Times New Roman" panose="02020603050405020304" pitchFamily="18" charset="0"/>
            </a:endParaRPr>
          </a:p>
          <a:p>
            <a:pPr marL="0" indent="0" algn="ctr">
              <a:spcBef>
                <a:spcPct val="0"/>
              </a:spcBef>
              <a:buFontTx/>
              <a:buNone/>
            </a:pPr>
            <a:r>
              <a:rPr lang="vi-VN" sz="7200" b="1">
                <a:solidFill>
                  <a:srgbClr val="FF0000"/>
                </a:solidFill>
                <a:latin typeface="Times New Roman" panose="02020603050405020304" pitchFamily="18" charset="0"/>
                <a:cs typeface="Times New Roman" panose="02020603050405020304" pitchFamily="18" charset="0"/>
              </a:rPr>
              <a:t>XIN TRÂN THÀNH CẢM ƠN!</a:t>
            </a:r>
          </a:p>
          <a:p>
            <a:pPr marL="0" indent="0" algn="just">
              <a:spcBef>
                <a:spcPct val="0"/>
              </a:spcBef>
              <a:buFontTx/>
              <a:buNone/>
            </a:pPr>
            <a:endParaRPr lang="vi-VN" sz="3600">
              <a:latin typeface="Times New Roman" panose="02020603050405020304" pitchFamily="18" charset="0"/>
              <a:cs typeface="Times New Roman" panose="02020603050405020304" pitchFamily="18" charset="0"/>
            </a:endParaRPr>
          </a:p>
          <a:p>
            <a:pPr marL="0" indent="0" algn="just">
              <a:spcBef>
                <a:spcPct val="0"/>
              </a:spcBef>
              <a:buFontTx/>
              <a:buNone/>
            </a:pPr>
            <a:endParaRPr lang="vi-VN" sz="2600">
              <a:latin typeface="Times New Roman" panose="02020603050405020304" pitchFamily="18" charset="0"/>
              <a:cs typeface="Times New Roman" panose="02020603050405020304" pitchFamily="18" charset="0"/>
            </a:endParaRPr>
          </a:p>
          <a:p>
            <a:pPr marL="0" indent="0" algn="just">
              <a:spcBef>
                <a:spcPct val="0"/>
              </a:spcBef>
              <a:buFontTx/>
              <a:buNone/>
            </a:pPr>
            <a:endParaRPr lang="vi-VN" sz="2600">
              <a:latin typeface="Times New Roman" panose="02020603050405020304" pitchFamily="18" charset="0"/>
              <a:cs typeface="Times New Roman" panose="02020603050405020304" pitchFamily="18" charset="0"/>
            </a:endParaRPr>
          </a:p>
          <a:p>
            <a:pPr marL="0" indent="0" algn="just">
              <a:spcBef>
                <a:spcPct val="0"/>
              </a:spcBef>
              <a:buFontTx/>
              <a:buNone/>
            </a:pPr>
            <a:endParaRPr lang="vi-VN" sz="2600">
              <a:latin typeface="Times New Roman" panose="02020603050405020304" pitchFamily="18" charset="0"/>
              <a:cs typeface="Times New Roman" panose="02020603050405020304" pitchFamily="18" charset="0"/>
            </a:endParaRPr>
          </a:p>
          <a:p>
            <a:pPr marL="0" indent="0" algn="just">
              <a:spcBef>
                <a:spcPct val="0"/>
              </a:spcBef>
              <a:buFontTx/>
              <a:buNone/>
            </a:pPr>
            <a:endParaRPr lang="vi-VN" sz="2600">
              <a:latin typeface="Times New Roman" panose="02020603050405020304" pitchFamily="18" charset="0"/>
              <a:cs typeface="Times New Roman" panose="02020603050405020304" pitchFamily="18" charset="0"/>
            </a:endParaRPr>
          </a:p>
          <a:p>
            <a:pPr marL="0" indent="0" algn="just">
              <a:spcBef>
                <a:spcPct val="0"/>
              </a:spcBef>
              <a:buFontTx/>
              <a:buNone/>
            </a:pPr>
            <a:endParaRPr lang="vi-VN" sz="2600">
              <a:latin typeface="Times New Roman" panose="02020603050405020304" pitchFamily="18" charset="0"/>
              <a:cs typeface="Times New Roman" panose="02020603050405020304" pitchFamily="18" charset="0"/>
            </a:endParaRPr>
          </a:p>
        </p:txBody>
      </p:sp>
      <p:sp>
        <p:nvSpPr>
          <p:cNvPr id="41989"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A98284B-DEA9-49BC-A09B-C7658D41815D}" type="slidenum">
              <a:rPr lang="en-US" sz="1400"/>
              <a:pPr algn="r" eaLnBrk="1" hangingPunct="1"/>
              <a:t>43</a:t>
            </a:fld>
            <a:endParaRPr lang="en-US" sz="140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40" y="98757"/>
            <a:ext cx="1966414" cy="1310943"/>
          </a:xfrm>
          <a:prstGeom prst="rect">
            <a:avLst/>
          </a:prstGeom>
        </p:spPr>
      </p:pic>
    </p:spTree>
    <p:extLst>
      <p:ext uri="{BB962C8B-B14F-4D97-AF65-F5344CB8AC3E}">
        <p14:creationId xmlns:p14="http://schemas.microsoft.com/office/powerpoint/2010/main" val="352711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B050EC-B995-4241-B8B4-DDC94A5DDA03}" type="slidenum">
              <a:rPr lang="en-US"/>
              <a:pPr eaLnBrk="1" hangingPunct="1"/>
              <a:t>5</a:t>
            </a:fld>
            <a:endParaRPr lang="en-US"/>
          </a:p>
        </p:txBody>
      </p:sp>
      <p:sp>
        <p:nvSpPr>
          <p:cNvPr id="6147" name="Rectangle 2"/>
          <p:cNvSpPr>
            <a:spLocks noGrp="1" noChangeArrowheads="1"/>
          </p:cNvSpPr>
          <p:nvPr>
            <p:ph type="title"/>
          </p:nvPr>
        </p:nvSpPr>
        <p:spPr>
          <a:xfrm>
            <a:off x="1371600" y="228600"/>
            <a:ext cx="7315200" cy="762000"/>
          </a:xfrm>
        </p:spPr>
        <p:txBody>
          <a:bodyPr/>
          <a:lstStyle/>
          <a:p>
            <a:r>
              <a:rPr lang="en-US" sz="2800" b="1">
                <a:solidFill>
                  <a:srgbClr val="C00000"/>
                </a:solidFill>
                <a:latin typeface="Times New Roman" panose="02020603050405020304" pitchFamily="18" charset="0"/>
                <a:cs typeface="Times New Roman" panose="02020603050405020304" pitchFamily="18" charset="0"/>
              </a:rPr>
              <a:t>QUAN ĐIỂM</a:t>
            </a:r>
            <a:br>
              <a:rPr lang="en-US" sz="2800" b="1">
                <a:solidFill>
                  <a:srgbClr val="FF0000"/>
                </a:solidFill>
                <a:latin typeface="Times New Roman" panose="02020603050405020304" pitchFamily="18" charset="0"/>
                <a:cs typeface="Times New Roman" panose="02020603050405020304" pitchFamily="18" charset="0"/>
              </a:rPr>
            </a:br>
            <a:r>
              <a:rPr lang="en-US" sz="2800" b="1">
                <a:solidFill>
                  <a:srgbClr val="FF0000"/>
                </a:solidFill>
                <a:latin typeface="Times New Roman" panose="02020603050405020304" pitchFamily="18" charset="0"/>
                <a:cs typeface="Times New Roman" panose="02020603050405020304" pitchFamily="18" charset="0"/>
              </a:rPr>
              <a:t> XÂY DỰNG LUẬT ĐẦU TƯ CÔNG</a:t>
            </a:r>
            <a:endParaRPr lang="en-US" sz="2800" b="1">
              <a:solidFill>
                <a:srgbClr val="0000FF"/>
              </a:solidFill>
            </a:endParaRPr>
          </a:p>
        </p:txBody>
      </p:sp>
      <p:sp>
        <p:nvSpPr>
          <p:cNvPr id="12" name="Horizontal Scroll 11"/>
          <p:cNvSpPr>
            <a:spLocks noChangeArrowheads="1"/>
          </p:cNvSpPr>
          <p:nvPr/>
        </p:nvSpPr>
        <p:spPr bwMode="auto">
          <a:xfrm>
            <a:off x="228600" y="2895600"/>
            <a:ext cx="8686800" cy="927100"/>
          </a:xfrm>
          <a:prstGeom prst="horizontalScroll">
            <a:avLst>
              <a:gd name="adj" fmla="val 12500"/>
            </a:avLst>
          </a:prstGeom>
          <a:blipFill dpi="0" rotWithShape="1">
            <a:blip r:embed="rId3"/>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vi-VN" sz="2500">
                <a:latin typeface="Times New Roman" panose="02020603050405020304" pitchFamily="18" charset="0"/>
                <a:cs typeface="Times New Roman" panose="02020603050405020304" pitchFamily="18" charset="0"/>
              </a:rPr>
              <a:t>Quy định rõ quyền hạn và trách nhiệm của tổ chức, cá nhân trong tất cả các khâu quản lý và sử dụng VĐT công;</a:t>
            </a:r>
            <a:endParaRPr lang="en-US" sz="2500">
              <a:latin typeface="Times New Roman" panose="02020603050405020304" pitchFamily="18" charset="0"/>
              <a:cs typeface="Times New Roman" panose="02020603050405020304" pitchFamily="18" charset="0"/>
            </a:endParaRPr>
          </a:p>
        </p:txBody>
      </p:sp>
      <p:sp>
        <p:nvSpPr>
          <p:cNvPr id="13" name="Horizontal Scroll 12"/>
          <p:cNvSpPr>
            <a:spLocks noChangeArrowheads="1"/>
          </p:cNvSpPr>
          <p:nvPr/>
        </p:nvSpPr>
        <p:spPr bwMode="auto">
          <a:xfrm>
            <a:off x="228600" y="1981200"/>
            <a:ext cx="8686800" cy="990600"/>
          </a:xfrm>
          <a:prstGeom prst="horizontalScroll">
            <a:avLst>
              <a:gd name="adj" fmla="val 12500"/>
            </a:avLst>
          </a:prstGeom>
          <a:blipFill dpi="0" rotWithShape="1">
            <a:blip r:embed="rId4"/>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sz="2500" dirty="0">
              <a:latin typeface="Times New Roman" panose="02020603050405020304" pitchFamily="18" charset="0"/>
              <a:cs typeface="Times New Roman" panose="02020603050405020304" pitchFamily="18" charset="0"/>
            </a:endParaRPr>
          </a:p>
          <a:p>
            <a:pPr algn="just" eaLnBrk="1" hangingPunct="1"/>
            <a:r>
              <a:rPr lang="vi-VN" sz="2500" dirty="0">
                <a:latin typeface="Times New Roman" panose="02020603050405020304" pitchFamily="18" charset="0"/>
                <a:cs typeface="Times New Roman" panose="02020603050405020304" pitchFamily="18" charset="0"/>
              </a:rPr>
              <a:t>Hoàn thiện hệ thống pháp luật về quản lý và sử dụng </a:t>
            </a:r>
            <a:r>
              <a:rPr lang="en-US" sz="2500" dirty="0" err="1">
                <a:latin typeface="Times New Roman" panose="02020603050405020304" pitchFamily="18" charset="0"/>
                <a:cs typeface="Times New Roman" panose="02020603050405020304" pitchFamily="18" charset="0"/>
              </a:rPr>
              <a:t>vốn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a:t>
            </a:r>
            <a:r>
              <a:rPr lang="vi-VN" sz="2500" dirty="0">
                <a:latin typeface="Times New Roman" panose="02020603050405020304" pitchFamily="18" charset="0"/>
                <a:cs typeface="Times New Roman" panose="02020603050405020304" pitchFamily="18" charset="0"/>
              </a:rPr>
              <a:t> công trong toàn bộ quá trình đầu tư</a:t>
            </a:r>
            <a:r>
              <a:rPr lang="en-US" sz="2500" dirty="0">
                <a:latin typeface="Times New Roman" panose="02020603050405020304" pitchFamily="18" charset="0"/>
                <a:cs typeface="Times New Roman" panose="02020603050405020304" pitchFamily="18" charset="0"/>
              </a:rPr>
              <a:t>;</a:t>
            </a:r>
          </a:p>
          <a:p>
            <a:pPr algn="just" eaLnBrk="1" hangingPunct="1"/>
            <a:endParaRPr lang="vi-VN" sz="2500" dirty="0">
              <a:latin typeface="Times New Roman" panose="02020603050405020304" pitchFamily="18" charset="0"/>
              <a:cs typeface="Times New Roman" panose="02020603050405020304" pitchFamily="18" charset="0"/>
            </a:endParaRPr>
          </a:p>
        </p:txBody>
      </p:sp>
      <p:sp>
        <p:nvSpPr>
          <p:cNvPr id="14" name="Horizontal Scroll 13"/>
          <p:cNvSpPr>
            <a:spLocks noChangeArrowheads="1"/>
          </p:cNvSpPr>
          <p:nvPr/>
        </p:nvSpPr>
        <p:spPr bwMode="auto">
          <a:xfrm>
            <a:off x="228600" y="1143000"/>
            <a:ext cx="8686800" cy="927100"/>
          </a:xfrm>
          <a:prstGeom prst="horizontalScroll">
            <a:avLst>
              <a:gd name="adj" fmla="val 12500"/>
            </a:avLst>
          </a:prstGeom>
          <a:blipFill dpi="0" rotWithShape="1">
            <a:blip r:embed="rId3"/>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sz="2600">
              <a:latin typeface="Times New Roman" panose="02020603050405020304" pitchFamily="18" charset="0"/>
              <a:cs typeface="Times New Roman" panose="02020603050405020304" pitchFamily="18" charset="0"/>
            </a:endParaRPr>
          </a:p>
          <a:p>
            <a:pPr algn="just" eaLnBrk="1" hangingPunct="1"/>
            <a:r>
              <a:rPr lang="vi-VN" sz="2500">
                <a:latin typeface="Times New Roman" panose="02020603050405020304" pitchFamily="18" charset="0"/>
                <a:cs typeface="Times New Roman" panose="02020603050405020304" pitchFamily="18" charset="0"/>
              </a:rPr>
              <a:t>Q</a:t>
            </a:r>
            <a:r>
              <a:rPr lang="es-ES" sz="2500">
                <a:latin typeface="Times New Roman" panose="02020603050405020304" pitchFamily="18" charset="0"/>
                <a:cs typeface="Times New Roman" panose="02020603050405020304" pitchFamily="18" charset="0"/>
              </a:rPr>
              <a:t>uán triệt và thể chế hóa các chủ trương, đường lối, chính sách của Đảng</a:t>
            </a:r>
            <a:r>
              <a:rPr lang="vi-VN" sz="2500">
                <a:latin typeface="Times New Roman" panose="02020603050405020304" pitchFamily="18" charset="0"/>
                <a:cs typeface="Times New Roman" panose="02020603050405020304" pitchFamily="18" charset="0"/>
              </a:rPr>
              <a:t> về tái cơ cấu nền kinh tế</a:t>
            </a:r>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và tái cơ cấu đầu tư</a:t>
            </a:r>
            <a:r>
              <a:rPr lang="en-US" sz="2500">
                <a:latin typeface="Times New Roman" panose="02020603050405020304" pitchFamily="18" charset="0"/>
                <a:cs typeface="Times New Roman" panose="02020603050405020304" pitchFamily="18" charset="0"/>
              </a:rPr>
              <a:t>;</a:t>
            </a:r>
            <a:r>
              <a:rPr lang="vi-VN"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algn="just" eaLnBrk="1" hangingPunct="1"/>
            <a:endParaRPr lang="en-US" altLang="vi-VN" sz="2500">
              <a:latin typeface="Times New Roman" panose="02020603050405020304" pitchFamily="18" charset="0"/>
              <a:cs typeface="Times New Roman" panose="02020603050405020304" pitchFamily="18" charset="0"/>
            </a:endParaRPr>
          </a:p>
        </p:txBody>
      </p:sp>
      <p:sp>
        <p:nvSpPr>
          <p:cNvPr id="15" name="Horizontal Scroll 14"/>
          <p:cNvSpPr>
            <a:spLocks noChangeArrowheads="1"/>
          </p:cNvSpPr>
          <p:nvPr/>
        </p:nvSpPr>
        <p:spPr bwMode="auto">
          <a:xfrm>
            <a:off x="228600" y="4648200"/>
            <a:ext cx="8686800" cy="927100"/>
          </a:xfrm>
          <a:prstGeom prst="horizontalScroll">
            <a:avLst>
              <a:gd name="adj" fmla="val 12500"/>
            </a:avLst>
          </a:prstGeom>
          <a:blipFill dpi="0" rotWithShape="1">
            <a:blip r:embed="rId3"/>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500">
                <a:latin typeface="Times New Roman" panose="02020603050405020304" pitchFamily="18" charset="0"/>
                <a:cs typeface="Times New Roman" panose="02020603050405020304" pitchFamily="18" charset="0"/>
              </a:rPr>
              <a:t>Q</a:t>
            </a:r>
            <a:r>
              <a:rPr lang="vi-VN" sz="2500">
                <a:latin typeface="Times New Roman" panose="02020603050405020304" pitchFamily="18" charset="0"/>
                <a:cs typeface="Times New Roman" panose="02020603050405020304" pitchFamily="18" charset="0"/>
              </a:rPr>
              <a:t>uy định phải rõ ràng</a:t>
            </a:r>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không chồng chéo, trùng lắp với các quy định của các Luật khác</a:t>
            </a:r>
            <a:r>
              <a:rPr lang="en-US" sz="2500">
                <a:latin typeface="Times New Roman" panose="02020603050405020304" pitchFamily="18" charset="0"/>
                <a:cs typeface="Times New Roman" panose="02020603050405020304" pitchFamily="18" charset="0"/>
              </a:rPr>
              <a:t> và</a:t>
            </a:r>
            <a:r>
              <a:rPr lang="vi-VN" sz="2500">
                <a:latin typeface="Times New Roman" panose="02020603050405020304" pitchFamily="18" charset="0"/>
                <a:cs typeface="Times New Roman" panose="02020603050405020304" pitchFamily="18" charset="0"/>
              </a:rPr>
              <a:t> phù hợp với yêu cầu </a:t>
            </a:r>
            <a:r>
              <a:rPr lang="en-US" sz="2500">
                <a:latin typeface="Times New Roman" panose="02020603050405020304" pitchFamily="18" charset="0"/>
                <a:cs typeface="Times New Roman" panose="02020603050405020304" pitchFamily="18" charset="0"/>
              </a:rPr>
              <a:t>cải cách TT HC;</a:t>
            </a:r>
          </a:p>
        </p:txBody>
      </p:sp>
      <p:sp>
        <p:nvSpPr>
          <p:cNvPr id="16" name="Horizontal Scroll 15"/>
          <p:cNvSpPr>
            <a:spLocks noChangeArrowheads="1"/>
          </p:cNvSpPr>
          <p:nvPr/>
        </p:nvSpPr>
        <p:spPr bwMode="auto">
          <a:xfrm>
            <a:off x="228600" y="3733800"/>
            <a:ext cx="8686800" cy="990600"/>
          </a:xfrm>
          <a:prstGeom prst="horizontalScroll">
            <a:avLst>
              <a:gd name="adj" fmla="val 12500"/>
            </a:avLst>
          </a:prstGeom>
          <a:blipFill dpi="0" rotWithShape="1">
            <a:blip r:embed="rId4"/>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vi-VN" sz="2500">
                <a:latin typeface="Times New Roman" panose="02020603050405020304" pitchFamily="18" charset="0"/>
                <a:cs typeface="Times New Roman" panose="02020603050405020304" pitchFamily="18" charset="0"/>
              </a:rPr>
              <a:t>Bảo đảm tính công khai, minh bạch trong quản lý và sử dụng </a:t>
            </a:r>
            <a:r>
              <a:rPr lang="en-US" sz="2500">
                <a:latin typeface="Times New Roman" panose="02020603050405020304" pitchFamily="18" charset="0"/>
                <a:cs typeface="Times New Roman" panose="02020603050405020304" pitchFamily="18" charset="0"/>
              </a:rPr>
              <a:t>vốn đầu tư</a:t>
            </a:r>
            <a:r>
              <a:rPr lang="vi-VN" sz="2500">
                <a:latin typeface="Times New Roman" panose="02020603050405020304" pitchFamily="18" charset="0"/>
                <a:cs typeface="Times New Roman" panose="02020603050405020304" pitchFamily="18" charset="0"/>
              </a:rPr>
              <a:t> công</a:t>
            </a:r>
            <a:r>
              <a:rPr lang="en-US" sz="2500">
                <a:latin typeface="Times New Roman" panose="02020603050405020304" pitchFamily="18" charset="0"/>
                <a:cs typeface="Times New Roman" panose="02020603050405020304" pitchFamily="18" charset="0"/>
              </a:rPr>
              <a:t>;</a:t>
            </a:r>
          </a:p>
        </p:txBody>
      </p:sp>
      <p:sp>
        <p:nvSpPr>
          <p:cNvPr id="17" name="Horizontal Scroll 16"/>
          <p:cNvSpPr>
            <a:spLocks noChangeArrowheads="1"/>
          </p:cNvSpPr>
          <p:nvPr/>
        </p:nvSpPr>
        <p:spPr bwMode="auto">
          <a:xfrm>
            <a:off x="228600" y="5486400"/>
            <a:ext cx="8686800" cy="990600"/>
          </a:xfrm>
          <a:prstGeom prst="horizontalScroll">
            <a:avLst>
              <a:gd name="adj" fmla="val 12500"/>
            </a:avLst>
          </a:prstGeom>
          <a:blipFill dpi="0" rotWithShape="1">
            <a:blip r:embed="rId4"/>
            <a:srcRect/>
            <a:tile tx="0" ty="0" sx="100000" sy="100000" flip="none" algn="tl"/>
          </a:blipFill>
          <a:ln w="9525"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vi-VN" sz="2500">
                <a:latin typeface="Times New Roman" panose="02020603050405020304" pitchFamily="18" charset="0"/>
                <a:cs typeface="Times New Roman" panose="02020603050405020304" pitchFamily="18" charset="0"/>
              </a:rPr>
              <a:t>Từng bước hội nhập, phù hợp với thông lệ quốc tế trong quản lý đầu tư công</a:t>
            </a:r>
            <a:r>
              <a:rPr lang="en-US" sz="2500">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10060"/>
            <a:ext cx="1966414" cy="13109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E5A575-1B80-46CC-8FEB-E7355D4D892E}" type="slidenum">
              <a:rPr lang="en-US"/>
              <a:pPr eaLnBrk="1" hangingPunct="1"/>
              <a:t>6</a:t>
            </a:fld>
            <a:endParaRPr lang="en-US"/>
          </a:p>
        </p:txBody>
      </p:sp>
      <p:sp>
        <p:nvSpPr>
          <p:cNvPr id="8195" name="Rectangle 2"/>
          <p:cNvSpPr>
            <a:spLocks noGrp="1" noChangeArrowheads="1"/>
          </p:cNvSpPr>
          <p:nvPr>
            <p:ph type="title"/>
          </p:nvPr>
        </p:nvSpPr>
        <p:spPr>
          <a:xfrm>
            <a:off x="1219200" y="274638"/>
            <a:ext cx="7467600" cy="563562"/>
          </a:xfrm>
        </p:spPr>
        <p:txBody>
          <a:bodyPr/>
          <a:lstStyle/>
          <a:p>
            <a:r>
              <a:rPr lang="en-US" sz="3200" b="1">
                <a:solidFill>
                  <a:srgbClr val="FF0000"/>
                </a:solidFill>
                <a:latin typeface="Times New Roman" panose="02020603050405020304" pitchFamily="18" charset="0"/>
                <a:cs typeface="Times New Roman" panose="02020603050405020304" pitchFamily="18" charset="0"/>
              </a:rPr>
              <a:t>NHỮNG QUY ĐỊNH CHUNG</a:t>
            </a:r>
          </a:p>
        </p:txBody>
      </p:sp>
      <p:sp>
        <p:nvSpPr>
          <p:cNvPr id="8196" name="Rectangle 3"/>
          <p:cNvSpPr>
            <a:spLocks noGrp="1" noChangeArrowheads="1"/>
          </p:cNvSpPr>
          <p:nvPr>
            <p:ph type="body" idx="1"/>
          </p:nvPr>
        </p:nvSpPr>
        <p:spPr>
          <a:xfrm>
            <a:off x="152400" y="1219200"/>
            <a:ext cx="8686800" cy="5334000"/>
          </a:xfrm>
        </p:spPr>
        <p:txBody>
          <a:bodyPr/>
          <a:lstStyle/>
          <a:p>
            <a:pPr marL="0" indent="0" algn="just">
              <a:spcBef>
                <a:spcPts val="600"/>
              </a:spcBef>
              <a:buFontTx/>
              <a:buNone/>
              <a:defRPr/>
            </a:pPr>
            <a:r>
              <a:rPr lang="en-US" sz="2800" b="1" dirty="0" err="1">
                <a:latin typeface="Times New Roman" pitchFamily="18" charset="0"/>
                <a:cs typeface="Times New Roman" pitchFamily="18" charset="0"/>
              </a:rPr>
              <a:t>Điều</a:t>
            </a:r>
            <a:r>
              <a:rPr lang="en-US" sz="2800" b="1" dirty="0">
                <a:latin typeface="Times New Roman" pitchFamily="18" charset="0"/>
                <a:cs typeface="Times New Roman" pitchFamily="18" charset="0"/>
              </a:rPr>
              <a:t> 1.</a:t>
            </a:r>
            <a:r>
              <a:rPr lang="en-US" sz="2800" b="1" kern="1200" dirty="0">
                <a:latin typeface="Times New Roman" pitchFamily="18" charset="0"/>
                <a:cs typeface="Times New Roman" pitchFamily="18" charset="0"/>
              </a:rPr>
              <a:t> </a:t>
            </a:r>
            <a:r>
              <a:rPr lang="en-US" sz="2800" b="1" kern="1200" dirty="0" err="1">
                <a:latin typeface="Times New Roman" pitchFamily="18" charset="0"/>
                <a:cs typeface="Times New Roman" pitchFamily="18" charset="0"/>
              </a:rPr>
              <a:t>Phạm</a:t>
            </a:r>
            <a:r>
              <a:rPr lang="en-US" sz="2800" b="1" kern="1200" dirty="0">
                <a:latin typeface="Times New Roman" pitchFamily="18" charset="0"/>
                <a:cs typeface="Times New Roman" pitchFamily="18" charset="0"/>
              </a:rPr>
              <a:t> vi </a:t>
            </a:r>
            <a:r>
              <a:rPr lang="en-US" sz="2800" b="1" kern="1200" dirty="0" err="1">
                <a:latin typeface="Times New Roman" pitchFamily="18" charset="0"/>
                <a:cs typeface="Times New Roman" pitchFamily="18" charset="0"/>
              </a:rPr>
              <a:t>điều</a:t>
            </a:r>
            <a:r>
              <a:rPr lang="en-US" sz="2800" b="1" kern="1200" dirty="0">
                <a:latin typeface="Times New Roman" pitchFamily="18" charset="0"/>
                <a:cs typeface="Times New Roman" pitchFamily="18" charset="0"/>
              </a:rPr>
              <a:t> </a:t>
            </a:r>
            <a:r>
              <a:rPr lang="en-US" sz="2800" b="1" kern="1200" dirty="0" err="1">
                <a:latin typeface="Times New Roman" pitchFamily="18" charset="0"/>
                <a:cs typeface="Times New Roman" pitchFamily="18" charset="0"/>
              </a:rPr>
              <a:t>chỉnh</a:t>
            </a:r>
            <a:r>
              <a:rPr lang="en-US" sz="2800" b="1" kern="1200" dirty="0">
                <a:latin typeface="Times New Roman" pitchFamily="18" charset="0"/>
                <a:cs typeface="Times New Roman" pitchFamily="18" charset="0"/>
              </a:rPr>
              <a:t>:</a:t>
            </a:r>
          </a:p>
          <a:p>
            <a:pPr marL="0" indent="0" algn="just">
              <a:spcBef>
                <a:spcPts val="600"/>
              </a:spcBef>
              <a:buFontTx/>
              <a:buNone/>
              <a:defRPr/>
            </a:pPr>
            <a:r>
              <a:rPr lang="en-US" sz="2800" b="1" kern="1200" dirty="0">
                <a:solidFill>
                  <a:srgbClr val="FF0000"/>
                </a:solidFill>
                <a:latin typeface="Times New Roman" pitchFamily="18" charset="0"/>
                <a:cs typeface="Times New Roman" pitchFamily="18" charset="0"/>
              </a:rPr>
              <a:t>-  </a:t>
            </a:r>
            <a:r>
              <a:rPr lang="en-US" sz="2800" kern="1200" dirty="0" err="1">
                <a:latin typeface="Times New Roman" pitchFamily="18" charset="0"/>
                <a:cs typeface="Times New Roman" pitchFamily="18" charset="0"/>
              </a:rPr>
              <a:t>Q</a:t>
            </a:r>
            <a:r>
              <a:rPr lang="en-US" sz="2800" dirty="0" err="1">
                <a:effectLst/>
                <a:latin typeface="Times New Roman" panose="02020603050405020304" pitchFamily="18" charset="0"/>
                <a:ea typeface="SimSun" panose="02010600030101010101" pitchFamily="2" charset="-122"/>
              </a:rPr>
              <a:t>uy</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định</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việc</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quản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lý</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nhà</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nước</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về</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đầu</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tư</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công</a:t>
            </a:r>
            <a:endParaRPr lang="en-US" sz="2800" dirty="0">
              <a:effectLst/>
              <a:latin typeface="Times New Roman" panose="02020603050405020304" pitchFamily="18" charset="0"/>
              <a:ea typeface="SimSun" panose="02010600030101010101" pitchFamily="2" charset="-122"/>
            </a:endParaRPr>
          </a:p>
          <a:p>
            <a:pPr algn="just">
              <a:spcBef>
                <a:spcPts val="600"/>
              </a:spcBef>
              <a:buFontTx/>
              <a:buChar char="-"/>
              <a:defRPr/>
            </a:pPr>
            <a:r>
              <a:rPr lang="en-US" sz="2800" dirty="0" err="1">
                <a:effectLst/>
                <a:latin typeface="Times New Roman" panose="02020603050405020304" pitchFamily="18" charset="0"/>
                <a:ea typeface="SimSun" panose="02010600030101010101" pitchFamily="2" charset="-122"/>
              </a:rPr>
              <a:t>Quản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lý</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và</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sử</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dụng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vốn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đầu</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tư</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công</a:t>
            </a:r>
            <a:r>
              <a:rPr lang="en-US" sz="2800" b="1" kern="1200" dirty="0">
                <a:solidFill>
                  <a:srgbClr val="FF0000"/>
                </a:solidFill>
                <a:latin typeface="Times New Roman" pitchFamily="18" charset="0"/>
                <a:cs typeface="Times New Roman" pitchFamily="18" charset="0"/>
              </a:rPr>
              <a:t>                     </a:t>
            </a:r>
          </a:p>
          <a:p>
            <a:pPr algn="just">
              <a:spcBef>
                <a:spcPts val="600"/>
              </a:spcBef>
              <a:buFontTx/>
              <a:buChar char="-"/>
              <a:defRPr/>
            </a:pPr>
            <a:r>
              <a:rPr lang="en-US" sz="2800" dirty="0" err="1">
                <a:effectLst/>
                <a:latin typeface="Times New Roman" panose="02020603050405020304" pitchFamily="18" charset="0"/>
                <a:ea typeface="SimSun" panose="02010600030101010101" pitchFamily="2" charset="-122"/>
              </a:rPr>
              <a:t>Quyền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nghĩa</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vụ</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và</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trách</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nhiệm</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của</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cơ</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quan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đơn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vị</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tổ</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chức</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cá</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nhân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liên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quan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đến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hoạt</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động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đầu</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tư</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công</a:t>
            </a:r>
            <a:r>
              <a:rPr lang="en-US" sz="2800" dirty="0">
                <a:effectLst/>
                <a:latin typeface="Times New Roman" panose="02020603050405020304" pitchFamily="18" charset="0"/>
                <a:ea typeface="SimSun" panose="02010600030101010101" pitchFamily="2" charset="-122"/>
              </a:rPr>
              <a:t>.</a:t>
            </a:r>
            <a:r>
              <a:rPr lang="en-US" sz="2800" b="1" dirty="0">
                <a:latin typeface="Times New Roman" pitchFamily="18" charset="0"/>
                <a:cs typeface="Times New Roman" pitchFamily="18" charset="0"/>
              </a:rPr>
              <a:t>. </a:t>
            </a:r>
          </a:p>
          <a:p>
            <a:pPr algn="just">
              <a:spcBef>
                <a:spcPts val="600"/>
              </a:spcBef>
              <a:buFontTx/>
              <a:buChar char="-"/>
              <a:defRPr/>
            </a:pPr>
            <a:r>
              <a:rPr lang="en-US" sz="2800" b="1" kern="1200" dirty="0" err="1">
                <a:latin typeface="Times New Roman" pitchFamily="18" charset="0"/>
                <a:cs typeface="Times New Roman" pitchFamily="18" charset="0"/>
              </a:rPr>
              <a:t>Điều</a:t>
            </a:r>
            <a:r>
              <a:rPr lang="en-US" sz="2800" b="1" kern="1200" dirty="0">
                <a:latin typeface="Times New Roman" pitchFamily="18" charset="0"/>
                <a:cs typeface="Times New Roman" pitchFamily="18" charset="0"/>
              </a:rPr>
              <a:t> 2- </a:t>
            </a:r>
            <a:r>
              <a:rPr lang="en-US" sz="2800" b="1" kern="1200" dirty="0" err="1">
                <a:latin typeface="Times New Roman" pitchFamily="18" charset="0"/>
                <a:cs typeface="Times New Roman" pitchFamily="18" charset="0"/>
              </a:rPr>
              <a:t>Đối</a:t>
            </a:r>
            <a:r>
              <a:rPr lang="en-US" sz="2800" b="1" kern="1200" dirty="0">
                <a:latin typeface="Times New Roman" pitchFamily="18" charset="0"/>
                <a:cs typeface="Times New Roman" pitchFamily="18" charset="0"/>
              </a:rPr>
              <a:t> </a:t>
            </a:r>
            <a:r>
              <a:rPr lang="en-US" sz="2800" b="1" kern="1200" dirty="0" err="1">
                <a:latin typeface="Times New Roman" pitchFamily="18" charset="0"/>
                <a:cs typeface="Times New Roman" pitchFamily="18" charset="0"/>
              </a:rPr>
              <a:t>tượng</a:t>
            </a:r>
            <a:r>
              <a:rPr lang="en-US" sz="2800" b="1" kern="1200" dirty="0">
                <a:latin typeface="Times New Roman" pitchFamily="18" charset="0"/>
                <a:cs typeface="Times New Roman" pitchFamily="18" charset="0"/>
              </a:rPr>
              <a:t> </a:t>
            </a:r>
            <a:r>
              <a:rPr lang="en-US" sz="2800" b="1" kern="1200" dirty="0" err="1">
                <a:latin typeface="Times New Roman" pitchFamily="18" charset="0"/>
                <a:cs typeface="Times New Roman" pitchFamily="18" charset="0"/>
              </a:rPr>
              <a:t>áp</a:t>
            </a:r>
            <a:r>
              <a:rPr lang="en-US" sz="2800" b="1" kern="1200" dirty="0">
                <a:latin typeface="Times New Roman" pitchFamily="18" charset="0"/>
                <a:cs typeface="Times New Roman" pitchFamily="18" charset="0"/>
              </a:rPr>
              <a:t> </a:t>
            </a:r>
            <a:r>
              <a:rPr lang="en-US" sz="2800" b="1" kern="1200" dirty="0" err="1">
                <a:latin typeface="Times New Roman" pitchFamily="18" charset="0"/>
                <a:cs typeface="Times New Roman" pitchFamily="18" charset="0"/>
              </a:rPr>
              <a:t>dụng</a:t>
            </a:r>
            <a:endParaRPr lang="en-US" sz="2800" b="1" kern="1200" dirty="0">
              <a:latin typeface="Times New Roman" pitchFamily="18" charset="0"/>
              <a:cs typeface="Times New Roman" pitchFamily="18" charset="0"/>
            </a:endParaRPr>
          </a:p>
          <a:p>
            <a:pPr algn="just">
              <a:spcBef>
                <a:spcPts val="600"/>
              </a:spcBef>
              <a:buFontTx/>
              <a:buChar char="-"/>
              <a:defRPr/>
            </a:pPr>
            <a:r>
              <a:rPr lang="en-US" sz="2800" dirty="0" err="1">
                <a:latin typeface="Times New Roman" panose="02020603050405020304" pitchFamily="18" charset="0"/>
                <a:ea typeface="SimSun" panose="02010600030101010101" pitchFamily="2" charset="-122"/>
              </a:rPr>
              <a:t>Á</a:t>
            </a:r>
            <a:r>
              <a:rPr lang="en-US" sz="2800" dirty="0" err="1">
                <a:effectLst/>
                <a:latin typeface="Times New Roman" panose="02020603050405020304" pitchFamily="18" charset="0"/>
                <a:ea typeface="SimSun" panose="02010600030101010101" pitchFamily="2" charset="-122"/>
              </a:rPr>
              <a:t>p</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dụng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đối</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với</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cơ</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quan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tổ</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chức</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cá</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nhân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tham</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gia</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hoặc</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có</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liên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quan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đến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hoạt</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động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đầu</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tư</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công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quản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lý</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và</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sử</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dụng</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vốn</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đầu</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tư</a:t>
            </a:r>
            <a:r>
              <a:rPr lang="en-US" sz="2800" dirty="0">
                <a:effectLst/>
                <a:latin typeface="Times New Roman" panose="02020603050405020304" pitchFamily="18" charset="0"/>
                <a:ea typeface="SimSun" panose="02010600030101010101" pitchFamily="2" charset="-122"/>
              </a:rPr>
              <a:t> </a:t>
            </a:r>
            <a:r>
              <a:rPr lang="en-US" sz="2800" dirty="0" err="1">
                <a:effectLst/>
                <a:latin typeface="Times New Roman" panose="02020603050405020304" pitchFamily="18" charset="0"/>
                <a:ea typeface="SimSun" panose="02010600030101010101" pitchFamily="2" charset="-122"/>
              </a:rPr>
              <a:t>công</a:t>
            </a:r>
            <a:r>
              <a:rPr lang="en-US" sz="2800" dirty="0">
                <a:effectLst/>
                <a:latin typeface="Times New Roman" panose="02020603050405020304" pitchFamily="18" charset="0"/>
                <a:ea typeface="SimSun" panose="02010600030101010101" pitchFamily="2" charset="-122"/>
              </a:rPr>
              <a:t>.</a:t>
            </a:r>
          </a:p>
          <a:p>
            <a:pPr algn="just">
              <a:spcBef>
                <a:spcPts val="600"/>
              </a:spcBef>
              <a:buFontTx/>
              <a:buChar char="-"/>
              <a:defRPr/>
            </a:pPr>
            <a:r>
              <a:rPr lang="vi-VN" sz="2400" b="1" dirty="0">
                <a:solidFill>
                  <a:srgbClr val="000000"/>
                </a:solidFill>
                <a:effectLst/>
                <a:latin typeface="Arial" panose="020B0604020202020204" pitchFamily="34" charset="0"/>
                <a:ea typeface="Times New Roman" panose="02020603050405020304" pitchFamily="18" charset="0"/>
              </a:rPr>
              <a:t>Điều 3. Áp dụng Luật Đầu tư công, điều ước quốc tế, thỏa thuận quốc tế</a:t>
            </a:r>
            <a:endParaRPr lang="en-US" sz="2400" dirty="0">
              <a:effectLst/>
              <a:latin typeface="Times New Roman" panose="02020603050405020304" pitchFamily="18" charset="0"/>
              <a:ea typeface="Times New Roman" panose="02020603050405020304" pitchFamily="18" charset="0"/>
            </a:endParaRPr>
          </a:p>
          <a:p>
            <a:pPr algn="just">
              <a:spcBef>
                <a:spcPts val="600"/>
              </a:spcBef>
              <a:buFontTx/>
              <a:buChar char="-"/>
              <a:defRPr/>
            </a:pPr>
            <a:endParaRPr lang="en-US" sz="2800" dirty="0">
              <a:effectLst/>
              <a:latin typeface="Times New Roman" panose="02020603050405020304" pitchFamily="18" charset="0"/>
              <a:ea typeface="SimSun" panose="02010600030101010101" pitchFamily="2" charset="-122"/>
            </a:endParaRPr>
          </a:p>
        </p:txBody>
      </p:sp>
      <p:cxnSp>
        <p:nvCxnSpPr>
          <p:cNvPr id="6" name="Straight Connector 5"/>
          <p:cNvCxnSpPr/>
          <p:nvPr/>
        </p:nvCxnSpPr>
        <p:spPr>
          <a:xfrm>
            <a:off x="1905000" y="838200"/>
            <a:ext cx="6019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77200" cy="4800600"/>
          </a:xfrm>
        </p:spPr>
        <p:txBody>
          <a:bodyPr/>
          <a:lstStyle/>
          <a:p>
            <a:pPr marL="0" indent="0" algn="just">
              <a:spcBef>
                <a:spcPts val="0"/>
              </a:spcBef>
              <a:buFontTx/>
              <a:buNone/>
              <a:defRPr/>
            </a:pPr>
            <a:r>
              <a:rPr lang="en-US" dirty="0">
                <a:latin typeface="Times New Roman" pitchFamily="18" charset="0"/>
                <a:cs typeface="Times New Roman" pitchFamily="18" charset="0"/>
              </a:rPr>
              <a:t>	</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Điều</a:t>
            </a:r>
            <a:r>
              <a:rPr lang="en-US" sz="3200" b="1" dirty="0">
                <a:latin typeface="Times New Roman" panose="02020603050405020304" pitchFamily="18" charset="0"/>
                <a:ea typeface="SimSun" panose="02010600030101010101" pitchFamily="2" charset="-122"/>
              </a:rPr>
              <a:t> 4- </a:t>
            </a:r>
            <a:r>
              <a:rPr lang="en-US" sz="3200" b="1" dirty="0" err="1">
                <a:latin typeface="Times New Roman" panose="02020603050405020304" pitchFamily="18" charset="0"/>
                <a:ea typeface="SimSun" panose="02010600030101010101" pitchFamily="2" charset="-122"/>
              </a:rPr>
              <a:t>Giải</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thích</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từ</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ngữ</a:t>
            </a:r>
            <a:r>
              <a:rPr lang="en-US" sz="3200" b="1" dirty="0">
                <a:latin typeface="Times New Roman" panose="02020603050405020304" pitchFamily="18" charset="0"/>
                <a:ea typeface="SimSun" panose="02010600030101010101" pitchFamily="2" charset="-122"/>
              </a:rPr>
              <a:t> </a:t>
            </a:r>
          </a:p>
          <a:p>
            <a:pPr marL="0" indent="360045" algn="just">
              <a:lnSpc>
                <a:spcPts val="16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1. </a:t>
            </a:r>
            <a:r>
              <a:rPr lang="en-US" sz="2000" i="1" dirty="0" err="1">
                <a:effectLst/>
                <a:latin typeface="Times New Roman" panose="02020603050405020304" pitchFamily="18" charset="0"/>
                <a:ea typeface="Times New Roman" panose="02020603050405020304" pitchFamily="18" charset="0"/>
              </a:rPr>
              <a:t>Báo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đề</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xuất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chủ</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trương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đầu</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tư</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SimSun" panose="02010600030101010101" pitchFamily="2" charset="-122"/>
              </a:rPr>
              <a:t>là</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tài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liệu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bày</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các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nội</a:t>
            </a:r>
            <a:r>
              <a:rPr lang="en-US" sz="2000" dirty="0">
                <a:effectLst/>
                <a:latin typeface="Times New Roman" panose="02020603050405020304" pitchFamily="18" charset="0"/>
                <a:ea typeface="SimSun" panose="02010600030101010101" pitchFamily="2" charset="-122"/>
              </a:rPr>
              <a:t> dung </a:t>
            </a:r>
            <a:r>
              <a:rPr lang="en-US" sz="2000" dirty="0" err="1">
                <a:effectLst/>
                <a:latin typeface="Times New Roman" panose="02020603050405020304" pitchFamily="18" charset="0"/>
                <a:ea typeface="SimSun" panose="02010600030101010101" pitchFamily="2" charset="-122"/>
              </a:rPr>
              <a:t>nghiên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cứu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sơ</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bộ</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về</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cần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thiết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tính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khả</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thi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tính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hiệu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quả</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kiến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nguồn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và</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mức</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vốn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của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trình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công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dự</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án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nhóm</a:t>
            </a:r>
            <a:r>
              <a:rPr lang="en-US" sz="2000" dirty="0">
                <a:effectLst/>
                <a:latin typeface="Times New Roman" panose="02020603050405020304" pitchFamily="18" charset="0"/>
                <a:ea typeface="SimSun" panose="02010600030101010101" pitchFamily="2" charset="-122"/>
              </a:rPr>
              <a:t> B, </a:t>
            </a:r>
            <a:r>
              <a:rPr lang="en-US" sz="2000" dirty="0" err="1">
                <a:effectLst/>
                <a:latin typeface="Times New Roman" panose="02020603050405020304" pitchFamily="18" charset="0"/>
                <a:ea typeface="SimSun" panose="02010600030101010101" pitchFamily="2" charset="-122"/>
              </a:rPr>
              <a:t>nhóm</a:t>
            </a:r>
            <a:r>
              <a:rPr lang="en-US" sz="2000" dirty="0">
                <a:effectLst/>
                <a:latin typeface="Times New Roman" panose="02020603050405020304" pitchFamily="18" charset="0"/>
                <a:ea typeface="SimSun" panose="02010600030101010101" pitchFamily="2" charset="-122"/>
              </a:rPr>
              <a:t> C </a:t>
            </a:r>
            <a:r>
              <a:rPr lang="en-US" sz="2000" dirty="0" err="1">
                <a:effectLst/>
                <a:latin typeface="Times New Roman" panose="02020603050405020304" pitchFamily="18" charset="0"/>
                <a:ea typeface="SimSun" panose="02010600030101010101" pitchFamily="2" charset="-122"/>
              </a:rPr>
              <a:t>làm</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cơ</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sở</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cấp</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có</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thẩm</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quyền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quyết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định</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chủ</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trương</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đầu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tư</a:t>
            </a:r>
            <a:r>
              <a:rPr lang="en-US" sz="2000" dirty="0">
                <a:effectLst/>
                <a:latin typeface="Times New Roman" panose="02020603050405020304" pitchFamily="18" charset="0"/>
                <a:ea typeface="SimSun" panose="02010600030101010101" pitchFamily="2" charset="-122"/>
              </a:rPr>
              <a:t>.</a:t>
            </a:r>
          </a:p>
          <a:p>
            <a:pPr marL="0" indent="360045" algn="just">
              <a:lnSpc>
                <a:spcPts val="16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2. </a:t>
            </a:r>
            <a:r>
              <a:rPr lang="en-US" sz="2000" i="1" dirty="0" err="1">
                <a:effectLst/>
                <a:latin typeface="Times New Roman" panose="02020603050405020304" pitchFamily="18" charset="0"/>
                <a:ea typeface="Times New Roman" panose="02020603050405020304" pitchFamily="18" charset="0"/>
              </a:rPr>
              <a:t>Báo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nghiên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cứu</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tiền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khả</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thi</a:t>
            </a:r>
            <a:r>
              <a:rPr lang="en-US" sz="20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nội</a:t>
            </a:r>
            <a:r>
              <a:rPr lang="en-US" sz="1800" dirty="0">
                <a:effectLst/>
                <a:latin typeface="Times New Roman" panose="02020603050405020304" pitchFamily="18" charset="0"/>
                <a:ea typeface="SimSun" panose="02010600030101010101" pitchFamily="2" charset="-122"/>
              </a:rPr>
              <a:t> dung </a:t>
            </a:r>
            <a:r>
              <a:rPr lang="en-US" sz="1800" dirty="0" err="1">
                <a:effectLst/>
                <a:latin typeface="Times New Roman" panose="02020603050405020304" pitchFamily="18" charset="0"/>
                <a:ea typeface="SimSun" panose="02010600030101010101" pitchFamily="2" charset="-122"/>
              </a:rPr>
              <a:t>nghiên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kiến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b="1" i="1"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trọng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quốc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nhóm</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làm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a:t>
            </a:r>
          </a:p>
          <a:p>
            <a:pPr marL="0" marR="0" indent="360045" algn="just">
              <a:lnSpc>
                <a:spcPts val="1600"/>
              </a:lnSpc>
              <a:spcBef>
                <a:spcPts val="600"/>
              </a:spcBef>
              <a:spcAft>
                <a:spcPts val="600"/>
              </a:spcAft>
            </a:pPr>
            <a:r>
              <a:rPr lang="en-US" sz="2000" dirty="0">
                <a:effectLst/>
                <a:latin typeface="Times New Roman" panose="02020603050405020304" pitchFamily="18" charset="0"/>
                <a:ea typeface="Times New Roman" panose="02020603050405020304" pitchFamily="18" charset="0"/>
              </a:rPr>
              <a:t>3. </a:t>
            </a:r>
            <a:r>
              <a:rPr lang="en-US" sz="2000" i="1" dirty="0" err="1">
                <a:effectLst/>
                <a:latin typeface="Times New Roman" panose="02020603050405020304" pitchFamily="18" charset="0"/>
                <a:ea typeface="Times New Roman" panose="02020603050405020304" pitchFamily="18" charset="0"/>
              </a:rPr>
              <a:t>Báo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cáo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nghiên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cứu</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khả</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thi</a:t>
            </a:r>
            <a:r>
              <a:rPr lang="en-US" sz="20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nội</a:t>
            </a:r>
            <a:r>
              <a:rPr lang="en-US" sz="1800" dirty="0">
                <a:effectLst/>
                <a:latin typeface="Times New Roman" panose="02020603050405020304" pitchFamily="18" charset="0"/>
                <a:ea typeface="SimSun" panose="02010600030101010101" pitchFamily="2" charset="-122"/>
              </a:rPr>
              <a:t> dung </a:t>
            </a:r>
            <a:r>
              <a:rPr lang="en-US" sz="1800" dirty="0" err="1">
                <a:effectLst/>
                <a:latin typeface="Times New Roman" panose="02020603050405020304" pitchFamily="18" charset="0"/>
                <a:ea typeface="SimSun" panose="02010600030101010101" pitchFamily="2" charset="-122"/>
              </a:rPr>
              <a:t>nghiên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cần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nguồn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vốn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sở</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endParaRPr lang="en-US" sz="2000" dirty="0">
              <a:effectLst/>
              <a:latin typeface="Times New Roman" panose="02020603050405020304" pitchFamily="18" charset="0"/>
              <a:ea typeface="Times New Roman" panose="02020603050405020304" pitchFamily="18" charset="0"/>
            </a:endParaRP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7</a:t>
            </a:fld>
            <a:endParaRPr lang="en-US"/>
          </a:p>
        </p:txBody>
      </p:sp>
    </p:spTree>
    <p:extLst>
      <p:ext uri="{BB962C8B-B14F-4D97-AF65-F5344CB8AC3E}">
        <p14:creationId xmlns:p14="http://schemas.microsoft.com/office/powerpoint/2010/main" val="27954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390" y="1524000"/>
            <a:ext cx="8077200" cy="4800600"/>
          </a:xfrm>
        </p:spPr>
        <p:txBody>
          <a:bodyPr/>
          <a:lstStyle/>
          <a:p>
            <a:pPr marL="0" indent="0" algn="just">
              <a:spcBef>
                <a:spcPts val="0"/>
              </a:spcBef>
              <a:buFontTx/>
              <a:buNone/>
              <a:defRPr/>
            </a:pPr>
            <a:r>
              <a:rPr lang="en-US" dirty="0">
                <a:latin typeface="Times New Roman" pitchFamily="18" charset="0"/>
                <a:cs typeface="Times New Roman" pitchFamily="18" charset="0"/>
              </a:rPr>
              <a:t>	</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Điều</a:t>
            </a:r>
            <a:r>
              <a:rPr lang="en-US" sz="3200" b="1" dirty="0">
                <a:latin typeface="Times New Roman" panose="02020603050405020304" pitchFamily="18" charset="0"/>
                <a:ea typeface="SimSun" panose="02010600030101010101" pitchFamily="2" charset="-122"/>
              </a:rPr>
              <a:t> 4- </a:t>
            </a:r>
            <a:r>
              <a:rPr lang="en-US" sz="3200" b="1" dirty="0" err="1">
                <a:latin typeface="Times New Roman" panose="02020603050405020304" pitchFamily="18" charset="0"/>
                <a:ea typeface="SimSun" panose="02010600030101010101" pitchFamily="2" charset="-122"/>
              </a:rPr>
              <a:t>Giải</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thích</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từ</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ngữ</a:t>
            </a:r>
            <a:r>
              <a:rPr lang="en-US" sz="3200" b="1" dirty="0">
                <a:latin typeface="Times New Roman" panose="02020603050405020304" pitchFamily="18" charset="0"/>
                <a:ea typeface="SimSun" panose="02010600030101010101" pitchFamily="2" charset="-122"/>
              </a:rPr>
              <a:t> </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4. </a:t>
            </a:r>
            <a:r>
              <a:rPr lang="en-US" sz="1800" i="1" dirty="0" err="1">
                <a:solidFill>
                  <a:srgbClr val="FF0000"/>
                </a:solidFill>
                <a:effectLst/>
                <a:latin typeface="Times New Roman" panose="02020603050405020304" pitchFamily="18" charset="0"/>
                <a:ea typeface="SimSun" panose="02010600030101010101" pitchFamily="2" charset="-122"/>
              </a:rPr>
              <a:t>Bộ</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cơ</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quan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trung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và</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địa</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phương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là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được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Thủ</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tướng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Chính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phủ</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giao</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kế</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hoạch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đầu</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tư</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bao </a:t>
            </a:r>
            <a:r>
              <a:rPr lang="en-US" sz="1800" dirty="0" err="1">
                <a:solidFill>
                  <a:srgbClr val="FF0000"/>
                </a:solidFill>
                <a:effectLst/>
                <a:latin typeface="Times New Roman" panose="02020603050405020304" pitchFamily="18" charset="0"/>
                <a:ea typeface="SimSun" panose="02010600030101010101" pitchFamily="2" charset="-122"/>
              </a:rPr>
              <a:t>gồm</a:t>
            </a:r>
            <a:r>
              <a:rPr lang="en-US" sz="1800" dirty="0">
                <a:solidFill>
                  <a:srgbClr val="FF0000"/>
                </a:solidFill>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a)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trung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ương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của</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tổ</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chức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chính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trị</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Viện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kiểm</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sát</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nhân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dân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tối</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cao</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Tòa</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án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nhân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dân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tối</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cao</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Kiểm</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toán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nhà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nước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Văn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phòng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Chủ</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tịch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nước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Văn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phòng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Quốc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hội</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bộ</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ngang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bộ</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thuộc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Chính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phủ</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sau</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đây</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gọi</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là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bộ</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trung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ương</a:t>
            </a:r>
            <a:r>
              <a:rPr lang="en-US" sz="1800" dirty="0">
                <a:solidFill>
                  <a:srgbClr val="FF0000"/>
                </a:solidFill>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b) </a:t>
            </a:r>
            <a:r>
              <a:rPr lang="en-US" sz="1800" dirty="0" err="1">
                <a:solidFill>
                  <a:srgbClr val="FF0000"/>
                </a:solidFill>
                <a:effectLst/>
                <a:latin typeface="Times New Roman" panose="02020603050405020304" pitchFamily="18" charset="0"/>
                <a:ea typeface="SimSun" panose="02010600030101010101" pitchFamily="2" charset="-122"/>
              </a:rPr>
              <a:t>Ủy</a:t>
            </a:r>
            <a:r>
              <a:rPr lang="en-US" sz="1800" dirty="0">
                <a:solidFill>
                  <a:srgbClr val="FF0000"/>
                </a:solidFill>
                <a:effectLst/>
                <a:latin typeface="Times New Roman" panose="02020603050405020304" pitchFamily="18" charset="0"/>
                <a:ea typeface="SimSun" panose="02010600030101010101" pitchFamily="2" charset="-122"/>
              </a:rPr>
              <a:t> ban </a:t>
            </a:r>
            <a:r>
              <a:rPr lang="en-US" sz="1800" dirty="0" err="1">
                <a:solidFill>
                  <a:srgbClr val="FF0000"/>
                </a:solidFill>
                <a:effectLst/>
                <a:latin typeface="Times New Roman" panose="02020603050405020304" pitchFamily="18" charset="0"/>
                <a:ea typeface="SimSun" panose="02010600030101010101" pitchFamily="2" charset="-122"/>
              </a:rPr>
              <a:t>nhân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dân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cấp</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tỉnh</a:t>
            </a:r>
            <a:r>
              <a:rPr lang="en-US" sz="1800" dirty="0">
                <a:solidFill>
                  <a:srgbClr val="FF0000"/>
                </a:solidFill>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c)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trung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ương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của</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Mặt</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trận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Tổ</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quốc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Việt</a:t>
            </a:r>
            <a:r>
              <a:rPr lang="en-US" sz="1800" dirty="0">
                <a:solidFill>
                  <a:srgbClr val="FF0000"/>
                </a:solidFill>
                <a:effectLst/>
                <a:latin typeface="Times New Roman" panose="02020603050405020304" pitchFamily="18" charset="0"/>
                <a:ea typeface="SimSun" panose="02010600030101010101" pitchFamily="2" charset="-122"/>
              </a:rPr>
              <a:t> Nam </a:t>
            </a:r>
            <a:r>
              <a:rPr lang="en-US" sz="1800" dirty="0" err="1">
                <a:solidFill>
                  <a:srgbClr val="FF0000"/>
                </a:solidFill>
                <a:effectLst/>
                <a:latin typeface="Times New Roman" panose="02020603050405020304" pitchFamily="18" charset="0"/>
                <a:ea typeface="SimSun" panose="02010600030101010101" pitchFamily="2" charset="-122"/>
              </a:rPr>
              <a:t>và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của</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tổ</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chức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chính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trị</a:t>
            </a:r>
            <a:r>
              <a:rPr lang="en-US" sz="1800" dirty="0">
                <a:solidFill>
                  <a:srgbClr val="FF0000"/>
                </a:solidFill>
                <a:effectLst/>
                <a:latin typeface="Times New Roman" panose="02020603050405020304" pitchFamily="18" charset="0"/>
                <a:ea typeface="SimSun" panose="02010600030101010101" pitchFamily="2" charset="-122"/>
              </a:rPr>
              <a:t> - </a:t>
            </a:r>
            <a:r>
              <a:rPr lang="en-US" sz="1800" dirty="0" err="1">
                <a:solidFill>
                  <a:srgbClr val="FF0000"/>
                </a:solidFill>
                <a:effectLst/>
                <a:latin typeface="Times New Roman" panose="02020603050405020304" pitchFamily="18" charset="0"/>
                <a:ea typeface="SimSun" panose="02010600030101010101" pitchFamily="2" charset="-122"/>
              </a:rPr>
              <a:t>xã</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hội</a:t>
            </a:r>
            <a:r>
              <a:rPr lang="en-US" sz="1800" dirty="0">
                <a:solidFill>
                  <a:srgbClr val="FF0000"/>
                </a:solidFill>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d) </a:t>
            </a:r>
            <a:r>
              <a:rPr lang="en-US" sz="1800" dirty="0" err="1">
                <a:solidFill>
                  <a:srgbClr val="FF0000"/>
                </a:solidFill>
                <a:effectLst/>
                <a:latin typeface="Times New Roman" panose="02020603050405020304" pitchFamily="18" charset="0"/>
                <a:ea typeface="SimSun" panose="02010600030101010101" pitchFamily="2" charset="-122"/>
              </a:rPr>
              <a:t>Cơ</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quan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tổ</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chức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khác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được</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giao</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kế</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hoạch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đầu</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tư</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a:t>
            </a: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8</a:t>
            </a:fld>
            <a:endParaRPr lang="en-US"/>
          </a:p>
        </p:txBody>
      </p:sp>
    </p:spTree>
    <p:extLst>
      <p:ext uri="{BB962C8B-B14F-4D97-AF65-F5344CB8AC3E}">
        <p14:creationId xmlns:p14="http://schemas.microsoft.com/office/powerpoint/2010/main" val="66715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077200" cy="5791200"/>
          </a:xfrm>
        </p:spPr>
        <p:txBody>
          <a:bodyPr/>
          <a:lstStyle/>
          <a:p>
            <a:pPr marL="0" indent="0" algn="just">
              <a:spcBef>
                <a:spcPts val="0"/>
              </a:spcBef>
              <a:buFontTx/>
              <a:buNone/>
              <a:defRPr/>
            </a:pPr>
            <a:r>
              <a:rPr lang="en-US" dirty="0">
                <a:latin typeface="Times New Roman" pitchFamily="18" charset="0"/>
                <a:cs typeface="Times New Roman" pitchFamily="18" charset="0"/>
              </a:rPr>
              <a:t>	</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Điều</a:t>
            </a:r>
            <a:r>
              <a:rPr lang="en-US" sz="3200" b="1" dirty="0">
                <a:latin typeface="Times New Roman" panose="02020603050405020304" pitchFamily="18" charset="0"/>
                <a:ea typeface="SimSun" panose="02010600030101010101" pitchFamily="2" charset="-122"/>
              </a:rPr>
              <a:t> 4- </a:t>
            </a:r>
            <a:r>
              <a:rPr lang="en-US" sz="3200" b="1" dirty="0" err="1">
                <a:latin typeface="Times New Roman" panose="02020603050405020304" pitchFamily="18" charset="0"/>
                <a:ea typeface="SimSun" panose="02010600030101010101" pitchFamily="2" charset="-122"/>
              </a:rPr>
              <a:t>Giải</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thích</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từ</a:t>
            </a:r>
            <a:r>
              <a:rPr lang="en-US" sz="3200" b="1" dirty="0">
                <a:latin typeface="Times New Roman" panose="02020603050405020304" pitchFamily="18" charset="0"/>
                <a:ea typeface="SimSun" panose="02010600030101010101" pitchFamily="2" charset="-122"/>
              </a:rPr>
              <a:t> </a:t>
            </a:r>
            <a:r>
              <a:rPr lang="en-US" sz="3200" b="1" dirty="0" err="1">
                <a:latin typeface="Times New Roman" panose="02020603050405020304" pitchFamily="18" charset="0"/>
                <a:ea typeface="SimSun" panose="02010600030101010101" pitchFamily="2" charset="-122"/>
              </a:rPr>
              <a:t>ngữ</a:t>
            </a:r>
            <a:r>
              <a:rPr lang="en-US" sz="3200" b="1" dirty="0">
                <a:latin typeface="Times New Roman" panose="02020603050405020304" pitchFamily="18" charset="0"/>
                <a:ea typeface="SimSun" panose="02010600030101010101" pitchFamily="2" charset="-122"/>
              </a:rPr>
              <a:t> </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5. </a:t>
            </a:r>
            <a:r>
              <a:rPr lang="en-US" sz="1800" i="1" dirty="0" err="1">
                <a:solidFill>
                  <a:srgbClr val="FF0000"/>
                </a:solidFill>
                <a:effectLst/>
                <a:latin typeface="Times New Roman" panose="02020603050405020304" pitchFamily="18" charset="0"/>
                <a:ea typeface="SimSun" panose="02010600030101010101" pitchFamily="2" charset="-122"/>
              </a:rPr>
              <a:t>Chủ</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chương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trình</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6. </a:t>
            </a:r>
            <a:r>
              <a:rPr lang="en-US" sz="1800" i="1" dirty="0" err="1">
                <a:solidFill>
                  <a:srgbClr val="FF0000"/>
                </a:solidFill>
                <a:effectLst/>
                <a:latin typeface="Times New Roman" panose="02020603050405020304" pitchFamily="18" charset="0"/>
                <a:ea typeface="SimSun" panose="02010600030101010101" pitchFamily="2" charset="-122"/>
              </a:rPr>
              <a:t>Chủ</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là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tổ</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chức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tiếp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7. </a:t>
            </a:r>
            <a:r>
              <a:rPr lang="en-US" sz="1800" i="1" dirty="0" err="1">
                <a:effectLst/>
                <a:latin typeface="Times New Roman" panose="02020603050405020304" pitchFamily="18" charset="0"/>
                <a:ea typeface="SimSun" panose="02010600030101010101" pitchFamily="2" charset="-122"/>
              </a:rPr>
              <a:t>Chủ</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trương</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đầu</a:t>
            </a:r>
            <a:r>
              <a:rPr lang="en-US" sz="1800" i="1"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thẩm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quyền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về</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những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nội</a:t>
            </a:r>
            <a:r>
              <a:rPr lang="en-US" sz="1800" dirty="0">
                <a:effectLst/>
                <a:latin typeface="Times New Roman" panose="02020603050405020304" pitchFamily="18" charset="0"/>
                <a:ea typeface="SimSun" panose="02010600030101010101" pitchFamily="2" charset="-122"/>
              </a:rPr>
              <a:t> dung </a:t>
            </a:r>
            <a:r>
              <a:rPr lang="en-US" sz="1800" dirty="0" err="1">
                <a:effectLst/>
                <a:latin typeface="Times New Roman" panose="02020603050405020304" pitchFamily="18" charset="0"/>
                <a:ea typeface="SimSun" panose="02010600030101010101" pitchFamily="2" charset="-122"/>
              </a:rPr>
              <a:t>chủ</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yếu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phê</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duyệt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nghiên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cứu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solidFill>
                  <a:srgbClr val="FF0000"/>
                </a:solidFill>
                <a:effectLst/>
                <a:latin typeface="Times New Roman" panose="02020603050405020304" pitchFamily="18" charset="0"/>
                <a:ea typeface="SimSun" panose="02010600030101010101" pitchFamily="2" charset="-122"/>
              </a:rPr>
              <a:t>8. </a:t>
            </a:r>
            <a:r>
              <a:rPr lang="en-US" sz="1800" i="1" dirty="0" err="1">
                <a:solidFill>
                  <a:srgbClr val="FF0000"/>
                </a:solidFill>
                <a:effectLst/>
                <a:latin typeface="Times New Roman" panose="02020603050405020304" pitchFamily="18" charset="0"/>
                <a:ea typeface="SimSun" panose="02010600030101010101" pitchFamily="2" charset="-122"/>
              </a:rPr>
              <a:t>Chương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trình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đầu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tư</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công</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một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tập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nhiệm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nhằm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triển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tế</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9. </a:t>
            </a:r>
            <a:r>
              <a:rPr lang="en-US" sz="1800" i="1" dirty="0" err="1">
                <a:solidFill>
                  <a:srgbClr val="FF0000"/>
                </a:solidFill>
                <a:effectLst/>
                <a:latin typeface="Times New Roman" panose="02020603050405020304" pitchFamily="18" charset="0"/>
                <a:ea typeface="SimSun" panose="02010600030101010101" pitchFamily="2" charset="-122"/>
              </a:rPr>
              <a:t>Chương</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trình</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mục</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tiêu</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quốc</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gia</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đầu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tư</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công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nhằm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hiện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mục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tiêu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kinh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tế</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xã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từng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đoạn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trong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phạm</a:t>
            </a:r>
            <a:r>
              <a:rPr lang="en-US" sz="1800" dirty="0">
                <a:effectLst/>
                <a:latin typeface="Times New Roman" panose="02020603050405020304" pitchFamily="18" charset="0"/>
                <a:ea typeface="SimSun" panose="02010600030101010101" pitchFamily="2" charset="-122"/>
              </a:rPr>
              <a:t> vi </a:t>
            </a:r>
            <a:r>
              <a:rPr lang="en-US" sz="1800" dirty="0" err="1">
                <a:effectLst/>
                <a:latin typeface="Times New Roman" panose="02020603050405020304" pitchFamily="18" charset="0"/>
                <a:ea typeface="SimSun" panose="02010600030101010101" pitchFamily="2" charset="-122"/>
              </a:rPr>
              <a:t>cả</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nước</a:t>
            </a:r>
            <a:r>
              <a:rPr lang="en-US" sz="1800" dirty="0">
                <a:effectLst/>
                <a:latin typeface="Times New Roman" panose="02020603050405020304" pitchFamily="18" charset="0"/>
                <a:ea typeface="SimSun" panose="02010600030101010101" pitchFamily="2" charset="-122"/>
              </a:rPr>
              <a:t>.</a:t>
            </a:r>
          </a:p>
          <a:p>
            <a:pPr marL="0" indent="0" algn="just">
              <a:lnSpc>
                <a:spcPct val="120000"/>
              </a:lnSpc>
              <a:spcBef>
                <a:spcPts val="600"/>
              </a:spcBef>
              <a:spcAft>
                <a:spcPts val="600"/>
              </a:spcAft>
              <a:buNone/>
            </a:pPr>
            <a:r>
              <a:rPr lang="en-US" sz="1800" dirty="0">
                <a:effectLst/>
                <a:latin typeface="Times New Roman" panose="02020603050405020304" pitchFamily="18" charset="0"/>
                <a:ea typeface="SimSun" panose="02010600030101010101" pitchFamily="2" charset="-122"/>
              </a:rPr>
              <a:t>10. </a:t>
            </a:r>
            <a:r>
              <a:rPr lang="en-US" sz="1800" i="1" dirty="0" err="1">
                <a:solidFill>
                  <a:srgbClr val="FF0000"/>
                </a:solidFill>
                <a:effectLst/>
                <a:latin typeface="Times New Roman" panose="02020603050405020304" pitchFamily="18" charset="0"/>
                <a:ea typeface="SimSun" panose="02010600030101010101" pitchFamily="2" charset="-122"/>
              </a:rPr>
              <a:t>Cơ</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quan</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chủ</a:t>
            </a:r>
            <a:r>
              <a:rPr lang="en-US" sz="1800" i="1" dirty="0">
                <a:solidFill>
                  <a:srgbClr val="FF0000"/>
                </a:solidFill>
                <a:effectLst/>
                <a:latin typeface="Times New Roman" panose="02020603050405020304" pitchFamily="18" charset="0"/>
                <a:ea typeface="SimSun" panose="02010600030101010101" pitchFamily="2" charset="-122"/>
              </a:rPr>
              <a:t> </a:t>
            </a:r>
            <a:r>
              <a:rPr lang="en-US" sz="1800" i="1" dirty="0" err="1">
                <a:solidFill>
                  <a:srgbClr val="FF0000"/>
                </a:solidFill>
                <a:effectLst/>
                <a:latin typeface="Times New Roman" panose="02020603050405020304" pitchFamily="18" charset="0"/>
                <a:ea typeface="SimSun" panose="02010600030101010101" pitchFamily="2" charset="-122"/>
              </a:rPr>
              <a:t>quản</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là</a:t>
            </a:r>
            <a:r>
              <a:rPr lang="en-US" sz="1800" dirty="0">
                <a:solidFill>
                  <a:srgbClr val="FF0000"/>
                </a:solidFill>
                <a:effectLst/>
                <a:latin typeface="Times New Roman" panose="02020603050405020304" pitchFamily="18" charset="0"/>
                <a:ea typeface="SimSun" panose="02010600030101010101" pitchFamily="2" charset="-122"/>
              </a:rPr>
              <a:t> </a:t>
            </a:r>
            <a:r>
              <a:rPr lang="en-US" sz="1800" dirty="0" err="1">
                <a:solidFill>
                  <a:srgbClr val="FF0000"/>
                </a:solidFill>
                <a:effectLst/>
                <a:latin typeface="Times New Roman" panose="02020603050405020304" pitchFamily="18" charset="0"/>
                <a:ea typeface="SimSun" panose="02010600030101010101" pitchFamily="2" charset="-122"/>
              </a:rPr>
              <a:t>bộ</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trung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Khoản</a:t>
            </a:r>
            <a:r>
              <a:rPr lang="en-US" sz="1800" dirty="0">
                <a:effectLst/>
                <a:latin typeface="Times New Roman" panose="02020603050405020304" pitchFamily="18" charset="0"/>
                <a:ea typeface="SimSun" panose="02010600030101010101" pitchFamily="2" charset="-122"/>
              </a:rPr>
              <a:t> 4 </a:t>
            </a:r>
            <a:r>
              <a:rPr lang="en-US" sz="1800" dirty="0" err="1">
                <a:effectLst/>
                <a:latin typeface="Times New Roman" panose="02020603050405020304" pitchFamily="18" charset="0"/>
                <a:ea typeface="SimSun" panose="02010600030101010101" pitchFamily="2" charset="-122"/>
              </a:rPr>
              <a:t>Điều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chương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án</a:t>
            </a:r>
            <a:r>
              <a:rPr lang="en-US" sz="1800" dirty="0">
                <a:effectLst/>
                <a:latin typeface="Times New Roman" panose="02020603050405020304" pitchFamily="18" charset="0"/>
                <a:ea typeface="SimSun" panose="02010600030101010101" pitchFamily="2" charset="-122"/>
              </a:rPr>
              <a:t>.</a:t>
            </a:r>
          </a:p>
          <a:p>
            <a:pPr marL="0" marR="0" indent="0" algn="just">
              <a:lnSpc>
                <a:spcPct val="120000"/>
              </a:lnSpc>
              <a:spcBef>
                <a:spcPts val="600"/>
              </a:spcBef>
              <a:spcAft>
                <a:spcPts val="600"/>
              </a:spcAft>
              <a:buNone/>
            </a:pPr>
            <a:endParaRPr lang="en-US" sz="1800" dirty="0">
              <a:effectLst/>
              <a:latin typeface="Times New Roman" panose="02020603050405020304" pitchFamily="18" charset="0"/>
              <a:ea typeface="SimSun" panose="02010600030101010101" pitchFamily="2" charset="-122"/>
            </a:endParaRPr>
          </a:p>
          <a:p>
            <a:pPr marL="0" marR="0" indent="360045" algn="just">
              <a:lnSpc>
                <a:spcPts val="1600"/>
              </a:lnSpc>
              <a:spcBef>
                <a:spcPts val="600"/>
              </a:spcBef>
              <a:spcAft>
                <a:spcPts val="600"/>
              </a:spcAft>
            </a:pPr>
            <a:endParaRPr lang="en-US" sz="2000" dirty="0">
              <a:effectLst/>
              <a:latin typeface="Times New Roman" panose="02020603050405020304" pitchFamily="18" charset="0"/>
              <a:ea typeface="Times New Roman" panose="02020603050405020304" pitchFamily="18" charset="0"/>
            </a:endParaRPr>
          </a:p>
        </p:txBody>
      </p:sp>
      <p:sp>
        <p:nvSpPr>
          <p:cNvPr id="55300"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508FD-3EDF-4E95-AA0A-72E738BD8717}" type="slidenum">
              <a:rPr lang="en-US"/>
              <a:pPr eaLnBrk="1" hangingPunct="1"/>
              <a:t>9</a:t>
            </a:fld>
            <a:endParaRPr lang="en-US"/>
          </a:p>
        </p:txBody>
      </p:sp>
    </p:spTree>
    <p:extLst>
      <p:ext uri="{BB962C8B-B14F-4D97-AF65-F5344CB8AC3E}">
        <p14:creationId xmlns:p14="http://schemas.microsoft.com/office/powerpoint/2010/main" val="197782324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8116</TotalTime>
  <Words>11488</Words>
  <Application>Microsoft Office PowerPoint</Application>
  <PresentationFormat>On-screen Show (4:3)</PresentationFormat>
  <Paragraphs>519</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vt:lpstr>
      <vt:lpstr>Calibri</vt:lpstr>
      <vt:lpstr>Times New Roman</vt:lpstr>
      <vt:lpstr>Verdana</vt:lpstr>
      <vt:lpstr>Default Design</vt:lpstr>
      <vt:lpstr>KHO BẠC NHÀ NƯỚC</vt:lpstr>
      <vt:lpstr>SỰ CẦN THIẾT  BAN HÀNH LUẬT ĐẦU TƯ CÔNG</vt:lpstr>
      <vt:lpstr>SỰ CẦN THIẾT  BAN HÀNH LUẬT ĐẦU TƯ CÔNG</vt:lpstr>
      <vt:lpstr>MỤC TIÊU  XÂY DỰNG LUẬT ĐẦU TƯ CÔNG</vt:lpstr>
      <vt:lpstr>QUAN ĐIỂM  XÂY DỰNG LUẬT ĐẦU TƯ CÔNG</vt:lpstr>
      <vt:lpstr>NHỮNG QUY ĐỊNH CHUNG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Điều 6: PHÂN LOẠI ĐẦU TƯ CÔNG</vt:lpstr>
      <vt:lpstr>Điều 7 DỰ ÁN QUAN TRỌNG QUỐC GIA</vt:lpstr>
      <vt:lpstr>Điều 8: DỰ ÁN NHÓM A</vt:lpstr>
      <vt:lpstr>Điều 9: DỰ ÁN NHÓM B</vt:lpstr>
      <vt:lpstr>Điều 10:DỰ ÁN NHÓM C</vt:lpstr>
      <vt:lpstr>Điều 12:NGUYÊN TẮC QUẢN LÝ ĐẦU TƯ CÔNG</vt:lpstr>
      <vt:lpstr>Điều 13:NỘI DUNG QUẢN LÝ ĐẦU TƯ CÔNG</vt:lpstr>
      <vt:lpstr>CHI PHÍ LẬP, THẨM ĐỊNH, THEO DÕI, KIỂM TRA, ĐÁNH GIÁ, THANH TRA KẾ HOẠCH, CHƯƠNG TRÌNH, DỰ ÁN ĐẦU TƯ CÔNG</vt:lpstr>
      <vt:lpstr>Điều 16: CÁC HÀNH VI BỊ CẤM TRONG ĐẦU TƯ CÔNG</vt:lpstr>
      <vt:lpstr>Điều 16: CÁC HÀNH VI BỊ CẤM TRONG ĐẦU TƯ CÔNG</vt:lpstr>
      <vt:lpstr>THẨM QUYỀN QUYẾT ĐỊNH CHỦ TRƯƠNG ĐẦU TƯ</vt:lpstr>
      <vt:lpstr>THẨM QUYỀN QUYẾT ĐỊNH CHỦ TRƯƠNG ĐẦU TƯ</vt:lpstr>
      <vt:lpstr>THẨM QUYỀN QUYẾT ĐỊNH CHỦ TRƯƠNG ĐẦU TƯ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Điều 46: PHÂN LOẠI KẾ HOẠCH ĐẦU TƯ CÔNG</vt:lpstr>
      <vt:lpstr>Điều 46: PHÂN LOẠI KẾ HOẠCH ĐẦU TƯ CÔNG</vt:lpstr>
      <vt:lpstr>Điều 65. Chấp hành kế hoạch đầu tư công </vt:lpstr>
      <vt:lpstr>PowerPoint Presentation</vt:lpstr>
      <vt:lpstr>PowerPoint Presentation</vt:lpstr>
      <vt:lpstr>PowerPoint Presentation</vt:lpstr>
      <vt:lpstr>  Nhiệm vụ, quyền hạn, trách nhiệm của các cơ quan, tổ chức, cá nhân trong hoạt động đầu tư công.  </vt:lpstr>
      <vt:lpstr>  Nhiệm vụ, quyền hạn, trách nhiệm của các cơ quan, tổ chức, cá nhân trong hoạt động đầu tư công.  </vt:lpstr>
      <vt:lpstr>PowerPoint Presentation</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 BẠC NHÀ NƯỚC</dc:title>
  <dc:creator>VU BICH NGOC</dc:creator>
  <cp:lastModifiedBy>Dell</cp:lastModifiedBy>
  <cp:revision>1766</cp:revision>
  <dcterms:created xsi:type="dcterms:W3CDTF">2007-06-27T14:37:39Z</dcterms:created>
  <dcterms:modified xsi:type="dcterms:W3CDTF">2021-07-30T14:23:46Z</dcterms:modified>
</cp:coreProperties>
</file>