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505096" cy="1392988"/>
          </a:xfrm>
        </p:spPr>
        <p:txBody>
          <a:bodyPr/>
          <a:lstStyle/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083011"/>
            <a:ext cx="8689976" cy="1371599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Tuần</a:t>
            </a:r>
            <a:r>
              <a:rPr lang="en-US" dirty="0" smtClean="0">
                <a:solidFill>
                  <a:schemeClr val="tx1"/>
                </a:solidFill>
              </a:rPr>
              <a:t> 3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dirty="0" err="1" smtClean="0">
                <a:solidFill>
                  <a:schemeClr val="tx1"/>
                </a:solidFill>
              </a:rPr>
              <a:t>Họ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tên</a:t>
            </a:r>
            <a:r>
              <a:rPr lang="en-US" dirty="0" smtClean="0">
                <a:solidFill>
                  <a:schemeClr val="tx1"/>
                </a:solidFill>
              </a:rPr>
              <a:t>    		       </a:t>
            </a:r>
            <a:r>
              <a:rPr lang="en-US" dirty="0" err="1" smtClean="0">
                <a:solidFill>
                  <a:schemeClr val="tx1"/>
                </a:solidFill>
              </a:rPr>
              <a:t>Đoàn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Thanh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tùng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4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02390" y="921263"/>
            <a:ext cx="46262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TÌM HIỀU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531090" y="1975368"/>
            <a:ext cx="4484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THỐNG CAMERA ANALOG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1090" y="2613974"/>
            <a:ext cx="34739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 THỐNG CAMERA IP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61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341" y="340496"/>
            <a:ext cx="70888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HỆ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THỐNG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ANALOG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266453" y="1478691"/>
            <a:ext cx="4236789" cy="41436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61824" y="1294025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Camera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analog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gì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1824" y="1663357"/>
            <a:ext cx="997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1824" y="2032689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Nhược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2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087" y="365210"/>
            <a:ext cx="5575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HỆ 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 CAMERA IP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Tìm hiểu về camera IP có dây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133" y="1011541"/>
            <a:ext cx="6282510" cy="485791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661824" y="1294025"/>
            <a:ext cx="1779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Camera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IP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gì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1824" y="1663357"/>
            <a:ext cx="997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1824" y="2032689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Nhược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6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598" y="234434"/>
            <a:ext cx="1134195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CÁCH PHÂN BIỆT CAMERA IP </a:t>
            </a:r>
            <a:r>
              <a:rPr lang="en-US" sz="35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3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CAMERA ANALOG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483564" y="1511497"/>
            <a:ext cx="5863282" cy="32334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4054" y="1511497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Cáp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4054" y="1880829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4054" y="2250161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6590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</TotalTime>
  <Words>78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Tw Cen MT</vt:lpstr>
      <vt:lpstr>Droplet</vt:lpstr>
      <vt:lpstr>Báo cáo thực tập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tập</dc:title>
  <dc:creator>Windows 10</dc:creator>
  <cp:lastModifiedBy>Windows 10</cp:lastModifiedBy>
  <cp:revision>2</cp:revision>
  <dcterms:created xsi:type="dcterms:W3CDTF">2022-01-07T02:44:55Z</dcterms:created>
  <dcterms:modified xsi:type="dcterms:W3CDTF">2022-01-07T03:01:14Z</dcterms:modified>
</cp:coreProperties>
</file>